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8.jpeg" ContentType="image/jpeg"/>
  <Override PartName="/ppt/media/image20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jpeg" ContentType="image/jpeg"/>
  <Override PartName="/ppt/media/image5.png" ContentType="image/png"/>
  <Override PartName="/ppt/media/image35.png" ContentType="image/png"/>
  <Override PartName="/ppt/media/image27.jpeg" ContentType="image/jpeg"/>
  <Override PartName="/ppt/media/image10.png" ContentType="image/png"/>
  <Override PartName="/ppt/media/image1.jpeg" ContentType="image/jpeg"/>
  <Override PartName="/ppt/media/image25.png" ContentType="image/png"/>
  <Override PartName="/ppt/media/image13.png" ContentType="image/png"/>
  <Override PartName="/ppt/media/image38.jpeg" ContentType="image/jpeg"/>
  <Override PartName="/ppt/media/image39.png" ContentType="image/png"/>
  <Override PartName="/ppt/media/image41.png" ContentType="image/png"/>
  <Override PartName="/ppt/media/image40.png" ContentType="image/png"/>
  <Override PartName="/ppt/media/image37.jpeg" ContentType="image/jpeg"/>
  <Override PartName="/ppt/media/image30.png" ContentType="image/png"/>
  <Override PartName="/ppt/media/image42.png" ContentType="image/png"/>
  <Override PartName="/ppt/media/image31.png" ContentType="image/png"/>
  <Override PartName="/ppt/media/image29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9.jpeg" ContentType="image/jpeg"/>
  <Override PartName="/ppt/media/image11.png" ContentType="image/png"/>
  <Override PartName="/ppt/media/image8.png" ContentType="image/png"/>
  <Override PartName="/ppt/media/image14.jpeg" ContentType="image/jpeg"/>
  <Override PartName="/ppt/media/image12.png" ContentType="image/png"/>
  <Override PartName="/ppt/media/image7.png" ContentType="image/png"/>
  <Override PartName="/ppt/media/image6.png" ContentType="image/png"/>
  <Override PartName="/ppt/media/image36.png" ContentType="image/png"/>
  <Override PartName="/ppt/media/image34.png" ContentType="image/png"/>
  <Override PartName="/ppt/media/image4.png" ContentType="image/png"/>
  <Override PartName="/ppt/media/image33.png" ContentType="image/png"/>
  <Override PartName="/ppt/media/image3.png" ContentType="image/png"/>
  <Override PartName="/ppt/media/image26.png" ContentType="image/png"/>
  <Override PartName="/ppt/media/image32.png" ContentType="image/png"/>
  <Override PartName="/ppt/media/image2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7CE5B6-4401-4BF3-9D13-3307BEA3675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30D173-B63E-40F7-A93B-2059051EDC2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CEE69F-1132-442F-BC4C-95F3CDC12AD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5326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09112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1540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5326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09112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A816EC-BE4D-464E-91DB-C50570FF4BB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3FB5353-19B0-4156-9471-12E4D386943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294BC81-A2BC-471A-B57F-E5E40FB8A08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EE360FB-FA56-4003-8D68-4BABE7D2C63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D34FA5-1AD3-4DA5-813B-D9A34910D61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71E19CC-84BC-4015-A2DD-8867D29DFA1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412848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1F407DB-D0DF-4E40-8D56-9ECC76CD016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3F7E297-B030-4050-BA8B-3A5CE2C4306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06D303-D347-4E22-B71D-E72F16A12F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BF44394-567A-4FF2-8F1F-317F163BA17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3174F41-DD57-4A52-BBCD-A4F67DC550A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39751B8-9D29-463B-A26D-269A4632B01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13186CA-6A9D-4D2D-AA93-E6C323CCB7E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75326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09112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41540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75326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09112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79EA79A-35D4-4595-921E-37B7DF1BD1F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6D09A5-FC51-44C9-A762-925A2B2F956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7FB6BA-69FA-4B5A-AE1F-C7A8A840DE3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92E39E-3CC1-464E-9166-827C03553C6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412848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27E5C1-12CC-4583-AC24-10EB5D6DCDD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34474D-8A45-4EBC-95FA-8E37D816452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4EE3AF-B680-4013-B19B-896099B949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9F444B-42D6-4FB0-8EC0-8C3C52D22A0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F4FBFB3-2DB1-41F6-9AAE-A4DDC3F5ACC5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300" spc="-1" strike="noStrike">
                <a:latin typeface="Calibri"/>
              </a:rPr>
              <a:t>Click to edit the title text format</a:t>
            </a:r>
            <a:endParaRPr b="0" lang="en-IN" sz="33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Click to edit the outline text format</a:t>
            </a:r>
            <a:endParaRPr b="0" lang="en-IN" sz="68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Second Outline Level</a:t>
            </a:r>
            <a:endParaRPr b="0" lang="en-IN" sz="68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Third Outline Level</a:t>
            </a:r>
            <a:endParaRPr b="0" lang="en-IN" sz="68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Fourth Outline Level</a:t>
            </a:r>
            <a:endParaRPr b="0" lang="en-IN" sz="68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Fifth Outline Level</a:t>
            </a:r>
            <a:endParaRPr b="0" lang="en-IN" sz="68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Sixth Outline Level</a:t>
            </a:r>
            <a:endParaRPr b="0" lang="en-IN" sz="68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Seventh Outline Level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F96823F-5DE8-41A7-B7EC-7395180BADDE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jpeg"/><Relationship Id="rId9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jpe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jpeg"/><Relationship Id="rId9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8.jpeg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image" Target="../media/image36.png"/><Relationship Id="rId5" Type="http://schemas.openxmlformats.org/officeDocument/2006/relationships/image" Target="../media/image37.jpeg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8.jpeg"/><Relationship Id="rId2" Type="http://schemas.openxmlformats.org/officeDocument/2006/relationships/image" Target="../media/image39.png"/><Relationship Id="rId3" Type="http://schemas.openxmlformats.org/officeDocument/2006/relationships/image" Target="../media/image40.png"/><Relationship Id="rId4" Type="http://schemas.openxmlformats.org/officeDocument/2006/relationships/image" Target="../media/image41.png"/><Relationship Id="rId5" Type="http://schemas.openxmlformats.org/officeDocument/2006/relationships/image" Target="../media/image42.png"/><Relationship Id="rId6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image" Target="../media/image44.png"/><Relationship Id="rId3" Type="http://schemas.openxmlformats.org/officeDocument/2006/relationships/image" Target="../media/image45.png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291520" y="1253160"/>
            <a:ext cx="9564120" cy="82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240" algn="ctr">
              <a:lnSpc>
                <a:spcPct val="99000"/>
              </a:lnSpc>
              <a:spcBef>
                <a:spcPts val="136"/>
              </a:spcBef>
              <a:buNone/>
            </a:pPr>
            <a:r>
              <a:rPr b="1" lang="en-IN" sz="9050" spc="-1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1" lang="en-IN" sz="9050" spc="28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0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9050" spc="-12" strike="noStrike">
                <a:solidFill>
                  <a:srgbClr val="ffffff"/>
                </a:solidFill>
                <a:latin typeface="Cambria"/>
              </a:rPr>
              <a:t>Mysteries:</a:t>
            </a:r>
            <a:r>
              <a:rPr b="1" lang="en-IN" sz="9050" spc="-42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050" spc="63" strike="noStrike">
                <a:solidFill>
                  <a:srgbClr val="ffffff"/>
                </a:solidFill>
                <a:latin typeface="Cambria"/>
              </a:rPr>
              <a:t>A </a:t>
            </a:r>
            <a:r>
              <a:rPr b="1" lang="en-IN" sz="9050" spc="-1" strike="noStrike">
                <a:solidFill>
                  <a:srgbClr val="ffffff"/>
                </a:solidFill>
                <a:latin typeface="Cambria"/>
              </a:rPr>
              <a:t>Journey</a:t>
            </a:r>
            <a:r>
              <a:rPr b="1" lang="en-IN" sz="9050" spc="-40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050" spc="-1" strike="noStrike">
                <a:solidFill>
                  <a:srgbClr val="ffffff"/>
                </a:solidFill>
                <a:latin typeface="Cambria"/>
              </a:rPr>
              <a:t>into</a:t>
            </a:r>
            <a:r>
              <a:rPr b="1" lang="en-IN" sz="9050" spc="-27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0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9050" spc="-531" strike="noStrike">
                <a:solidFill>
                  <a:srgbClr val="ffffff"/>
                </a:solidFill>
                <a:latin typeface="Cambria"/>
              </a:rPr>
              <a:t>W</a:t>
            </a:r>
            <a:r>
              <a:rPr b="1" lang="en-IN" sz="9050" spc="94" strike="noStrike">
                <a:solidFill>
                  <a:srgbClr val="ffffff"/>
                </a:solidFill>
                <a:latin typeface="Cambria"/>
              </a:rPr>
              <a:t>o</a:t>
            </a:r>
            <a:r>
              <a:rPr b="1" lang="en-IN" sz="9050" spc="-137" strike="noStrike">
                <a:solidFill>
                  <a:srgbClr val="ffffff"/>
                </a:solidFill>
                <a:latin typeface="Cambria"/>
              </a:rPr>
              <a:t>r</a:t>
            </a:r>
            <a:r>
              <a:rPr b="1" lang="en-IN" sz="9050" spc="9" strike="noStrike">
                <a:solidFill>
                  <a:srgbClr val="ffffff"/>
                </a:solidFill>
                <a:latin typeface="Cambria"/>
              </a:rPr>
              <a:t>l</a:t>
            </a:r>
            <a:r>
              <a:rPr b="1" lang="en-IN" sz="9050" spc="103" strike="noStrike">
                <a:solidFill>
                  <a:srgbClr val="ffffff"/>
                </a:solidFill>
                <a:latin typeface="Cambria"/>
              </a:rPr>
              <a:t>d</a:t>
            </a:r>
            <a:r>
              <a:rPr b="1" lang="en-IN" sz="9050" spc="-13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050" spc="83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9050" spc="-13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050" spc="109" strike="noStrike">
                <a:solidFill>
                  <a:srgbClr val="ffffff"/>
                </a:solidFill>
                <a:latin typeface="Cambria"/>
              </a:rPr>
              <a:t>Complex </a:t>
            </a:r>
            <a:r>
              <a:rPr b="1" lang="en-IN" sz="9050" spc="-12" strike="noStrike">
                <a:solidFill>
                  <a:srgbClr val="ffffff"/>
                </a:solidFill>
                <a:latin typeface="Cambria"/>
              </a:rPr>
              <a:t>Numbers</a:t>
            </a:r>
            <a:endParaRPr b="0" lang="en-IN" sz="905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2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63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4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5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67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911240" y="1419840"/>
            <a:ext cx="576720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3950" spc="3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to</a:t>
            </a:r>
            <a:r>
              <a:rPr b="1" lang="en-IN" sz="3950" spc="10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43" strike="noStrike">
                <a:solidFill>
                  <a:srgbClr val="000000"/>
                </a:solidFill>
                <a:latin typeface="Cambria"/>
              </a:rPr>
              <a:t>Complex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Numbers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86" name="object 3" descr=""/>
          <p:cNvPicPr/>
          <p:nvPr/>
        </p:nvPicPr>
        <p:blipFill>
          <a:blip r:embed="rId1"/>
          <a:stretch/>
        </p:blipFill>
        <p:spPr>
          <a:xfrm>
            <a:off x="1506960" y="3388320"/>
            <a:ext cx="2865240" cy="307080"/>
          </a:xfrm>
          <a:prstGeom prst="rect">
            <a:avLst/>
          </a:prstGeom>
          <a:ln w="0">
            <a:noFill/>
          </a:ln>
        </p:spPr>
      </p:pic>
      <p:pic>
        <p:nvPicPr>
          <p:cNvPr id="87" name="object 4" descr=""/>
          <p:cNvPicPr/>
          <p:nvPr/>
        </p:nvPicPr>
        <p:blipFill>
          <a:blip r:embed="rId2"/>
          <a:stretch/>
        </p:blipFill>
        <p:spPr>
          <a:xfrm>
            <a:off x="1752120" y="4273920"/>
            <a:ext cx="1904040" cy="307080"/>
          </a:xfrm>
          <a:prstGeom prst="rect">
            <a:avLst/>
          </a:prstGeom>
          <a:ln w="0">
            <a:noFill/>
          </a:ln>
        </p:spPr>
      </p:pic>
      <p:pic>
        <p:nvPicPr>
          <p:cNvPr id="88" name="object 5" descr=""/>
          <p:cNvPicPr/>
          <p:nvPr/>
        </p:nvPicPr>
        <p:blipFill>
          <a:blip r:embed="rId3"/>
          <a:stretch/>
        </p:blipFill>
        <p:spPr>
          <a:xfrm>
            <a:off x="5488560" y="3826440"/>
            <a:ext cx="1486800" cy="308520"/>
          </a:xfrm>
          <a:prstGeom prst="rect">
            <a:avLst/>
          </a:prstGeom>
          <a:ln w="0">
            <a:noFill/>
          </a:ln>
        </p:spPr>
      </p:pic>
      <p:pic>
        <p:nvPicPr>
          <p:cNvPr id="89" name="object 6" descr=""/>
          <p:cNvPicPr/>
          <p:nvPr/>
        </p:nvPicPr>
        <p:blipFill>
          <a:blip r:embed="rId4"/>
          <a:stretch/>
        </p:blipFill>
        <p:spPr>
          <a:xfrm>
            <a:off x="6171840" y="6058440"/>
            <a:ext cx="1430280" cy="275040"/>
          </a:xfrm>
          <a:prstGeom prst="rect">
            <a:avLst/>
          </a:prstGeom>
          <a:ln w="0">
            <a:noFill/>
          </a:ln>
        </p:spPr>
      </p:pic>
      <p:pic>
        <p:nvPicPr>
          <p:cNvPr id="90" name="object 7" descr=""/>
          <p:cNvPicPr/>
          <p:nvPr/>
        </p:nvPicPr>
        <p:blipFill>
          <a:blip r:embed="rId5"/>
          <a:stretch/>
        </p:blipFill>
        <p:spPr>
          <a:xfrm>
            <a:off x="5371200" y="4273920"/>
            <a:ext cx="2299320" cy="308520"/>
          </a:xfrm>
          <a:prstGeom prst="rect">
            <a:avLst/>
          </a:prstGeom>
          <a:ln w="0">
            <a:noFill/>
          </a:ln>
        </p:spPr>
      </p:pic>
      <p:pic>
        <p:nvPicPr>
          <p:cNvPr id="91" name="object 8" descr=""/>
          <p:cNvPicPr/>
          <p:nvPr/>
        </p:nvPicPr>
        <p:blipFill>
          <a:blip r:embed="rId6"/>
          <a:stretch/>
        </p:blipFill>
        <p:spPr>
          <a:xfrm>
            <a:off x="4437360" y="5150160"/>
            <a:ext cx="2508480" cy="308520"/>
          </a:xfrm>
          <a:prstGeom prst="rect">
            <a:avLst/>
          </a:prstGeom>
          <a:ln w="0">
            <a:noFill/>
          </a:ln>
        </p:spPr>
      </p:pic>
      <p:pic>
        <p:nvPicPr>
          <p:cNvPr id="92" name="object 9" descr=""/>
          <p:cNvPicPr/>
          <p:nvPr/>
        </p:nvPicPr>
        <p:blipFill>
          <a:blip r:embed="rId7"/>
          <a:stretch/>
        </p:blipFill>
        <p:spPr>
          <a:xfrm>
            <a:off x="5469840" y="5588640"/>
            <a:ext cx="2177280" cy="247320"/>
          </a:xfrm>
          <a:prstGeom prst="rect">
            <a:avLst/>
          </a:prstGeom>
          <a:ln w="0">
            <a:noFill/>
          </a:ln>
        </p:spPr>
      </p:pic>
      <p:sp>
        <p:nvSpPr>
          <p:cNvPr id="93" name="object 10"/>
          <p:cNvSpPr/>
          <p:nvPr/>
        </p:nvSpPr>
        <p:spPr>
          <a:xfrm>
            <a:off x="1554120" y="2808360"/>
            <a:ext cx="6124320" cy="395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Welcome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fascinating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681840" indent="2133000" algn="r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330" strike="noStrike">
                <a:latin typeface="Verdana"/>
              </a:rPr>
              <a:t>!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presentation,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their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2098800" indent="2133000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From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793080" indent="-78120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ﬁelds,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prepare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49" strike="noStrike">
                <a:latin typeface="Verdana"/>
              </a:rPr>
              <a:t>embark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1" strike="noStrike">
                <a:latin typeface="Verdana"/>
              </a:rPr>
              <a:t>that</a:t>
            </a:r>
            <a:endParaRPr b="0" lang="en-IN" sz="2450" spc="-1" strike="noStrike">
              <a:latin typeface="Arial"/>
            </a:endParaRPr>
          </a:p>
          <a:p>
            <a:pPr marL="532800" indent="-78120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unveils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beauty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6044400" indent="-78120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4" name="object 11" descr=""/>
          <p:cNvPicPr/>
          <p:nvPr/>
        </p:nvPicPr>
        <p:blipFill>
          <a:blip r:embed="rId8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3326760" y="1419840"/>
            <a:ext cx="43520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What</a:t>
            </a:r>
            <a:r>
              <a:rPr b="1" lang="en-IN" sz="3950" spc="-20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Are</a:t>
            </a:r>
            <a:r>
              <a:rPr b="1" lang="en-IN" sz="39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43" strike="noStrike">
                <a:solidFill>
                  <a:srgbClr val="000000"/>
                </a:solidFill>
                <a:latin typeface="Cambria"/>
              </a:rPr>
              <a:t>Complex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Numbers?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96" name="object 3" descr=""/>
          <p:cNvPicPr/>
          <p:nvPr/>
        </p:nvPicPr>
        <p:blipFill>
          <a:blip r:embed="rId1"/>
          <a:stretch/>
        </p:blipFill>
        <p:spPr>
          <a:xfrm>
            <a:off x="2662200" y="3388320"/>
            <a:ext cx="2319480" cy="308520"/>
          </a:xfrm>
          <a:prstGeom prst="rect">
            <a:avLst/>
          </a:prstGeom>
          <a:ln w="0">
            <a:noFill/>
          </a:ln>
        </p:spPr>
      </p:pic>
      <p:pic>
        <p:nvPicPr>
          <p:cNvPr id="97" name="object 4" descr=""/>
          <p:cNvPicPr/>
          <p:nvPr/>
        </p:nvPicPr>
        <p:blipFill>
          <a:blip r:embed="rId2"/>
          <a:stretch/>
        </p:blipFill>
        <p:spPr>
          <a:xfrm>
            <a:off x="4472280" y="3826440"/>
            <a:ext cx="2299320" cy="308520"/>
          </a:xfrm>
          <a:prstGeom prst="rect">
            <a:avLst/>
          </a:prstGeom>
          <a:ln w="0">
            <a:noFill/>
          </a:ln>
        </p:spPr>
      </p:pic>
      <p:pic>
        <p:nvPicPr>
          <p:cNvPr id="98" name="object 5" descr=""/>
          <p:cNvPicPr/>
          <p:nvPr/>
        </p:nvPicPr>
        <p:blipFill>
          <a:blip r:embed="rId3"/>
          <a:stretch/>
        </p:blipFill>
        <p:spPr>
          <a:xfrm>
            <a:off x="6381720" y="2950200"/>
            <a:ext cx="1289160" cy="307080"/>
          </a:xfrm>
          <a:prstGeom prst="rect">
            <a:avLst/>
          </a:prstGeom>
          <a:ln w="0">
            <a:noFill/>
          </a:ln>
        </p:spPr>
      </p:pic>
      <p:sp>
        <p:nvSpPr>
          <p:cNvPr id="99" name="object 6"/>
          <p:cNvSpPr/>
          <p:nvPr/>
        </p:nvSpPr>
        <p:spPr>
          <a:xfrm>
            <a:off x="1495080" y="2869200"/>
            <a:ext cx="478548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latin typeface="Verdana"/>
              </a:rPr>
              <a:t>Complex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numbers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consist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0" name="object 7" descr=""/>
          <p:cNvPicPr/>
          <p:nvPr/>
        </p:nvPicPr>
        <p:blipFill>
          <a:blip r:embed="rId4"/>
          <a:stretch/>
        </p:blipFill>
        <p:spPr>
          <a:xfrm>
            <a:off x="1992600" y="5150160"/>
            <a:ext cx="2391120" cy="247320"/>
          </a:xfrm>
          <a:prstGeom prst="rect">
            <a:avLst/>
          </a:prstGeom>
          <a:ln w="0">
            <a:noFill/>
          </a:ln>
        </p:spPr>
      </p:pic>
      <p:sp>
        <p:nvSpPr>
          <p:cNvPr id="101" name="object 8"/>
          <p:cNvSpPr/>
          <p:nvPr/>
        </p:nvSpPr>
        <p:spPr>
          <a:xfrm>
            <a:off x="1449720" y="3246480"/>
            <a:ext cx="292716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an</a:t>
            </a:r>
            <a:endParaRPr b="0" lang="en-IN" sz="2450" spc="-1" strike="noStrike">
              <a:latin typeface="Arial"/>
            </a:endParaRPr>
          </a:p>
          <a:p>
            <a:pPr marL="2502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80" strike="noStrike">
                <a:latin typeface="Verdana"/>
              </a:rPr>
              <a:t>bi,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0" strike="noStrike">
                <a:latin typeface="Verdana"/>
              </a:rPr>
              <a:t>'i'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2" name="object 9"/>
          <p:cNvSpPr/>
          <p:nvPr/>
        </p:nvSpPr>
        <p:spPr>
          <a:xfrm>
            <a:off x="4964400" y="3246480"/>
            <a:ext cx="271440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expressed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630" strike="noStrike">
                <a:latin typeface="Verdana"/>
              </a:rPr>
              <a:t>+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They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3" name="object 10"/>
          <p:cNvSpPr/>
          <p:nvPr/>
        </p:nvSpPr>
        <p:spPr>
          <a:xfrm>
            <a:off x="1883880" y="4132440"/>
            <a:ext cx="5794560" cy="21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97920" indent="-8568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allow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solve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 </a:t>
            </a:r>
            <a:r>
              <a:rPr b="0" lang="en-IN" sz="2450" spc="77" strike="noStrike">
                <a:latin typeface="Verdana"/>
              </a:rPr>
              <a:t>no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real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solutions,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opening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doors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97920" indent="-8568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97920" indent="-8568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beyond.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4" name="object 11" descr=""/>
          <p:cNvPicPr/>
          <p:nvPr/>
        </p:nvPicPr>
        <p:blipFill>
          <a:blip r:embed="rId5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014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98100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5850" spc="1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Imaginary</a:t>
            </a:r>
            <a:r>
              <a:rPr b="1" lang="en-IN" sz="5850" spc="-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21" strike="noStrike">
                <a:solidFill>
                  <a:srgbClr val="ffffff"/>
                </a:solidFill>
                <a:latin typeface="Cambria"/>
              </a:rPr>
              <a:t>Unit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107" name="object 4" descr=""/>
          <p:cNvPicPr/>
          <p:nvPr/>
        </p:nvPicPr>
        <p:blipFill>
          <a:blip r:embed="rId2"/>
          <a:stretch/>
        </p:blipFill>
        <p:spPr>
          <a:xfrm>
            <a:off x="10332360" y="3458520"/>
            <a:ext cx="2299320" cy="30852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5" descr=""/>
          <p:cNvPicPr/>
          <p:nvPr/>
        </p:nvPicPr>
        <p:blipFill>
          <a:blip r:embed="rId3"/>
          <a:stretch/>
        </p:blipFill>
        <p:spPr>
          <a:xfrm>
            <a:off x="13933440" y="3897000"/>
            <a:ext cx="2428200" cy="30708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6" descr=""/>
          <p:cNvPicPr/>
          <p:nvPr/>
        </p:nvPicPr>
        <p:blipFill>
          <a:blip r:embed="rId4"/>
          <a:stretch/>
        </p:blipFill>
        <p:spPr>
          <a:xfrm>
            <a:off x="11360880" y="4782600"/>
            <a:ext cx="2865240" cy="307080"/>
          </a:xfrm>
          <a:prstGeom prst="rect">
            <a:avLst/>
          </a:prstGeom>
          <a:ln w="0">
            <a:noFill/>
          </a:ln>
        </p:spPr>
      </p:pic>
      <p:pic>
        <p:nvPicPr>
          <p:cNvPr id="110" name="object 7" descr=""/>
          <p:cNvPicPr/>
          <p:nvPr/>
        </p:nvPicPr>
        <p:blipFill>
          <a:blip r:embed="rId5"/>
          <a:stretch/>
        </p:blipFill>
        <p:spPr>
          <a:xfrm>
            <a:off x="11196720" y="5658840"/>
            <a:ext cx="3101040" cy="247320"/>
          </a:xfrm>
          <a:prstGeom prst="rect">
            <a:avLst/>
          </a:prstGeom>
          <a:ln w="0">
            <a:noFill/>
          </a:ln>
        </p:spPr>
      </p:pic>
      <p:sp>
        <p:nvSpPr>
          <p:cNvPr id="111" name="object 8"/>
          <p:cNvSpPr/>
          <p:nvPr/>
        </p:nvSpPr>
        <p:spPr>
          <a:xfrm>
            <a:off x="9493920" y="3317040"/>
            <a:ext cx="7377120" cy="344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514440" indent="-36756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20" strike="noStrike">
                <a:latin typeface="Verdana"/>
              </a:rPr>
              <a:t>'i'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deﬁned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square </a:t>
            </a:r>
            <a:r>
              <a:rPr b="0" lang="en-IN" sz="2450" spc="-1" strike="noStrike">
                <a:latin typeface="Verdana"/>
              </a:rPr>
              <a:t>root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31" strike="noStrike">
                <a:latin typeface="Verdana"/>
              </a:rPr>
              <a:t>-</a:t>
            </a:r>
            <a:r>
              <a:rPr b="0" lang="en-IN" sz="2450" spc="-520" strike="noStrike">
                <a:latin typeface="Verdana"/>
              </a:rPr>
              <a:t>1.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seemingly</a:t>
            </a:r>
            <a:endParaRPr b="0" lang="en-IN" sz="2450" spc="-1" strike="noStrike">
              <a:latin typeface="Arial"/>
            </a:endParaRPr>
          </a:p>
          <a:p>
            <a:pPr marL="514440" indent="-36756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revolutionizes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allowing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2240" indent="-36756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4238640"/>
                <a:tab algn="l" pos="4883040"/>
              </a:tabLst>
            </a:pPr>
            <a:r>
              <a:rPr b="0" lang="en-IN" sz="2450" spc="-12" strike="noStrike">
                <a:latin typeface="Verdana"/>
              </a:rPr>
              <a:t>express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perform </a:t>
            </a:r>
            <a:r>
              <a:rPr b="0" lang="en-IN" sz="2450" spc="-1" strike="noStrike">
                <a:latin typeface="Verdana"/>
              </a:rPr>
              <a:t>operations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were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previously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impossible, </a:t>
            </a:r>
            <a:r>
              <a:rPr b="0" lang="en-IN" sz="2450" spc="49" strike="noStrike">
                <a:latin typeface="Verdana"/>
              </a:rPr>
              <a:t>leading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to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Visualizing</a:t>
            </a:r>
            <a:r>
              <a:rPr b="1" lang="en-IN" sz="33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43" strike="noStrike">
                <a:solidFill>
                  <a:srgbClr val="ffffff"/>
                </a:solidFill>
                <a:latin typeface="Cambria"/>
              </a:rPr>
              <a:t>Complex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Numbers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14" name="object 4" descr=""/>
          <p:cNvPicPr/>
          <p:nvPr/>
        </p:nvPicPr>
        <p:blipFill>
          <a:blip r:embed="rId1"/>
          <a:stretch/>
        </p:blipFill>
        <p:spPr>
          <a:xfrm>
            <a:off x="11100960" y="4740120"/>
            <a:ext cx="2319480" cy="308520"/>
          </a:xfrm>
          <a:prstGeom prst="rect">
            <a:avLst/>
          </a:prstGeom>
          <a:ln w="0">
            <a:noFill/>
          </a:ln>
        </p:spPr>
      </p:pic>
      <p:pic>
        <p:nvPicPr>
          <p:cNvPr id="115" name="object 5" descr=""/>
          <p:cNvPicPr/>
          <p:nvPr/>
        </p:nvPicPr>
        <p:blipFill>
          <a:blip r:embed="rId2"/>
          <a:stretch/>
        </p:blipFill>
        <p:spPr>
          <a:xfrm>
            <a:off x="13810680" y="3597120"/>
            <a:ext cx="2307960" cy="307080"/>
          </a:xfrm>
          <a:prstGeom prst="rect">
            <a:avLst/>
          </a:prstGeom>
          <a:ln w="0">
            <a:noFill/>
          </a:ln>
        </p:spPr>
      </p:pic>
      <p:pic>
        <p:nvPicPr>
          <p:cNvPr id="116" name="object 6" descr=""/>
          <p:cNvPicPr/>
          <p:nvPr/>
        </p:nvPicPr>
        <p:blipFill>
          <a:blip r:embed="rId3"/>
          <a:stretch/>
        </p:blipFill>
        <p:spPr>
          <a:xfrm>
            <a:off x="16113960" y="3978000"/>
            <a:ext cx="527400" cy="247320"/>
          </a:xfrm>
          <a:prstGeom prst="rect">
            <a:avLst/>
          </a:prstGeom>
          <a:ln w="0">
            <a:noFill/>
          </a:ln>
        </p:spPr>
      </p:pic>
      <p:pic>
        <p:nvPicPr>
          <p:cNvPr id="117" name="object 7" descr=""/>
          <p:cNvPicPr/>
          <p:nvPr/>
        </p:nvPicPr>
        <p:blipFill>
          <a:blip r:embed="rId4"/>
          <a:stretch/>
        </p:blipFill>
        <p:spPr>
          <a:xfrm>
            <a:off x="11106000" y="4390560"/>
            <a:ext cx="629640" cy="275040"/>
          </a:xfrm>
          <a:prstGeom prst="rect">
            <a:avLst/>
          </a:prstGeom>
          <a:ln w="0">
            <a:noFill/>
          </a:ln>
        </p:spPr>
      </p:pic>
      <p:sp>
        <p:nvSpPr>
          <p:cNvPr id="118" name="object 8"/>
          <p:cNvSpPr/>
          <p:nvPr/>
        </p:nvSpPr>
        <p:spPr>
          <a:xfrm>
            <a:off x="16106760" y="351612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9" name="object 9" descr=""/>
          <p:cNvPicPr/>
          <p:nvPr/>
        </p:nvPicPr>
        <p:blipFill>
          <a:blip r:embed="rId5"/>
          <a:stretch/>
        </p:blipFill>
        <p:spPr>
          <a:xfrm>
            <a:off x="13855680" y="5501880"/>
            <a:ext cx="1740960" cy="30852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10" descr=""/>
          <p:cNvPicPr/>
          <p:nvPr/>
        </p:nvPicPr>
        <p:blipFill>
          <a:blip r:embed="rId6"/>
          <a:stretch/>
        </p:blipFill>
        <p:spPr>
          <a:xfrm>
            <a:off x="11089440" y="5883120"/>
            <a:ext cx="1379160" cy="247320"/>
          </a:xfrm>
          <a:prstGeom prst="rect">
            <a:avLst/>
          </a:prstGeom>
          <a:ln w="0">
            <a:noFill/>
          </a:ln>
        </p:spPr>
      </p:pic>
      <p:sp>
        <p:nvSpPr>
          <p:cNvPr id="121" name="object 11"/>
          <p:cNvSpPr/>
          <p:nvPr/>
        </p:nvSpPr>
        <p:spPr>
          <a:xfrm>
            <a:off x="11062080" y="3135240"/>
            <a:ext cx="4950720" cy="152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Complex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numbers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be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visualized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on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where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x-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axis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represents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2" name="object 12" descr=""/>
          <p:cNvPicPr/>
          <p:nvPr/>
        </p:nvPicPr>
        <p:blipFill>
          <a:blip r:embed="rId7"/>
          <a:stretch/>
        </p:blipFill>
        <p:spPr>
          <a:xfrm>
            <a:off x="13541040" y="6273360"/>
            <a:ext cx="1584360" cy="247320"/>
          </a:xfrm>
          <a:prstGeom prst="rect">
            <a:avLst/>
          </a:prstGeom>
          <a:ln w="0">
            <a:noFill/>
          </a:ln>
        </p:spPr>
      </p:pic>
      <p:sp>
        <p:nvSpPr>
          <p:cNvPr id="123" name="object 13"/>
          <p:cNvSpPr/>
          <p:nvPr/>
        </p:nvSpPr>
        <p:spPr>
          <a:xfrm>
            <a:off x="11062080" y="4278240"/>
            <a:ext cx="5315400" cy="307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750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y-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axis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represents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234072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graphical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representation</a:t>
            </a:r>
            <a:r>
              <a:rPr b="0" lang="en-IN" sz="2450" spc="18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helps</a:t>
            </a:r>
            <a:r>
              <a:rPr b="0" lang="en-IN" sz="2450" spc="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us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understand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their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1409760">
              <a:lnSpc>
                <a:spcPts val="3081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making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complex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concepts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more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4" name="object 14" descr=""/>
          <p:cNvPicPr/>
          <p:nvPr/>
        </p:nvPicPr>
        <p:blipFill>
          <a:blip r:embed="rId8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1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25848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4950" spc="-1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1" lang="en-IN" sz="495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950" spc="-1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1" lang="en-IN" sz="495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950" spc="-12" strike="noStrike">
                <a:solidFill>
                  <a:srgbClr val="ffffff"/>
                </a:solidFill>
                <a:latin typeface="Cambria"/>
              </a:rPr>
              <a:t>Engineering</a:t>
            </a:r>
            <a:endParaRPr b="0" lang="en-IN" sz="4950" spc="-1" strike="noStrike">
              <a:latin typeface="Calibri"/>
            </a:endParaRPr>
          </a:p>
        </p:txBody>
      </p:sp>
      <p:pic>
        <p:nvPicPr>
          <p:cNvPr id="127" name="object 4" descr=""/>
          <p:cNvPicPr/>
          <p:nvPr/>
        </p:nvPicPr>
        <p:blipFill>
          <a:blip r:embed="rId2"/>
          <a:stretch/>
        </p:blipFill>
        <p:spPr>
          <a:xfrm>
            <a:off x="10147680" y="3458520"/>
            <a:ext cx="2908080" cy="307080"/>
          </a:xfrm>
          <a:prstGeom prst="rect">
            <a:avLst/>
          </a:prstGeom>
          <a:ln w="0">
            <a:noFill/>
          </a:ln>
        </p:spPr>
      </p:pic>
      <p:pic>
        <p:nvPicPr>
          <p:cNvPr id="128" name="object 5" descr=""/>
          <p:cNvPicPr/>
          <p:nvPr/>
        </p:nvPicPr>
        <p:blipFill>
          <a:blip r:embed="rId3"/>
          <a:stretch/>
        </p:blipFill>
        <p:spPr>
          <a:xfrm>
            <a:off x="14643360" y="3897000"/>
            <a:ext cx="1392840" cy="247320"/>
          </a:xfrm>
          <a:prstGeom prst="rect">
            <a:avLst/>
          </a:prstGeom>
          <a:ln w="0">
            <a:noFill/>
          </a:ln>
        </p:spPr>
      </p:pic>
      <p:pic>
        <p:nvPicPr>
          <p:cNvPr id="129" name="object 6" descr=""/>
          <p:cNvPicPr/>
          <p:nvPr/>
        </p:nvPicPr>
        <p:blipFill>
          <a:blip r:embed="rId4"/>
          <a:stretch/>
        </p:blipFill>
        <p:spPr>
          <a:xfrm>
            <a:off x="9436680" y="4335120"/>
            <a:ext cx="1897560" cy="30852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7" descr=""/>
          <p:cNvPicPr/>
          <p:nvPr/>
        </p:nvPicPr>
        <p:blipFill>
          <a:blip r:embed="rId5"/>
          <a:stretch/>
        </p:blipFill>
        <p:spPr>
          <a:xfrm>
            <a:off x="14149440" y="4335120"/>
            <a:ext cx="2708640" cy="308520"/>
          </a:xfrm>
          <a:prstGeom prst="rect">
            <a:avLst/>
          </a:prstGeom>
          <a:ln w="0">
            <a:noFill/>
          </a:ln>
        </p:spPr>
      </p:pic>
      <p:sp>
        <p:nvSpPr>
          <p:cNvPr id="131" name="object 8"/>
          <p:cNvSpPr/>
          <p:nvPr/>
        </p:nvSpPr>
        <p:spPr>
          <a:xfrm>
            <a:off x="9540720" y="3317040"/>
            <a:ext cx="7283880" cy="344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769680" indent="282384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play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crucial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-1" strike="noStrike">
                <a:latin typeface="Verdana"/>
              </a:rPr>
              <a:t>engineering,</a:t>
            </a:r>
            <a:r>
              <a:rPr b="0" lang="en-IN" sz="2450" spc="-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particularly</a:t>
            </a:r>
            <a:r>
              <a:rPr b="0" lang="en-IN" sz="2450" spc="-26" strike="noStrike">
                <a:latin typeface="Verdana"/>
              </a:rPr>
              <a:t> in</a:t>
            </a:r>
            <a:endParaRPr b="0" lang="en-IN" sz="2450" spc="-1" strike="noStrike">
              <a:latin typeface="Arial"/>
            </a:endParaRPr>
          </a:p>
          <a:p>
            <a:pPr marL="1811520" indent="282384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used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 indent="282384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control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72" strike="noStrike">
                <a:latin typeface="Verdana"/>
              </a:rPr>
              <a:t>systems,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circuit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analysis,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providing </a:t>
            </a:r>
            <a:r>
              <a:rPr b="0" lang="en-IN" sz="2450" spc="-1" strike="noStrike">
                <a:latin typeface="Verdana"/>
              </a:rPr>
              <a:t>engineers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powerful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analyze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58" strike="noStrike">
                <a:latin typeface="Verdana"/>
              </a:rPr>
              <a:t>design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systems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efﬁciently.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2" name="object 9"/>
          <p:cNvSpPr/>
          <p:nvPr/>
        </p:nvSpPr>
        <p:spPr>
          <a:xfrm>
            <a:off x="16863840" y="425412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412848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52" strike="noStrike">
                <a:solidFill>
                  <a:srgbClr val="ffffff"/>
                </a:solidFill>
                <a:latin typeface="Cambria"/>
              </a:rPr>
              <a:t>Complex</a:t>
            </a:r>
            <a:r>
              <a:rPr b="1" lang="en-IN" sz="330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Numbers</a:t>
            </a:r>
            <a:r>
              <a:rPr b="1" lang="en-IN" sz="3300" spc="8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26" strike="noStrike">
                <a:solidFill>
                  <a:srgbClr val="ffffff"/>
                </a:solidFill>
                <a:latin typeface="Cambria"/>
              </a:rPr>
              <a:t>in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Physics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35" name="object 4" descr=""/>
          <p:cNvPicPr/>
          <p:nvPr/>
        </p:nvPicPr>
        <p:blipFill>
          <a:blip r:embed="rId1"/>
          <a:stretch/>
        </p:blipFill>
        <p:spPr>
          <a:xfrm>
            <a:off x="12787560" y="3215880"/>
            <a:ext cx="2865240" cy="30708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5" descr=""/>
          <p:cNvPicPr/>
          <p:nvPr/>
        </p:nvPicPr>
        <p:blipFill>
          <a:blip r:embed="rId2"/>
          <a:stretch/>
        </p:blipFill>
        <p:spPr>
          <a:xfrm>
            <a:off x="12501360" y="4357440"/>
            <a:ext cx="2378880" cy="249120"/>
          </a:xfrm>
          <a:prstGeom prst="rect">
            <a:avLst/>
          </a:prstGeom>
          <a:ln w="0">
            <a:noFill/>
          </a:ln>
        </p:spPr>
      </p:pic>
      <p:pic>
        <p:nvPicPr>
          <p:cNvPr id="137" name="object 6" descr=""/>
          <p:cNvPicPr/>
          <p:nvPr/>
        </p:nvPicPr>
        <p:blipFill>
          <a:blip r:embed="rId3"/>
          <a:stretch/>
        </p:blipFill>
        <p:spPr>
          <a:xfrm>
            <a:off x="14384880" y="4738320"/>
            <a:ext cx="1889280" cy="249120"/>
          </a:xfrm>
          <a:prstGeom prst="rect">
            <a:avLst/>
          </a:prstGeom>
          <a:ln w="0">
            <a:noFill/>
          </a:ln>
        </p:spPr>
      </p:pic>
      <p:pic>
        <p:nvPicPr>
          <p:cNvPr id="138" name="object 7" descr=""/>
          <p:cNvPicPr/>
          <p:nvPr/>
        </p:nvPicPr>
        <p:blipFill>
          <a:blip r:embed="rId4"/>
          <a:stretch/>
        </p:blipFill>
        <p:spPr>
          <a:xfrm>
            <a:off x="11774880" y="5121000"/>
            <a:ext cx="2138040" cy="307080"/>
          </a:xfrm>
          <a:prstGeom prst="rect">
            <a:avLst/>
          </a:prstGeom>
          <a:ln w="0">
            <a:noFill/>
          </a:ln>
        </p:spPr>
      </p:pic>
      <p:sp>
        <p:nvSpPr>
          <p:cNvPr id="139" name="object 8"/>
          <p:cNvSpPr/>
          <p:nvPr/>
        </p:nvSpPr>
        <p:spPr>
          <a:xfrm>
            <a:off x="11062080" y="3135240"/>
            <a:ext cx="5505120" cy="38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4669920"/>
              </a:tabLst>
            </a:pP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physics,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are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389700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essential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7" strike="noStrike">
                <a:solidFill>
                  <a:srgbClr val="ffffff"/>
                </a:solidFill>
                <a:latin typeface="Verdana"/>
              </a:rPr>
              <a:t>quantum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mechanics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wave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theory.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help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describe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3897000"/>
              </a:tabLst>
            </a:pP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phenomena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such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2867040"/>
              </a:tabLst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allowing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286704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scientists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model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predict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behavior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particles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waves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36"/>
              </a:spcBef>
              <a:buNone/>
              <a:tabLst>
                <a:tab algn="l" pos="286704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effectively.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0" name="object 9" descr=""/>
          <p:cNvPicPr/>
          <p:nvPr/>
        </p:nvPicPr>
        <p:blipFill>
          <a:blip r:embed="rId5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42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3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3520800" cy="18298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Unlocking</a:t>
            </a:r>
            <a:r>
              <a:rPr b="1" lang="en-IN" sz="3950" spc="29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26" strike="noStrike">
                <a:solidFill>
                  <a:srgbClr val="000000"/>
                </a:solidFill>
                <a:latin typeface="Cambria"/>
              </a:rPr>
              <a:t>New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Perspectives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45" name="object 6" descr=""/>
          <p:cNvPicPr/>
          <p:nvPr/>
        </p:nvPicPr>
        <p:blipFill>
          <a:blip r:embed="rId2"/>
          <a:stretch/>
        </p:blipFill>
        <p:spPr>
          <a:xfrm>
            <a:off x="13006800" y="4012200"/>
            <a:ext cx="1592280" cy="308520"/>
          </a:xfrm>
          <a:prstGeom prst="rect">
            <a:avLst/>
          </a:prstGeom>
          <a:ln w="0">
            <a:noFill/>
          </a:ln>
        </p:spPr>
      </p:pic>
      <p:pic>
        <p:nvPicPr>
          <p:cNvPr id="146" name="object 7" descr=""/>
          <p:cNvPicPr/>
          <p:nvPr/>
        </p:nvPicPr>
        <p:blipFill>
          <a:blip r:embed="rId3"/>
          <a:stretch/>
        </p:blipFill>
        <p:spPr>
          <a:xfrm>
            <a:off x="12589560" y="2869200"/>
            <a:ext cx="2865240" cy="307080"/>
          </a:xfrm>
          <a:prstGeom prst="rect">
            <a:avLst/>
          </a:prstGeom>
          <a:ln w="0">
            <a:noFill/>
          </a:ln>
        </p:spPr>
      </p:pic>
      <p:pic>
        <p:nvPicPr>
          <p:cNvPr id="147" name="object 8" descr=""/>
          <p:cNvPicPr/>
          <p:nvPr/>
        </p:nvPicPr>
        <p:blipFill>
          <a:blip r:embed="rId4"/>
          <a:stretch/>
        </p:blipFill>
        <p:spPr>
          <a:xfrm>
            <a:off x="12064320" y="5155200"/>
            <a:ext cx="1432800" cy="308520"/>
          </a:xfrm>
          <a:prstGeom prst="rect">
            <a:avLst/>
          </a:prstGeom>
          <a:ln w="0">
            <a:noFill/>
          </a:ln>
        </p:spPr>
      </p:pic>
      <p:pic>
        <p:nvPicPr>
          <p:cNvPr id="148" name="object 9" descr=""/>
          <p:cNvPicPr/>
          <p:nvPr/>
        </p:nvPicPr>
        <p:blipFill>
          <a:blip r:embed="rId5"/>
          <a:stretch/>
        </p:blipFill>
        <p:spPr>
          <a:xfrm>
            <a:off x="14283360" y="5155200"/>
            <a:ext cx="1631880" cy="247320"/>
          </a:xfrm>
          <a:prstGeom prst="rect">
            <a:avLst/>
          </a:prstGeom>
          <a:ln w="0">
            <a:noFill/>
          </a:ln>
        </p:spPr>
      </p:pic>
      <p:sp>
        <p:nvSpPr>
          <p:cNvPr id="149" name="object 10"/>
          <p:cNvSpPr/>
          <p:nvPr/>
        </p:nvSpPr>
        <p:spPr>
          <a:xfrm>
            <a:off x="10553040" y="2788560"/>
            <a:ext cx="5310000" cy="190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study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4029840"/>
              </a:tabLst>
            </a:pPr>
            <a:r>
              <a:rPr b="0" lang="en-IN" sz="2450" spc="-1" strike="noStrike">
                <a:latin typeface="Verdana"/>
              </a:rPr>
              <a:t>unlocks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new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perspectives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science.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By </a:t>
            </a:r>
            <a:r>
              <a:rPr b="0" lang="en-IN" sz="2450" spc="58" strike="noStrike">
                <a:latin typeface="Verdana"/>
              </a:rPr>
              <a:t>embracing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can </a:t>
            </a:r>
            <a:r>
              <a:rPr b="0" lang="en-IN" sz="2450" spc="-1" strike="noStrike">
                <a:latin typeface="Verdana"/>
              </a:rPr>
              <a:t>tackle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problems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ways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that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0" name="object 11"/>
          <p:cNvSpPr/>
          <p:nvPr/>
        </p:nvSpPr>
        <p:spPr>
          <a:xfrm>
            <a:off x="10553040" y="4693680"/>
            <a:ext cx="4876920" cy="114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010680"/>
              </a:tabLst>
            </a:pPr>
            <a:r>
              <a:rPr b="0" lang="en-IN" sz="2450" spc="-1" strike="noStrike">
                <a:latin typeface="Verdana"/>
              </a:rPr>
              <a:t>transcend</a:t>
            </a:r>
            <a:r>
              <a:rPr b="0" lang="en-IN" sz="2450" spc="-2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traditional</a:t>
            </a:r>
            <a:r>
              <a:rPr b="0" lang="en-IN" sz="2450" spc="-1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methods, fostering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3010680"/>
              </a:tabLst>
            </a:pP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disciplines.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1" name="object 12"/>
          <p:cNvSpPr/>
          <p:nvPr/>
        </p:nvSpPr>
        <p:spPr>
          <a:xfrm>
            <a:off x="16001280" y="5074560"/>
            <a:ext cx="3222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53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4" name="object 4" descr=""/>
            <p:cNvPicPr/>
            <p:nvPr/>
          </p:nvPicPr>
          <p:blipFill>
            <a:blip r:embed="rId1"/>
            <a:stretch/>
          </p:blipFill>
          <p:spPr>
            <a:xfrm>
              <a:off x="10378800" y="4740840"/>
              <a:ext cx="2865240" cy="30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5" name="object 5" descr=""/>
            <p:cNvPicPr/>
            <p:nvPr/>
          </p:nvPicPr>
          <p:blipFill>
            <a:blip r:embed="rId2"/>
            <a:stretch/>
          </p:blipFill>
          <p:spPr>
            <a:xfrm>
              <a:off x="4370040" y="5502960"/>
              <a:ext cx="148680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6" name="object 6" descr=""/>
            <p:cNvPicPr/>
            <p:nvPr/>
          </p:nvPicPr>
          <p:blipFill>
            <a:blip r:embed="rId3"/>
            <a:stretch/>
          </p:blipFill>
          <p:spPr>
            <a:xfrm>
              <a:off x="6361560" y="5883840"/>
              <a:ext cx="3131640" cy="30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7" name="PlaceHolder 1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2912760" indent="-290052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14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Journey </a:t>
            </a:r>
            <a:r>
              <a:rPr b="1" lang="en-IN" sz="6850" spc="77" strike="noStrike">
                <a:solidFill>
                  <a:srgbClr val="000000"/>
                </a:solidFill>
                <a:latin typeface="Cambria"/>
              </a:rPr>
              <a:t>Continues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158" name="object 8"/>
          <p:cNvSpPr/>
          <p:nvPr/>
        </p:nvSpPr>
        <p:spPr>
          <a:xfrm>
            <a:off x="4222080" y="4660200"/>
            <a:ext cx="9834480" cy="228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605880" indent="14220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As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conclude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 </a:t>
            </a:r>
            <a:r>
              <a:rPr b="0" lang="en-IN" sz="2450" spc="58" strike="noStrike">
                <a:latin typeface="Verdana"/>
              </a:rPr>
              <a:t>remember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journey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just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beginning.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  <a:p>
            <a:pPr marL="1713960" indent="142200">
              <a:lnSpc>
                <a:spcPct val="100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0" strike="noStrike">
                <a:latin typeface="Verdana"/>
              </a:rPr>
              <a:t>vast,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80" strike="noStrike">
                <a:latin typeface="Verdana"/>
              </a:rPr>
              <a:t>ever-</a:t>
            </a:r>
            <a:r>
              <a:rPr b="0" lang="en-IN" sz="2450" spc="-12" strike="noStrike">
                <a:latin typeface="Verdana"/>
              </a:rPr>
              <a:t>expanding.</a:t>
            </a:r>
            <a:endParaRPr b="0" lang="en-IN" sz="2450" spc="-1" strike="noStrike">
              <a:latin typeface="Arial"/>
            </a:endParaRPr>
          </a:p>
          <a:p>
            <a:pPr marL="1313280" indent="-13010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49" strike="noStrike">
                <a:latin typeface="Verdana"/>
              </a:rPr>
              <a:t>Embrace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offer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continue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your </a:t>
            </a:r>
            <a:r>
              <a:rPr b="0" lang="en-IN" sz="2450" spc="49" strike="noStrike">
                <a:latin typeface="Verdana"/>
              </a:rPr>
              <a:t>quest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knowledge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captivating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realm.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2024-12-18T06:26:45Z</dcterms:created>
  <dc:creator/>
  <dc:description/>
  <dc:language>en-IN</dc:language>
  <cp:lastModifiedBy/>
  <dcterms:modified xsi:type="dcterms:W3CDTF">2025-01-24T12:49:40Z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