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300700" cy="10299700"/>
  <p:notesSz cx="18300700" cy="10299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55060" y="5907503"/>
            <a:ext cx="2433320" cy="3476625"/>
          </a:xfrm>
          <a:custGeom>
            <a:avLst/>
            <a:gdLst/>
            <a:ahLst/>
            <a:cxnLst/>
            <a:rect l="l" t="t" r="r" b="b"/>
            <a:pathLst>
              <a:path w="2433319" h="3476625">
                <a:moveTo>
                  <a:pt x="1738248" y="0"/>
                </a:moveTo>
                <a:lnTo>
                  <a:pt x="0" y="1738316"/>
                </a:lnTo>
                <a:lnTo>
                  <a:pt x="1738248" y="3476624"/>
                </a:lnTo>
                <a:lnTo>
                  <a:pt x="2433002" y="2781898"/>
                </a:lnTo>
                <a:lnTo>
                  <a:pt x="2433002" y="694729"/>
                </a:lnTo>
                <a:lnTo>
                  <a:pt x="1738248" y="0"/>
                </a:lnTo>
                <a:close/>
              </a:path>
            </a:pathLst>
          </a:custGeom>
          <a:solidFill>
            <a:srgbClr val="484C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8716814" y="8595245"/>
            <a:ext cx="2892425" cy="1692275"/>
          </a:xfrm>
          <a:custGeom>
            <a:avLst/>
            <a:gdLst/>
            <a:ahLst/>
            <a:cxnLst/>
            <a:rect l="l" t="t" r="r" b="b"/>
            <a:pathLst>
              <a:path w="2892425" h="1692275">
                <a:moveTo>
                  <a:pt x="1691749" y="0"/>
                </a:moveTo>
                <a:lnTo>
                  <a:pt x="0" y="1691752"/>
                </a:lnTo>
                <a:lnTo>
                  <a:pt x="2401118" y="1691752"/>
                </a:lnTo>
                <a:lnTo>
                  <a:pt x="2892305" y="1200565"/>
                </a:lnTo>
                <a:lnTo>
                  <a:pt x="1691749" y="0"/>
                </a:lnTo>
                <a:close/>
              </a:path>
            </a:pathLst>
          </a:custGeom>
          <a:solidFill>
            <a:srgbClr val="484C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132495" y="8057500"/>
            <a:ext cx="2371725" cy="2230120"/>
          </a:xfrm>
          <a:custGeom>
            <a:avLst/>
            <a:gdLst/>
            <a:ahLst/>
            <a:cxnLst/>
            <a:rect l="l" t="t" r="r" b="b"/>
            <a:pathLst>
              <a:path w="2371725" h="2230120">
                <a:moveTo>
                  <a:pt x="1738312" y="0"/>
                </a:moveTo>
                <a:lnTo>
                  <a:pt x="0" y="1740809"/>
                </a:lnTo>
                <a:lnTo>
                  <a:pt x="490630" y="2229497"/>
                </a:lnTo>
                <a:lnTo>
                  <a:pt x="774412" y="2229497"/>
                </a:lnTo>
                <a:lnTo>
                  <a:pt x="2371115" y="632792"/>
                </a:lnTo>
                <a:lnTo>
                  <a:pt x="1738312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1900000" y="6899997"/>
            <a:ext cx="5772150" cy="3387090"/>
          </a:xfrm>
          <a:custGeom>
            <a:avLst/>
            <a:gdLst/>
            <a:ahLst/>
            <a:cxnLst/>
            <a:rect l="l" t="t" r="r" b="b"/>
            <a:pathLst>
              <a:path w="5772150" h="3387090">
                <a:moveTo>
                  <a:pt x="2887370" y="0"/>
                </a:moveTo>
                <a:lnTo>
                  <a:pt x="0" y="2886075"/>
                </a:lnTo>
                <a:lnTo>
                  <a:pt x="501149" y="3387000"/>
                </a:lnTo>
                <a:lnTo>
                  <a:pt x="5271449" y="3387000"/>
                </a:lnTo>
                <a:lnTo>
                  <a:pt x="5772149" y="2886075"/>
                </a:lnTo>
                <a:lnTo>
                  <a:pt x="2887370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0" y="0"/>
            <a:ext cx="2344420" cy="2506345"/>
          </a:xfrm>
          <a:custGeom>
            <a:avLst/>
            <a:gdLst/>
            <a:ahLst/>
            <a:cxnLst/>
            <a:rect l="l" t="t" r="r" b="b"/>
            <a:pathLst>
              <a:path w="2344420" h="2506345">
                <a:moveTo>
                  <a:pt x="1909360" y="0"/>
                </a:moveTo>
                <a:lnTo>
                  <a:pt x="0" y="0"/>
                </a:lnTo>
                <a:lnTo>
                  <a:pt x="0" y="2234839"/>
                </a:lnTo>
                <a:lnTo>
                  <a:pt x="271011" y="2506014"/>
                </a:lnTo>
                <a:lnTo>
                  <a:pt x="2343949" y="434327"/>
                </a:lnTo>
                <a:lnTo>
                  <a:pt x="1909360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77323" y="1006665"/>
            <a:ext cx="8437436" cy="14215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43870" y="3865435"/>
            <a:ext cx="9812959" cy="3782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hyperlink" Target="mailto:youremail@email.com" TargetMode="External"/><Relationship Id="rId5" Type="http://schemas.openxmlformats.org/officeDocument/2006/relationships/hyperlink" Target="http://www.yourwebsite.com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3551" y="2598902"/>
            <a:ext cx="8660130" cy="4305935"/>
          </a:xfrm>
          <a:prstGeom prst="rect">
            <a:avLst/>
          </a:prstGeom>
        </p:spPr>
        <p:txBody>
          <a:bodyPr wrap="square" lIns="0" tIns="215900" rIns="0" bIns="0" rtlCol="0" vert="horz">
            <a:spAutoFit/>
          </a:bodyPr>
          <a:lstStyle/>
          <a:p>
            <a:pPr marL="12700" marR="5080">
              <a:lnSpc>
                <a:spcPts val="8030"/>
              </a:lnSpc>
              <a:spcBef>
                <a:spcPts val="1700"/>
              </a:spcBef>
            </a:pPr>
            <a:r>
              <a:rPr dirty="0" sz="8000" spc="355">
                <a:solidFill>
                  <a:srgbClr val="FFFFFF"/>
                </a:solidFill>
                <a:latin typeface="Cambria"/>
                <a:cs typeface="Cambria"/>
              </a:rPr>
              <a:t>Unlocking</a:t>
            </a:r>
            <a:r>
              <a:rPr dirty="0" sz="8000" spc="29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8000" spc="285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dirty="0" sz="8000" spc="240">
                <a:solidFill>
                  <a:srgbClr val="FFFFFF"/>
                </a:solidFill>
                <a:latin typeface="Cambria"/>
                <a:cs typeface="Cambria"/>
              </a:rPr>
              <a:t>Secrets:</a:t>
            </a:r>
            <a:r>
              <a:rPr dirty="0" sz="8000" spc="29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8000" spc="260">
                <a:solidFill>
                  <a:srgbClr val="FFFFFF"/>
                </a:solidFill>
                <a:latin typeface="Cambria"/>
                <a:cs typeface="Cambria"/>
              </a:rPr>
              <a:t>Mastering </a:t>
            </a:r>
            <a:r>
              <a:rPr dirty="0" sz="8000" spc="305">
                <a:solidFill>
                  <a:srgbClr val="FFFFFF"/>
                </a:solidFill>
                <a:latin typeface="Cambria"/>
                <a:cs typeface="Cambria"/>
              </a:rPr>
              <a:t>Logarithmic </a:t>
            </a:r>
            <a:r>
              <a:rPr dirty="0" sz="8000" spc="290">
                <a:solidFill>
                  <a:srgbClr val="FFFFFF"/>
                </a:solidFill>
                <a:latin typeface="Cambria"/>
                <a:cs typeface="Cambria"/>
              </a:rPr>
              <a:t>Equations</a:t>
            </a:r>
            <a:endParaRPr sz="8000">
              <a:latin typeface="Cambria"/>
              <a:cs typeface="Cambri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508" y="0"/>
            <a:ext cx="9144000" cy="9381490"/>
            <a:chOff x="9144508" y="0"/>
            <a:chExt cx="9144000" cy="93814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508" y="4056557"/>
              <a:ext cx="5324348" cy="532439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09654" y="0"/>
              <a:ext cx="6478346" cy="74075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5003" y="1084999"/>
            <a:ext cx="9143365" cy="7596505"/>
            <a:chOff x="9145003" y="1084999"/>
            <a:chExt cx="9143365" cy="7596505"/>
          </a:xfrm>
        </p:grpSpPr>
        <p:sp>
          <p:nvSpPr>
            <p:cNvPr id="3" name="object 3" descr=""/>
            <p:cNvSpPr/>
            <p:nvPr/>
          </p:nvSpPr>
          <p:spPr>
            <a:xfrm>
              <a:off x="11162754" y="2232507"/>
              <a:ext cx="7125334" cy="6448425"/>
            </a:xfrm>
            <a:custGeom>
              <a:avLst/>
              <a:gdLst/>
              <a:ahLst/>
              <a:cxnLst/>
              <a:rect l="l" t="t" r="r" b="b"/>
              <a:pathLst>
                <a:path w="7125334" h="6448425">
                  <a:moveTo>
                    <a:pt x="2941358" y="3780802"/>
                  </a:moveTo>
                  <a:lnTo>
                    <a:pt x="1740814" y="2580246"/>
                  </a:lnTo>
                  <a:lnTo>
                    <a:pt x="0" y="4318559"/>
                  </a:lnTo>
                  <a:lnTo>
                    <a:pt x="1203058" y="5519115"/>
                  </a:lnTo>
                  <a:lnTo>
                    <a:pt x="2941358" y="3780802"/>
                  </a:lnTo>
                  <a:close/>
                </a:path>
                <a:path w="7125334" h="6448425">
                  <a:moveTo>
                    <a:pt x="7125284" y="1241806"/>
                  </a:moveTo>
                  <a:lnTo>
                    <a:pt x="5883935" y="0"/>
                  </a:lnTo>
                  <a:lnTo>
                    <a:pt x="2659786" y="3225469"/>
                  </a:lnTo>
                  <a:lnTo>
                    <a:pt x="5883935" y="6448425"/>
                  </a:lnTo>
                  <a:lnTo>
                    <a:pt x="7125284" y="5207584"/>
                  </a:lnTo>
                  <a:lnTo>
                    <a:pt x="7125284" y="1241806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9902508" y="3247504"/>
              <a:ext cx="3096260" cy="3399154"/>
            </a:xfrm>
            <a:custGeom>
              <a:avLst/>
              <a:gdLst/>
              <a:ahLst/>
              <a:cxnLst/>
              <a:rect l="l" t="t" r="r" b="b"/>
              <a:pathLst>
                <a:path w="3096259" h="3399154">
                  <a:moveTo>
                    <a:pt x="2990786" y="192227"/>
                  </a:moveTo>
                  <a:lnTo>
                    <a:pt x="2798635" y="0"/>
                  </a:lnTo>
                  <a:lnTo>
                    <a:pt x="0" y="2796121"/>
                  </a:lnTo>
                  <a:lnTo>
                    <a:pt x="194716" y="2990850"/>
                  </a:lnTo>
                  <a:lnTo>
                    <a:pt x="2990786" y="192227"/>
                  </a:lnTo>
                  <a:close/>
                </a:path>
                <a:path w="3096259" h="3399154">
                  <a:moveTo>
                    <a:pt x="3096069" y="1660283"/>
                  </a:moveTo>
                  <a:lnTo>
                    <a:pt x="2463304" y="1027493"/>
                  </a:lnTo>
                  <a:lnTo>
                    <a:pt x="724992" y="2765806"/>
                  </a:lnTo>
                  <a:lnTo>
                    <a:pt x="1357782" y="3398596"/>
                  </a:lnTo>
                  <a:lnTo>
                    <a:pt x="3096069" y="1660283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5003" y="1084999"/>
              <a:ext cx="1771650" cy="1771650"/>
            </a:xfrm>
            <a:custGeom>
              <a:avLst/>
              <a:gdLst/>
              <a:ahLst/>
              <a:cxnLst/>
              <a:rect l="l" t="t" r="r" b="b"/>
              <a:pathLst>
                <a:path w="1771650" h="1771650">
                  <a:moveTo>
                    <a:pt x="884567" y="0"/>
                  </a:moveTo>
                  <a:lnTo>
                    <a:pt x="0" y="884580"/>
                  </a:lnTo>
                  <a:lnTo>
                    <a:pt x="884567" y="1771650"/>
                  </a:lnTo>
                  <a:lnTo>
                    <a:pt x="1771650" y="884580"/>
                  </a:lnTo>
                  <a:lnTo>
                    <a:pt x="884567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627502" y="1562493"/>
              <a:ext cx="819150" cy="819150"/>
            </a:xfrm>
            <a:custGeom>
              <a:avLst/>
              <a:gdLst/>
              <a:ahLst/>
              <a:cxnLst/>
              <a:rect l="l" t="t" r="r" b="b"/>
              <a:pathLst>
                <a:path w="819150" h="819150">
                  <a:moveTo>
                    <a:pt x="698538" y="0"/>
                  </a:moveTo>
                  <a:lnTo>
                    <a:pt x="120611" y="0"/>
                  </a:lnTo>
                  <a:lnTo>
                    <a:pt x="74205" y="9305"/>
                  </a:lnTo>
                  <a:lnTo>
                    <a:pt x="35807" y="34864"/>
                  </a:lnTo>
                  <a:lnTo>
                    <a:pt x="9658" y="73144"/>
                  </a:lnTo>
                  <a:lnTo>
                    <a:pt x="0" y="120611"/>
                  </a:lnTo>
                  <a:lnTo>
                    <a:pt x="0" y="700989"/>
                  </a:lnTo>
                  <a:lnTo>
                    <a:pt x="9234" y="747000"/>
                  </a:lnTo>
                  <a:lnTo>
                    <a:pt x="34864" y="785472"/>
                  </a:lnTo>
                  <a:lnTo>
                    <a:pt x="73144" y="810870"/>
                  </a:lnTo>
                  <a:lnTo>
                    <a:pt x="120611" y="819073"/>
                  </a:lnTo>
                  <a:lnTo>
                    <a:pt x="698538" y="819073"/>
                  </a:lnTo>
                  <a:lnTo>
                    <a:pt x="744944" y="809809"/>
                  </a:lnTo>
                  <a:lnTo>
                    <a:pt x="783342" y="784529"/>
                  </a:lnTo>
                  <a:lnTo>
                    <a:pt x="792536" y="771334"/>
                  </a:lnTo>
                  <a:lnTo>
                    <a:pt x="120611" y="771334"/>
                  </a:lnTo>
                  <a:lnTo>
                    <a:pt x="92262" y="765602"/>
                  </a:lnTo>
                  <a:lnTo>
                    <a:pt x="69097" y="749977"/>
                  </a:lnTo>
                  <a:lnTo>
                    <a:pt x="53471" y="726816"/>
                  </a:lnTo>
                  <a:lnTo>
                    <a:pt x="47739" y="698474"/>
                  </a:lnTo>
                  <a:lnTo>
                    <a:pt x="47739" y="120611"/>
                  </a:lnTo>
                  <a:lnTo>
                    <a:pt x="53471" y="92262"/>
                  </a:lnTo>
                  <a:lnTo>
                    <a:pt x="69097" y="69097"/>
                  </a:lnTo>
                  <a:lnTo>
                    <a:pt x="92262" y="53471"/>
                  </a:lnTo>
                  <a:lnTo>
                    <a:pt x="120611" y="47739"/>
                  </a:lnTo>
                  <a:lnTo>
                    <a:pt x="794297" y="47739"/>
                  </a:lnTo>
                  <a:lnTo>
                    <a:pt x="783971" y="35179"/>
                  </a:lnTo>
                  <a:lnTo>
                    <a:pt x="765673" y="20145"/>
                  </a:lnTo>
                  <a:lnTo>
                    <a:pt x="745021" y="9112"/>
                  </a:lnTo>
                  <a:lnTo>
                    <a:pt x="722486" y="2317"/>
                  </a:lnTo>
                  <a:lnTo>
                    <a:pt x="698538" y="0"/>
                  </a:lnTo>
                  <a:close/>
                </a:path>
                <a:path w="819150" h="819150">
                  <a:moveTo>
                    <a:pt x="620799" y="97482"/>
                  </a:moveTo>
                  <a:lnTo>
                    <a:pt x="593571" y="98032"/>
                  </a:lnTo>
                  <a:lnTo>
                    <a:pt x="584248" y="98032"/>
                  </a:lnTo>
                  <a:lnTo>
                    <a:pt x="573216" y="98307"/>
                  </a:lnTo>
                  <a:lnTo>
                    <a:pt x="522604" y="106079"/>
                  </a:lnTo>
                  <a:lnTo>
                    <a:pt x="472586" y="126652"/>
                  </a:lnTo>
                  <a:lnTo>
                    <a:pt x="431124" y="164846"/>
                  </a:lnTo>
                  <a:lnTo>
                    <a:pt x="412362" y="215960"/>
                  </a:lnTo>
                  <a:lnTo>
                    <a:pt x="409575" y="238696"/>
                  </a:lnTo>
                  <a:lnTo>
                    <a:pt x="409575" y="339191"/>
                  </a:lnTo>
                  <a:lnTo>
                    <a:pt x="361835" y="339191"/>
                  </a:lnTo>
                  <a:lnTo>
                    <a:pt x="352609" y="340957"/>
                  </a:lnTo>
                  <a:lnTo>
                    <a:pt x="344558" y="345784"/>
                  </a:lnTo>
                  <a:lnTo>
                    <a:pt x="338863" y="352966"/>
                  </a:lnTo>
                  <a:lnTo>
                    <a:pt x="336702" y="361797"/>
                  </a:lnTo>
                  <a:lnTo>
                    <a:pt x="336702" y="457276"/>
                  </a:lnTo>
                  <a:lnTo>
                    <a:pt x="338509" y="466500"/>
                  </a:lnTo>
                  <a:lnTo>
                    <a:pt x="343615" y="474546"/>
                  </a:lnTo>
                  <a:lnTo>
                    <a:pt x="351548" y="480238"/>
                  </a:lnTo>
                  <a:lnTo>
                    <a:pt x="361835" y="482396"/>
                  </a:lnTo>
                  <a:lnTo>
                    <a:pt x="409575" y="482396"/>
                  </a:lnTo>
                  <a:lnTo>
                    <a:pt x="409575" y="771334"/>
                  </a:lnTo>
                  <a:lnTo>
                    <a:pt x="457314" y="771334"/>
                  </a:lnTo>
                  <a:lnTo>
                    <a:pt x="457314" y="457276"/>
                  </a:lnTo>
                  <a:lnTo>
                    <a:pt x="434708" y="434657"/>
                  </a:lnTo>
                  <a:lnTo>
                    <a:pt x="384454" y="434657"/>
                  </a:lnTo>
                  <a:lnTo>
                    <a:pt x="384454" y="386930"/>
                  </a:lnTo>
                  <a:lnTo>
                    <a:pt x="434708" y="386930"/>
                  </a:lnTo>
                  <a:lnTo>
                    <a:pt x="443892" y="385123"/>
                  </a:lnTo>
                  <a:lnTo>
                    <a:pt x="451664" y="380017"/>
                  </a:lnTo>
                  <a:lnTo>
                    <a:pt x="456609" y="372084"/>
                  </a:lnTo>
                  <a:lnTo>
                    <a:pt x="457314" y="361797"/>
                  </a:lnTo>
                  <a:lnTo>
                    <a:pt x="457417" y="248742"/>
                  </a:lnTo>
                  <a:lnTo>
                    <a:pt x="457520" y="243713"/>
                  </a:lnTo>
                  <a:lnTo>
                    <a:pt x="457622" y="238696"/>
                  </a:lnTo>
                  <a:lnTo>
                    <a:pt x="457707" y="234569"/>
                  </a:lnTo>
                  <a:lnTo>
                    <a:pt x="460339" y="215960"/>
                  </a:lnTo>
                  <a:lnTo>
                    <a:pt x="482447" y="178396"/>
                  </a:lnTo>
                  <a:lnTo>
                    <a:pt x="535089" y="152952"/>
                  </a:lnTo>
                  <a:lnTo>
                    <a:pt x="588216" y="144710"/>
                  </a:lnTo>
                  <a:lnTo>
                    <a:pt x="598030" y="143217"/>
                  </a:lnTo>
                  <a:lnTo>
                    <a:pt x="715357" y="143217"/>
                  </a:lnTo>
                  <a:lnTo>
                    <a:pt x="716127" y="138188"/>
                  </a:lnTo>
                  <a:lnTo>
                    <a:pt x="716206" y="129279"/>
                  </a:lnTo>
                  <a:lnTo>
                    <a:pt x="712985" y="121546"/>
                  </a:lnTo>
                  <a:lnTo>
                    <a:pt x="706938" y="115226"/>
                  </a:lnTo>
                  <a:lnTo>
                    <a:pt x="698538" y="110553"/>
                  </a:lnTo>
                  <a:lnTo>
                    <a:pt x="673254" y="103999"/>
                  </a:lnTo>
                  <a:lnTo>
                    <a:pt x="647026" y="99563"/>
                  </a:lnTo>
                  <a:lnTo>
                    <a:pt x="620799" y="97482"/>
                  </a:lnTo>
                  <a:close/>
                </a:path>
                <a:path w="819150" h="819150">
                  <a:moveTo>
                    <a:pt x="620649" y="206032"/>
                  </a:moveTo>
                  <a:lnTo>
                    <a:pt x="605574" y="206032"/>
                  </a:lnTo>
                  <a:lnTo>
                    <a:pt x="598030" y="208546"/>
                  </a:lnTo>
                  <a:lnTo>
                    <a:pt x="567991" y="217846"/>
                  </a:lnTo>
                  <a:lnTo>
                    <a:pt x="546201" y="233980"/>
                  </a:lnTo>
                  <a:lnTo>
                    <a:pt x="533704" y="255651"/>
                  </a:lnTo>
                  <a:lnTo>
                    <a:pt x="533361" y="256273"/>
                  </a:lnTo>
                  <a:lnTo>
                    <a:pt x="530186" y="283921"/>
                  </a:lnTo>
                  <a:lnTo>
                    <a:pt x="530186" y="361797"/>
                  </a:lnTo>
                  <a:lnTo>
                    <a:pt x="531952" y="371023"/>
                  </a:lnTo>
                  <a:lnTo>
                    <a:pt x="536779" y="379074"/>
                  </a:lnTo>
                  <a:lnTo>
                    <a:pt x="543961" y="384770"/>
                  </a:lnTo>
                  <a:lnTo>
                    <a:pt x="552792" y="386930"/>
                  </a:lnTo>
                  <a:lnTo>
                    <a:pt x="643255" y="386930"/>
                  </a:lnTo>
                  <a:lnTo>
                    <a:pt x="630694" y="434657"/>
                  </a:lnTo>
                  <a:lnTo>
                    <a:pt x="552792" y="434657"/>
                  </a:lnTo>
                  <a:lnTo>
                    <a:pt x="543608" y="436425"/>
                  </a:lnTo>
                  <a:lnTo>
                    <a:pt x="535836" y="441256"/>
                  </a:lnTo>
                  <a:lnTo>
                    <a:pt x="530891" y="448443"/>
                  </a:lnTo>
                  <a:lnTo>
                    <a:pt x="530186" y="457276"/>
                  </a:lnTo>
                  <a:lnTo>
                    <a:pt x="530186" y="771334"/>
                  </a:lnTo>
                  <a:lnTo>
                    <a:pt x="577926" y="771334"/>
                  </a:lnTo>
                  <a:lnTo>
                    <a:pt x="577926" y="482396"/>
                  </a:lnTo>
                  <a:lnTo>
                    <a:pt x="650798" y="482396"/>
                  </a:lnTo>
                  <a:lnTo>
                    <a:pt x="696023" y="369341"/>
                  </a:lnTo>
                  <a:lnTo>
                    <a:pt x="698538" y="361797"/>
                  </a:lnTo>
                  <a:lnTo>
                    <a:pt x="693508" y="346722"/>
                  </a:lnTo>
                  <a:lnTo>
                    <a:pt x="688479" y="341706"/>
                  </a:lnTo>
                  <a:lnTo>
                    <a:pt x="684714" y="339191"/>
                  </a:lnTo>
                  <a:lnTo>
                    <a:pt x="577926" y="339191"/>
                  </a:lnTo>
                  <a:lnTo>
                    <a:pt x="577926" y="283921"/>
                  </a:lnTo>
                  <a:lnTo>
                    <a:pt x="578750" y="276065"/>
                  </a:lnTo>
                  <a:lnTo>
                    <a:pt x="582637" y="268211"/>
                  </a:lnTo>
                  <a:lnTo>
                    <a:pt x="591703" y="261302"/>
                  </a:lnTo>
                  <a:lnTo>
                    <a:pt x="608076" y="256273"/>
                  </a:lnTo>
                  <a:lnTo>
                    <a:pt x="618134" y="256273"/>
                  </a:lnTo>
                  <a:lnTo>
                    <a:pt x="623163" y="253771"/>
                  </a:lnTo>
                  <a:lnTo>
                    <a:pt x="696023" y="253771"/>
                  </a:lnTo>
                  <a:lnTo>
                    <a:pt x="701052" y="248742"/>
                  </a:lnTo>
                  <a:lnTo>
                    <a:pt x="701052" y="243713"/>
                  </a:lnTo>
                  <a:lnTo>
                    <a:pt x="705562" y="211048"/>
                  </a:lnTo>
                  <a:lnTo>
                    <a:pt x="658342" y="211048"/>
                  </a:lnTo>
                  <a:lnTo>
                    <a:pt x="650329" y="209562"/>
                  </a:lnTo>
                  <a:lnTo>
                    <a:pt x="641390" y="208546"/>
                  </a:lnTo>
                  <a:lnTo>
                    <a:pt x="631483" y="207524"/>
                  </a:lnTo>
                  <a:lnTo>
                    <a:pt x="620649" y="206032"/>
                  </a:lnTo>
                  <a:close/>
                </a:path>
                <a:path w="819150" h="819150">
                  <a:moveTo>
                    <a:pt x="794297" y="47739"/>
                  </a:moveTo>
                  <a:lnTo>
                    <a:pt x="698538" y="47739"/>
                  </a:lnTo>
                  <a:lnTo>
                    <a:pt x="726881" y="53471"/>
                  </a:lnTo>
                  <a:lnTo>
                    <a:pt x="750047" y="69097"/>
                  </a:lnTo>
                  <a:lnTo>
                    <a:pt x="765676" y="92262"/>
                  </a:lnTo>
                  <a:lnTo>
                    <a:pt x="771410" y="120611"/>
                  </a:lnTo>
                  <a:lnTo>
                    <a:pt x="771410" y="700989"/>
                  </a:lnTo>
                  <a:lnTo>
                    <a:pt x="765676" y="729291"/>
                  </a:lnTo>
                  <a:lnTo>
                    <a:pt x="750047" y="752178"/>
                  </a:lnTo>
                  <a:lnTo>
                    <a:pt x="726881" y="767056"/>
                  </a:lnTo>
                  <a:lnTo>
                    <a:pt x="698538" y="771334"/>
                  </a:lnTo>
                  <a:lnTo>
                    <a:pt x="792536" y="771334"/>
                  </a:lnTo>
                  <a:lnTo>
                    <a:pt x="809491" y="747000"/>
                  </a:lnTo>
                  <a:lnTo>
                    <a:pt x="819150" y="700989"/>
                  </a:lnTo>
                  <a:lnTo>
                    <a:pt x="819150" y="120611"/>
                  </a:lnTo>
                  <a:lnTo>
                    <a:pt x="817205" y="100507"/>
                  </a:lnTo>
                  <a:lnTo>
                    <a:pt x="817114" y="99563"/>
                  </a:lnTo>
                  <a:lnTo>
                    <a:pt x="816993" y="98307"/>
                  </a:lnTo>
                  <a:lnTo>
                    <a:pt x="816913" y="97482"/>
                  </a:lnTo>
                  <a:lnTo>
                    <a:pt x="816834" y="96661"/>
                  </a:lnTo>
                  <a:lnTo>
                    <a:pt x="810042" y="74123"/>
                  </a:lnTo>
                  <a:lnTo>
                    <a:pt x="799010" y="53471"/>
                  </a:lnTo>
                  <a:lnTo>
                    <a:pt x="794297" y="47739"/>
                  </a:lnTo>
                  <a:close/>
                </a:path>
                <a:path w="819150" h="819150">
                  <a:moveTo>
                    <a:pt x="680948" y="336677"/>
                  </a:moveTo>
                  <a:lnTo>
                    <a:pt x="673404" y="339191"/>
                  </a:lnTo>
                  <a:lnTo>
                    <a:pt x="684714" y="339191"/>
                  </a:lnTo>
                  <a:lnTo>
                    <a:pt x="680948" y="336677"/>
                  </a:lnTo>
                  <a:close/>
                </a:path>
                <a:path w="819150" h="819150">
                  <a:moveTo>
                    <a:pt x="696023" y="253771"/>
                  </a:moveTo>
                  <a:lnTo>
                    <a:pt x="623163" y="253771"/>
                  </a:lnTo>
                  <a:lnTo>
                    <a:pt x="634391" y="254240"/>
                  </a:lnTo>
                  <a:lnTo>
                    <a:pt x="645147" y="255651"/>
                  </a:lnTo>
                  <a:lnTo>
                    <a:pt x="654960" y="258004"/>
                  </a:lnTo>
                  <a:lnTo>
                    <a:pt x="663359" y="261302"/>
                  </a:lnTo>
                  <a:lnTo>
                    <a:pt x="668388" y="261302"/>
                  </a:lnTo>
                  <a:lnTo>
                    <a:pt x="673417" y="263817"/>
                  </a:lnTo>
                  <a:lnTo>
                    <a:pt x="685977" y="263817"/>
                  </a:lnTo>
                  <a:lnTo>
                    <a:pt x="696023" y="253771"/>
                  </a:lnTo>
                  <a:close/>
                </a:path>
                <a:path w="819150" h="819150">
                  <a:moveTo>
                    <a:pt x="715357" y="143217"/>
                  </a:moveTo>
                  <a:lnTo>
                    <a:pt x="598030" y="143217"/>
                  </a:lnTo>
                  <a:lnTo>
                    <a:pt x="614992" y="143728"/>
                  </a:lnTo>
                  <a:lnTo>
                    <a:pt x="631952" y="145416"/>
                  </a:lnTo>
                  <a:lnTo>
                    <a:pt x="648911" y="148516"/>
                  </a:lnTo>
                  <a:lnTo>
                    <a:pt x="665873" y="153263"/>
                  </a:lnTo>
                  <a:lnTo>
                    <a:pt x="662103" y="184042"/>
                  </a:lnTo>
                  <a:lnTo>
                    <a:pt x="660221" y="198487"/>
                  </a:lnTo>
                  <a:lnTo>
                    <a:pt x="658342" y="211048"/>
                  </a:lnTo>
                  <a:lnTo>
                    <a:pt x="705562" y="211048"/>
                  </a:lnTo>
                  <a:lnTo>
                    <a:pt x="706938" y="201080"/>
                  </a:lnTo>
                  <a:lnTo>
                    <a:pt x="710471" y="175877"/>
                  </a:lnTo>
                  <a:lnTo>
                    <a:pt x="713063" y="158211"/>
                  </a:lnTo>
                  <a:lnTo>
                    <a:pt x="715279" y="143728"/>
                  </a:lnTo>
                  <a:lnTo>
                    <a:pt x="715357" y="1432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107544" y="1084998"/>
              <a:ext cx="3754120" cy="1771650"/>
            </a:xfrm>
            <a:custGeom>
              <a:avLst/>
              <a:gdLst/>
              <a:ahLst/>
              <a:cxnLst/>
              <a:rect l="l" t="t" r="r" b="b"/>
              <a:pathLst>
                <a:path w="3754119" h="1771650">
                  <a:moveTo>
                    <a:pt x="1771650" y="884580"/>
                  </a:moveTo>
                  <a:lnTo>
                    <a:pt x="884555" y="0"/>
                  </a:lnTo>
                  <a:lnTo>
                    <a:pt x="0" y="884580"/>
                  </a:lnTo>
                  <a:lnTo>
                    <a:pt x="884555" y="1771650"/>
                  </a:lnTo>
                  <a:lnTo>
                    <a:pt x="1771650" y="884580"/>
                  </a:lnTo>
                  <a:close/>
                </a:path>
                <a:path w="3754119" h="1771650">
                  <a:moveTo>
                    <a:pt x="3754120" y="884580"/>
                  </a:moveTo>
                  <a:lnTo>
                    <a:pt x="2868295" y="0"/>
                  </a:lnTo>
                  <a:lnTo>
                    <a:pt x="1982470" y="884580"/>
                  </a:lnTo>
                  <a:lnTo>
                    <a:pt x="2868295" y="1771650"/>
                  </a:lnTo>
                  <a:lnTo>
                    <a:pt x="3754120" y="88458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3703173" y="1853971"/>
              <a:ext cx="143510" cy="429895"/>
            </a:xfrm>
            <a:custGeom>
              <a:avLst/>
              <a:gdLst/>
              <a:ahLst/>
              <a:cxnLst/>
              <a:rect l="l" t="t" r="r" b="b"/>
              <a:pathLst>
                <a:path w="143509" h="429894">
                  <a:moveTo>
                    <a:pt x="120523" y="0"/>
                  </a:moveTo>
                  <a:lnTo>
                    <a:pt x="25019" y="0"/>
                  </a:lnTo>
                  <a:lnTo>
                    <a:pt x="15805" y="1767"/>
                  </a:lnTo>
                  <a:lnTo>
                    <a:pt x="7794" y="6599"/>
                  </a:lnTo>
                  <a:lnTo>
                    <a:pt x="2141" y="13785"/>
                  </a:lnTo>
                  <a:lnTo>
                    <a:pt x="0" y="22618"/>
                  </a:lnTo>
                  <a:lnTo>
                    <a:pt x="0" y="407073"/>
                  </a:lnTo>
                  <a:lnTo>
                    <a:pt x="25019" y="429679"/>
                  </a:lnTo>
                  <a:lnTo>
                    <a:pt x="120523" y="429679"/>
                  </a:lnTo>
                  <a:lnTo>
                    <a:pt x="129716" y="427913"/>
                  </a:lnTo>
                  <a:lnTo>
                    <a:pt x="137493" y="423086"/>
                  </a:lnTo>
                  <a:lnTo>
                    <a:pt x="142436" y="415904"/>
                  </a:lnTo>
                  <a:lnTo>
                    <a:pt x="143129" y="407073"/>
                  </a:lnTo>
                  <a:lnTo>
                    <a:pt x="143129" y="381939"/>
                  </a:lnTo>
                  <a:lnTo>
                    <a:pt x="47625" y="381939"/>
                  </a:lnTo>
                  <a:lnTo>
                    <a:pt x="47625" y="47752"/>
                  </a:lnTo>
                  <a:lnTo>
                    <a:pt x="143129" y="47752"/>
                  </a:lnTo>
                  <a:lnTo>
                    <a:pt x="143129" y="22618"/>
                  </a:lnTo>
                  <a:lnTo>
                    <a:pt x="141432" y="13785"/>
                  </a:lnTo>
                  <a:lnTo>
                    <a:pt x="141364" y="13433"/>
                  </a:lnTo>
                  <a:lnTo>
                    <a:pt x="136540" y="5661"/>
                  </a:lnTo>
                  <a:lnTo>
                    <a:pt x="129359" y="712"/>
                  </a:lnTo>
                  <a:lnTo>
                    <a:pt x="120523" y="0"/>
                  </a:lnTo>
                  <a:close/>
                </a:path>
                <a:path w="143509" h="429894">
                  <a:moveTo>
                    <a:pt x="143129" y="47752"/>
                  </a:moveTo>
                  <a:lnTo>
                    <a:pt x="95377" y="47752"/>
                  </a:lnTo>
                  <a:lnTo>
                    <a:pt x="95377" y="381939"/>
                  </a:lnTo>
                  <a:lnTo>
                    <a:pt x="143129" y="381939"/>
                  </a:lnTo>
                  <a:lnTo>
                    <a:pt x="143129" y="477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03173" y="1660499"/>
              <a:ext cx="143129" cy="14321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3582524" y="1562493"/>
              <a:ext cx="819150" cy="819150"/>
            </a:xfrm>
            <a:custGeom>
              <a:avLst/>
              <a:gdLst/>
              <a:ahLst/>
              <a:cxnLst/>
              <a:rect l="l" t="t" r="r" b="b"/>
              <a:pathLst>
                <a:path w="819150" h="819150">
                  <a:moveTo>
                    <a:pt x="695960" y="439737"/>
                  </a:moveTo>
                  <a:lnTo>
                    <a:pt x="690118" y="397548"/>
                  </a:lnTo>
                  <a:lnTo>
                    <a:pt x="673303" y="359702"/>
                  </a:lnTo>
                  <a:lnTo>
                    <a:pt x="653884" y="336715"/>
                  </a:lnTo>
                  <a:lnTo>
                    <a:pt x="648208" y="330009"/>
                  </a:lnTo>
                  <a:lnTo>
                    <a:pt x="648208" y="439737"/>
                  </a:lnTo>
                  <a:lnTo>
                    <a:pt x="648208" y="673417"/>
                  </a:lnTo>
                  <a:lnTo>
                    <a:pt x="600456" y="673417"/>
                  </a:lnTo>
                  <a:lnTo>
                    <a:pt x="600456" y="482447"/>
                  </a:lnTo>
                  <a:lnTo>
                    <a:pt x="592963" y="445274"/>
                  </a:lnTo>
                  <a:lnTo>
                    <a:pt x="585851" y="434708"/>
                  </a:lnTo>
                  <a:lnTo>
                    <a:pt x="572528" y="414921"/>
                  </a:lnTo>
                  <a:lnTo>
                    <a:pt x="542213" y="394474"/>
                  </a:lnTo>
                  <a:lnTo>
                    <a:pt x="505079" y="386969"/>
                  </a:lnTo>
                  <a:lnTo>
                    <a:pt x="467868" y="394474"/>
                  </a:lnTo>
                  <a:lnTo>
                    <a:pt x="437515" y="414921"/>
                  </a:lnTo>
                  <a:lnTo>
                    <a:pt x="417068" y="445274"/>
                  </a:lnTo>
                  <a:lnTo>
                    <a:pt x="409575" y="482447"/>
                  </a:lnTo>
                  <a:lnTo>
                    <a:pt x="409575" y="673417"/>
                  </a:lnTo>
                  <a:lnTo>
                    <a:pt x="359283" y="673417"/>
                  </a:lnTo>
                  <a:lnTo>
                    <a:pt x="359283" y="339229"/>
                  </a:lnTo>
                  <a:lnTo>
                    <a:pt x="409575" y="339229"/>
                  </a:lnTo>
                  <a:lnTo>
                    <a:pt x="409575" y="361835"/>
                  </a:lnTo>
                  <a:lnTo>
                    <a:pt x="410502" y="368909"/>
                  </a:lnTo>
                  <a:lnTo>
                    <a:pt x="413321" y="375031"/>
                  </a:lnTo>
                  <a:lnTo>
                    <a:pt x="418033" y="380225"/>
                  </a:lnTo>
                  <a:lnTo>
                    <a:pt x="424688" y="384454"/>
                  </a:lnTo>
                  <a:lnTo>
                    <a:pt x="427101" y="384454"/>
                  </a:lnTo>
                  <a:lnTo>
                    <a:pt x="429641" y="386969"/>
                  </a:lnTo>
                  <a:lnTo>
                    <a:pt x="437134" y="386969"/>
                  </a:lnTo>
                  <a:lnTo>
                    <a:pt x="444754" y="384454"/>
                  </a:lnTo>
                  <a:lnTo>
                    <a:pt x="449707" y="379425"/>
                  </a:lnTo>
                  <a:lnTo>
                    <a:pt x="459740" y="366864"/>
                  </a:lnTo>
                  <a:lnTo>
                    <a:pt x="476580" y="353682"/>
                  </a:lnTo>
                  <a:lnTo>
                    <a:pt x="496227" y="344258"/>
                  </a:lnTo>
                  <a:lnTo>
                    <a:pt x="515353" y="339229"/>
                  </a:lnTo>
                  <a:lnTo>
                    <a:pt x="517753" y="338607"/>
                  </a:lnTo>
                  <a:lnTo>
                    <a:pt x="540258" y="336715"/>
                  </a:lnTo>
                  <a:lnTo>
                    <a:pt x="552831" y="336715"/>
                  </a:lnTo>
                  <a:lnTo>
                    <a:pt x="597357" y="352818"/>
                  </a:lnTo>
                  <a:lnTo>
                    <a:pt x="642239" y="406361"/>
                  </a:lnTo>
                  <a:lnTo>
                    <a:pt x="648208" y="439737"/>
                  </a:lnTo>
                  <a:lnTo>
                    <a:pt x="648208" y="330009"/>
                  </a:lnTo>
                  <a:lnTo>
                    <a:pt x="611085" y="304736"/>
                  </a:lnTo>
                  <a:lnTo>
                    <a:pt x="567817" y="291477"/>
                  </a:lnTo>
                  <a:lnTo>
                    <a:pt x="547382" y="289026"/>
                  </a:lnTo>
                  <a:lnTo>
                    <a:pt x="539623" y="289026"/>
                  </a:lnTo>
                  <a:lnTo>
                    <a:pt x="517715" y="290398"/>
                  </a:lnTo>
                  <a:lnTo>
                    <a:pt x="495935" y="294627"/>
                  </a:lnTo>
                  <a:lnTo>
                    <a:pt x="475564" y="301701"/>
                  </a:lnTo>
                  <a:lnTo>
                    <a:pt x="457327" y="311581"/>
                  </a:lnTo>
                  <a:lnTo>
                    <a:pt x="454088" y="303149"/>
                  </a:lnTo>
                  <a:lnTo>
                    <a:pt x="448513" y="296824"/>
                  </a:lnTo>
                  <a:lnTo>
                    <a:pt x="441045" y="292862"/>
                  </a:lnTo>
                  <a:lnTo>
                    <a:pt x="432181" y="291477"/>
                  </a:lnTo>
                  <a:lnTo>
                    <a:pt x="336677" y="291477"/>
                  </a:lnTo>
                  <a:lnTo>
                    <a:pt x="327431" y="293255"/>
                  </a:lnTo>
                  <a:lnTo>
                    <a:pt x="319379" y="298081"/>
                  </a:lnTo>
                  <a:lnTo>
                    <a:pt x="313690" y="305269"/>
                  </a:lnTo>
                  <a:lnTo>
                    <a:pt x="311531" y="314096"/>
                  </a:lnTo>
                  <a:lnTo>
                    <a:pt x="311531" y="698550"/>
                  </a:lnTo>
                  <a:lnTo>
                    <a:pt x="336677" y="721156"/>
                  </a:lnTo>
                  <a:lnTo>
                    <a:pt x="432181" y="721156"/>
                  </a:lnTo>
                  <a:lnTo>
                    <a:pt x="441413" y="719391"/>
                  </a:lnTo>
                  <a:lnTo>
                    <a:pt x="449465" y="714565"/>
                  </a:lnTo>
                  <a:lnTo>
                    <a:pt x="455155" y="707390"/>
                  </a:lnTo>
                  <a:lnTo>
                    <a:pt x="457327" y="698550"/>
                  </a:lnTo>
                  <a:lnTo>
                    <a:pt x="457327" y="673417"/>
                  </a:lnTo>
                  <a:lnTo>
                    <a:pt x="457327" y="482447"/>
                  </a:lnTo>
                  <a:lnTo>
                    <a:pt x="461251" y="463334"/>
                  </a:lnTo>
                  <a:lnTo>
                    <a:pt x="471766" y="448221"/>
                  </a:lnTo>
                  <a:lnTo>
                    <a:pt x="487006" y="438289"/>
                  </a:lnTo>
                  <a:lnTo>
                    <a:pt x="505079" y="434708"/>
                  </a:lnTo>
                  <a:lnTo>
                    <a:pt x="524154" y="438645"/>
                  </a:lnTo>
                  <a:lnTo>
                    <a:pt x="539280" y="449160"/>
                  </a:lnTo>
                  <a:lnTo>
                    <a:pt x="549236" y="464400"/>
                  </a:lnTo>
                  <a:lnTo>
                    <a:pt x="552831" y="482447"/>
                  </a:lnTo>
                  <a:lnTo>
                    <a:pt x="552831" y="698550"/>
                  </a:lnTo>
                  <a:lnTo>
                    <a:pt x="554520" y="707390"/>
                  </a:lnTo>
                  <a:lnTo>
                    <a:pt x="554583" y="707745"/>
                  </a:lnTo>
                  <a:lnTo>
                    <a:pt x="559409" y="715518"/>
                  </a:lnTo>
                  <a:lnTo>
                    <a:pt x="566597" y="720458"/>
                  </a:lnTo>
                  <a:lnTo>
                    <a:pt x="575437" y="721156"/>
                  </a:lnTo>
                  <a:lnTo>
                    <a:pt x="673354" y="721156"/>
                  </a:lnTo>
                  <a:lnTo>
                    <a:pt x="682536" y="719391"/>
                  </a:lnTo>
                  <a:lnTo>
                    <a:pt x="690321" y="714565"/>
                  </a:lnTo>
                  <a:lnTo>
                    <a:pt x="695261" y="707390"/>
                  </a:lnTo>
                  <a:lnTo>
                    <a:pt x="695960" y="698550"/>
                  </a:lnTo>
                  <a:lnTo>
                    <a:pt x="695960" y="673417"/>
                  </a:lnTo>
                  <a:lnTo>
                    <a:pt x="695960" y="439737"/>
                  </a:lnTo>
                  <a:close/>
                </a:path>
                <a:path w="819150" h="819150">
                  <a:moveTo>
                    <a:pt x="819150" y="123126"/>
                  </a:moveTo>
                  <a:lnTo>
                    <a:pt x="809447" y="76695"/>
                  </a:lnTo>
                  <a:lnTo>
                    <a:pt x="789686" y="47752"/>
                  </a:lnTo>
                  <a:lnTo>
                    <a:pt x="783031" y="38023"/>
                  </a:lnTo>
                  <a:lnTo>
                    <a:pt x="768858" y="28295"/>
                  </a:lnTo>
                  <a:lnTo>
                    <a:pt x="768858" y="123126"/>
                  </a:lnTo>
                  <a:lnTo>
                    <a:pt x="768858" y="698550"/>
                  </a:lnTo>
                  <a:lnTo>
                    <a:pt x="763117" y="726897"/>
                  </a:lnTo>
                  <a:lnTo>
                    <a:pt x="747496" y="750062"/>
                  </a:lnTo>
                  <a:lnTo>
                    <a:pt x="724331" y="765683"/>
                  </a:lnTo>
                  <a:lnTo>
                    <a:pt x="695960" y="771410"/>
                  </a:lnTo>
                  <a:lnTo>
                    <a:pt x="120650" y="771410"/>
                  </a:lnTo>
                  <a:lnTo>
                    <a:pt x="92265" y="765683"/>
                  </a:lnTo>
                  <a:lnTo>
                    <a:pt x="69100" y="750062"/>
                  </a:lnTo>
                  <a:lnTo>
                    <a:pt x="53479" y="726897"/>
                  </a:lnTo>
                  <a:lnTo>
                    <a:pt x="47752" y="698550"/>
                  </a:lnTo>
                  <a:lnTo>
                    <a:pt x="47752" y="123126"/>
                  </a:lnTo>
                  <a:lnTo>
                    <a:pt x="53479" y="94754"/>
                  </a:lnTo>
                  <a:lnTo>
                    <a:pt x="69100" y="71310"/>
                  </a:lnTo>
                  <a:lnTo>
                    <a:pt x="92265" y="54940"/>
                  </a:lnTo>
                  <a:lnTo>
                    <a:pt x="120650" y="47752"/>
                  </a:lnTo>
                  <a:lnTo>
                    <a:pt x="695960" y="47752"/>
                  </a:lnTo>
                  <a:lnTo>
                    <a:pt x="724331" y="53530"/>
                  </a:lnTo>
                  <a:lnTo>
                    <a:pt x="747496" y="69430"/>
                  </a:lnTo>
                  <a:lnTo>
                    <a:pt x="763117" y="93332"/>
                  </a:lnTo>
                  <a:lnTo>
                    <a:pt x="768858" y="123126"/>
                  </a:lnTo>
                  <a:lnTo>
                    <a:pt x="768858" y="28295"/>
                  </a:lnTo>
                  <a:lnTo>
                    <a:pt x="743864" y="11125"/>
                  </a:lnTo>
                  <a:lnTo>
                    <a:pt x="695960" y="0"/>
                  </a:lnTo>
                  <a:lnTo>
                    <a:pt x="120650" y="0"/>
                  </a:lnTo>
                  <a:lnTo>
                    <a:pt x="74193" y="9702"/>
                  </a:lnTo>
                  <a:lnTo>
                    <a:pt x="35788" y="36131"/>
                  </a:lnTo>
                  <a:lnTo>
                    <a:pt x="9652" y="75272"/>
                  </a:lnTo>
                  <a:lnTo>
                    <a:pt x="0" y="123126"/>
                  </a:lnTo>
                  <a:lnTo>
                    <a:pt x="0" y="698550"/>
                  </a:lnTo>
                  <a:lnTo>
                    <a:pt x="9652" y="744956"/>
                  </a:lnTo>
                  <a:lnTo>
                    <a:pt x="35788" y="783348"/>
                  </a:lnTo>
                  <a:lnTo>
                    <a:pt x="74193" y="809498"/>
                  </a:lnTo>
                  <a:lnTo>
                    <a:pt x="120650" y="819150"/>
                  </a:lnTo>
                  <a:lnTo>
                    <a:pt x="695960" y="819150"/>
                  </a:lnTo>
                  <a:lnTo>
                    <a:pt x="742442" y="809498"/>
                  </a:lnTo>
                  <a:lnTo>
                    <a:pt x="781126" y="783348"/>
                  </a:lnTo>
                  <a:lnTo>
                    <a:pt x="789482" y="771410"/>
                  </a:lnTo>
                  <a:lnTo>
                    <a:pt x="808024" y="744956"/>
                  </a:lnTo>
                  <a:lnTo>
                    <a:pt x="819150" y="698550"/>
                  </a:lnTo>
                  <a:lnTo>
                    <a:pt x="819150" y="123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1124997" y="1084999"/>
              <a:ext cx="1771650" cy="1771650"/>
            </a:xfrm>
            <a:custGeom>
              <a:avLst/>
              <a:gdLst/>
              <a:ahLst/>
              <a:cxnLst/>
              <a:rect l="l" t="t" r="r" b="b"/>
              <a:pathLst>
                <a:path w="1771650" h="1771650">
                  <a:moveTo>
                    <a:pt x="887082" y="0"/>
                  </a:moveTo>
                  <a:lnTo>
                    <a:pt x="0" y="884580"/>
                  </a:lnTo>
                  <a:lnTo>
                    <a:pt x="887082" y="1771650"/>
                  </a:lnTo>
                  <a:lnTo>
                    <a:pt x="1771599" y="884580"/>
                  </a:lnTo>
                  <a:lnTo>
                    <a:pt x="887082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1605006" y="1562493"/>
              <a:ext cx="819150" cy="819150"/>
            </a:xfrm>
            <a:custGeom>
              <a:avLst/>
              <a:gdLst/>
              <a:ahLst/>
              <a:cxnLst/>
              <a:rect l="l" t="t" r="r" b="b"/>
              <a:pathLst>
                <a:path w="819150" h="819150">
                  <a:moveTo>
                    <a:pt x="577926" y="409536"/>
                  </a:moveTo>
                  <a:lnTo>
                    <a:pt x="571906" y="364794"/>
                  </a:lnTo>
                  <a:lnTo>
                    <a:pt x="554926" y="324586"/>
                  </a:lnTo>
                  <a:lnTo>
                    <a:pt x="530186" y="292557"/>
                  </a:lnTo>
                  <a:lnTo>
                    <a:pt x="530186" y="409536"/>
                  </a:lnTo>
                  <a:lnTo>
                    <a:pt x="520877" y="455942"/>
                  </a:lnTo>
                  <a:lnTo>
                    <a:pt x="495312" y="494334"/>
                  </a:lnTo>
                  <a:lnTo>
                    <a:pt x="457034" y="520484"/>
                  </a:lnTo>
                  <a:lnTo>
                    <a:pt x="409575" y="530136"/>
                  </a:lnTo>
                  <a:lnTo>
                    <a:pt x="363156" y="520839"/>
                  </a:lnTo>
                  <a:lnTo>
                    <a:pt x="324764" y="495287"/>
                  </a:lnTo>
                  <a:lnTo>
                    <a:pt x="298615" y="457009"/>
                  </a:lnTo>
                  <a:lnTo>
                    <a:pt x="288963" y="409536"/>
                  </a:lnTo>
                  <a:lnTo>
                    <a:pt x="298196" y="363537"/>
                  </a:lnTo>
                  <a:lnTo>
                    <a:pt x="298259" y="363181"/>
                  </a:lnTo>
                  <a:lnTo>
                    <a:pt x="323824" y="325069"/>
                  </a:lnTo>
                  <a:lnTo>
                    <a:pt x="362102" y="299669"/>
                  </a:lnTo>
                  <a:lnTo>
                    <a:pt x="409575" y="291452"/>
                  </a:lnTo>
                  <a:lnTo>
                    <a:pt x="455980" y="300723"/>
                  </a:lnTo>
                  <a:lnTo>
                    <a:pt x="494372" y="326009"/>
                  </a:lnTo>
                  <a:lnTo>
                    <a:pt x="520522" y="363537"/>
                  </a:lnTo>
                  <a:lnTo>
                    <a:pt x="530186" y="409536"/>
                  </a:lnTo>
                  <a:lnTo>
                    <a:pt x="530186" y="292557"/>
                  </a:lnTo>
                  <a:lnTo>
                    <a:pt x="494538" y="264185"/>
                  </a:lnTo>
                  <a:lnTo>
                    <a:pt x="454317" y="247218"/>
                  </a:lnTo>
                  <a:lnTo>
                    <a:pt x="409575" y="241198"/>
                  </a:lnTo>
                  <a:lnTo>
                    <a:pt x="364820" y="247218"/>
                  </a:lnTo>
                  <a:lnTo>
                    <a:pt x="324599" y="264185"/>
                  </a:lnTo>
                  <a:lnTo>
                    <a:pt x="290525" y="290512"/>
                  </a:lnTo>
                  <a:lnTo>
                    <a:pt x="264198" y="324586"/>
                  </a:lnTo>
                  <a:lnTo>
                    <a:pt x="247218" y="364794"/>
                  </a:lnTo>
                  <a:lnTo>
                    <a:pt x="241211" y="409536"/>
                  </a:lnTo>
                  <a:lnTo>
                    <a:pt x="247218" y="454291"/>
                  </a:lnTo>
                  <a:lnTo>
                    <a:pt x="264121" y="494334"/>
                  </a:lnTo>
                  <a:lnTo>
                    <a:pt x="290525" y="528574"/>
                  </a:lnTo>
                  <a:lnTo>
                    <a:pt x="324599" y="554901"/>
                  </a:lnTo>
                  <a:lnTo>
                    <a:pt x="364820" y="571868"/>
                  </a:lnTo>
                  <a:lnTo>
                    <a:pt x="409575" y="577875"/>
                  </a:lnTo>
                  <a:lnTo>
                    <a:pt x="454317" y="571868"/>
                  </a:lnTo>
                  <a:lnTo>
                    <a:pt x="494538" y="554901"/>
                  </a:lnTo>
                  <a:lnTo>
                    <a:pt x="526580" y="530136"/>
                  </a:lnTo>
                  <a:lnTo>
                    <a:pt x="528612" y="528574"/>
                  </a:lnTo>
                  <a:lnTo>
                    <a:pt x="554926" y="494499"/>
                  </a:lnTo>
                  <a:lnTo>
                    <a:pt x="571906" y="454291"/>
                  </a:lnTo>
                  <a:lnTo>
                    <a:pt x="577926" y="409536"/>
                  </a:lnTo>
                  <a:close/>
                </a:path>
                <a:path w="819150" h="819150">
                  <a:moveTo>
                    <a:pt x="723658" y="218592"/>
                  </a:moveTo>
                  <a:lnTo>
                    <a:pt x="713955" y="172199"/>
                  </a:lnTo>
                  <a:lnTo>
                    <a:pt x="695756" y="145732"/>
                  </a:lnTo>
                  <a:lnTo>
                    <a:pt x="687539" y="133794"/>
                  </a:lnTo>
                  <a:lnTo>
                    <a:pt x="673404" y="124371"/>
                  </a:lnTo>
                  <a:lnTo>
                    <a:pt x="673404" y="218592"/>
                  </a:lnTo>
                  <a:lnTo>
                    <a:pt x="673404" y="602996"/>
                  </a:lnTo>
                  <a:lnTo>
                    <a:pt x="667664" y="631355"/>
                  </a:lnTo>
                  <a:lnTo>
                    <a:pt x="652043" y="654519"/>
                  </a:lnTo>
                  <a:lnTo>
                    <a:pt x="628878" y="670140"/>
                  </a:lnTo>
                  <a:lnTo>
                    <a:pt x="600532" y="675868"/>
                  </a:lnTo>
                  <a:lnTo>
                    <a:pt x="216090" y="675868"/>
                  </a:lnTo>
                  <a:lnTo>
                    <a:pt x="187731" y="670140"/>
                  </a:lnTo>
                  <a:lnTo>
                    <a:pt x="164566" y="654519"/>
                  </a:lnTo>
                  <a:lnTo>
                    <a:pt x="148945" y="631355"/>
                  </a:lnTo>
                  <a:lnTo>
                    <a:pt x="143217" y="602996"/>
                  </a:lnTo>
                  <a:lnTo>
                    <a:pt x="143217" y="218592"/>
                  </a:lnTo>
                  <a:lnTo>
                    <a:pt x="148945" y="190258"/>
                  </a:lnTo>
                  <a:lnTo>
                    <a:pt x="164566" y="167093"/>
                  </a:lnTo>
                  <a:lnTo>
                    <a:pt x="187731" y="151472"/>
                  </a:lnTo>
                  <a:lnTo>
                    <a:pt x="216090" y="145732"/>
                  </a:lnTo>
                  <a:lnTo>
                    <a:pt x="600532" y="145732"/>
                  </a:lnTo>
                  <a:lnTo>
                    <a:pt x="628878" y="151472"/>
                  </a:lnTo>
                  <a:lnTo>
                    <a:pt x="652043" y="167093"/>
                  </a:lnTo>
                  <a:lnTo>
                    <a:pt x="667664" y="190258"/>
                  </a:lnTo>
                  <a:lnTo>
                    <a:pt x="673404" y="218592"/>
                  </a:lnTo>
                  <a:lnTo>
                    <a:pt x="673404" y="124371"/>
                  </a:lnTo>
                  <a:lnTo>
                    <a:pt x="648385" y="107657"/>
                  </a:lnTo>
                  <a:lnTo>
                    <a:pt x="600532" y="97993"/>
                  </a:lnTo>
                  <a:lnTo>
                    <a:pt x="216090" y="97993"/>
                  </a:lnTo>
                  <a:lnTo>
                    <a:pt x="169672" y="107657"/>
                  </a:lnTo>
                  <a:lnTo>
                    <a:pt x="131279" y="133794"/>
                  </a:lnTo>
                  <a:lnTo>
                    <a:pt x="105130" y="172199"/>
                  </a:lnTo>
                  <a:lnTo>
                    <a:pt x="95478" y="218592"/>
                  </a:lnTo>
                  <a:lnTo>
                    <a:pt x="95478" y="602996"/>
                  </a:lnTo>
                  <a:lnTo>
                    <a:pt x="105130" y="649401"/>
                  </a:lnTo>
                  <a:lnTo>
                    <a:pt x="131279" y="687793"/>
                  </a:lnTo>
                  <a:lnTo>
                    <a:pt x="169672" y="713943"/>
                  </a:lnTo>
                  <a:lnTo>
                    <a:pt x="216090" y="723595"/>
                  </a:lnTo>
                  <a:lnTo>
                    <a:pt x="600532" y="723595"/>
                  </a:lnTo>
                  <a:lnTo>
                    <a:pt x="646976" y="713943"/>
                  </a:lnTo>
                  <a:lnTo>
                    <a:pt x="685647" y="687793"/>
                  </a:lnTo>
                  <a:lnTo>
                    <a:pt x="712546" y="649401"/>
                  </a:lnTo>
                  <a:lnTo>
                    <a:pt x="723658" y="602996"/>
                  </a:lnTo>
                  <a:lnTo>
                    <a:pt x="723658" y="218592"/>
                  </a:lnTo>
                  <a:close/>
                </a:path>
                <a:path w="819150" h="819150">
                  <a:moveTo>
                    <a:pt x="819150" y="120611"/>
                  </a:moveTo>
                  <a:lnTo>
                    <a:pt x="809840" y="74206"/>
                  </a:lnTo>
                  <a:lnTo>
                    <a:pt x="792226" y="47739"/>
                  </a:lnTo>
                  <a:lnTo>
                    <a:pt x="784275" y="35814"/>
                  </a:lnTo>
                  <a:lnTo>
                    <a:pt x="771398" y="27025"/>
                  </a:lnTo>
                  <a:lnTo>
                    <a:pt x="771398" y="120611"/>
                  </a:lnTo>
                  <a:lnTo>
                    <a:pt x="771398" y="700989"/>
                  </a:lnTo>
                  <a:lnTo>
                    <a:pt x="765657" y="729297"/>
                  </a:lnTo>
                  <a:lnTo>
                    <a:pt x="750036" y="752182"/>
                  </a:lnTo>
                  <a:lnTo>
                    <a:pt x="726871" y="767067"/>
                  </a:lnTo>
                  <a:lnTo>
                    <a:pt x="698538" y="771334"/>
                  </a:lnTo>
                  <a:lnTo>
                    <a:pt x="120611" y="771334"/>
                  </a:lnTo>
                  <a:lnTo>
                    <a:pt x="92252" y="765644"/>
                  </a:lnTo>
                  <a:lnTo>
                    <a:pt x="69088" y="750303"/>
                  </a:lnTo>
                  <a:lnTo>
                    <a:pt x="53467" y="727887"/>
                  </a:lnTo>
                  <a:lnTo>
                    <a:pt x="47739" y="700989"/>
                  </a:lnTo>
                  <a:lnTo>
                    <a:pt x="47739" y="120611"/>
                  </a:lnTo>
                  <a:lnTo>
                    <a:pt x="53467" y="92265"/>
                  </a:lnTo>
                  <a:lnTo>
                    <a:pt x="69088" y="69100"/>
                  </a:lnTo>
                  <a:lnTo>
                    <a:pt x="92252" y="53479"/>
                  </a:lnTo>
                  <a:lnTo>
                    <a:pt x="120611" y="47739"/>
                  </a:lnTo>
                  <a:lnTo>
                    <a:pt x="698538" y="47739"/>
                  </a:lnTo>
                  <a:lnTo>
                    <a:pt x="726871" y="53479"/>
                  </a:lnTo>
                  <a:lnTo>
                    <a:pt x="750036" y="69100"/>
                  </a:lnTo>
                  <a:lnTo>
                    <a:pt x="765657" y="92265"/>
                  </a:lnTo>
                  <a:lnTo>
                    <a:pt x="771398" y="120611"/>
                  </a:lnTo>
                  <a:lnTo>
                    <a:pt x="771398" y="27025"/>
                  </a:lnTo>
                  <a:lnTo>
                    <a:pt x="745998" y="9664"/>
                  </a:lnTo>
                  <a:lnTo>
                    <a:pt x="698538" y="0"/>
                  </a:lnTo>
                  <a:lnTo>
                    <a:pt x="120611" y="0"/>
                  </a:lnTo>
                  <a:lnTo>
                    <a:pt x="74193" y="9309"/>
                  </a:lnTo>
                  <a:lnTo>
                    <a:pt x="35801" y="34874"/>
                  </a:lnTo>
                  <a:lnTo>
                    <a:pt x="9652" y="73152"/>
                  </a:lnTo>
                  <a:lnTo>
                    <a:pt x="0" y="120611"/>
                  </a:lnTo>
                  <a:lnTo>
                    <a:pt x="0" y="700989"/>
                  </a:lnTo>
                  <a:lnTo>
                    <a:pt x="9220" y="747001"/>
                  </a:lnTo>
                  <a:lnTo>
                    <a:pt x="34848" y="785482"/>
                  </a:lnTo>
                  <a:lnTo>
                    <a:pt x="73139" y="810882"/>
                  </a:lnTo>
                  <a:lnTo>
                    <a:pt x="120611" y="819073"/>
                  </a:lnTo>
                  <a:lnTo>
                    <a:pt x="698538" y="819073"/>
                  </a:lnTo>
                  <a:lnTo>
                    <a:pt x="744943" y="809815"/>
                  </a:lnTo>
                  <a:lnTo>
                    <a:pt x="783336" y="784529"/>
                  </a:lnTo>
                  <a:lnTo>
                    <a:pt x="809485" y="747001"/>
                  </a:lnTo>
                  <a:lnTo>
                    <a:pt x="819150" y="700989"/>
                  </a:lnTo>
                  <a:lnTo>
                    <a:pt x="819150" y="1206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35193" y="1755965"/>
              <a:ext cx="95478" cy="9798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5647162" y="1635023"/>
              <a:ext cx="657225" cy="671830"/>
            </a:xfrm>
            <a:custGeom>
              <a:avLst/>
              <a:gdLst/>
              <a:ahLst/>
              <a:cxnLst/>
              <a:rect l="l" t="t" r="r" b="b"/>
              <a:pathLst>
                <a:path w="657225" h="671830">
                  <a:moveTo>
                    <a:pt x="195707" y="0"/>
                  </a:moveTo>
                  <a:lnTo>
                    <a:pt x="0" y="0"/>
                  </a:lnTo>
                  <a:lnTo>
                    <a:pt x="256667" y="373341"/>
                  </a:lnTo>
                  <a:lnTo>
                    <a:pt x="0" y="671512"/>
                  </a:lnTo>
                  <a:lnTo>
                    <a:pt x="58039" y="671512"/>
                  </a:lnTo>
                  <a:lnTo>
                    <a:pt x="282321" y="410794"/>
                  </a:lnTo>
                  <a:lnTo>
                    <a:pt x="335661" y="410794"/>
                  </a:lnTo>
                  <a:lnTo>
                    <a:pt x="78867" y="43637"/>
                  </a:lnTo>
                  <a:lnTo>
                    <a:pt x="225696" y="43637"/>
                  </a:lnTo>
                  <a:lnTo>
                    <a:pt x="195707" y="0"/>
                  </a:lnTo>
                  <a:close/>
                </a:path>
                <a:path w="657225" h="671830">
                  <a:moveTo>
                    <a:pt x="335661" y="410794"/>
                  </a:moveTo>
                  <a:lnTo>
                    <a:pt x="282321" y="410794"/>
                  </a:lnTo>
                  <a:lnTo>
                    <a:pt x="461518" y="671512"/>
                  </a:lnTo>
                  <a:lnTo>
                    <a:pt x="657225" y="671512"/>
                  </a:lnTo>
                  <a:lnTo>
                    <a:pt x="628598" y="629856"/>
                  </a:lnTo>
                  <a:lnTo>
                    <a:pt x="488823" y="629856"/>
                  </a:lnTo>
                  <a:lnTo>
                    <a:pt x="335661" y="410794"/>
                  </a:lnTo>
                  <a:close/>
                </a:path>
                <a:path w="657225" h="671830">
                  <a:moveTo>
                    <a:pt x="225696" y="43637"/>
                  </a:moveTo>
                  <a:lnTo>
                    <a:pt x="168021" y="43637"/>
                  </a:lnTo>
                  <a:lnTo>
                    <a:pt x="577850" y="629856"/>
                  </a:lnTo>
                  <a:lnTo>
                    <a:pt x="628598" y="629856"/>
                  </a:lnTo>
                  <a:lnTo>
                    <a:pt x="391160" y="284340"/>
                  </a:lnTo>
                  <a:lnTo>
                    <a:pt x="423394" y="246888"/>
                  </a:lnTo>
                  <a:lnTo>
                    <a:pt x="365379" y="246888"/>
                  </a:lnTo>
                  <a:lnTo>
                    <a:pt x="225696" y="43637"/>
                  </a:lnTo>
                  <a:close/>
                </a:path>
                <a:path w="657225" h="671830">
                  <a:moveTo>
                    <a:pt x="635889" y="0"/>
                  </a:moveTo>
                  <a:lnTo>
                    <a:pt x="577850" y="0"/>
                  </a:lnTo>
                  <a:lnTo>
                    <a:pt x="365379" y="246888"/>
                  </a:lnTo>
                  <a:lnTo>
                    <a:pt x="423394" y="246888"/>
                  </a:lnTo>
                  <a:lnTo>
                    <a:pt x="635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47861" y="1799120"/>
            <a:ext cx="6071870" cy="20142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50" spc="365"/>
              <a:t>Thanks!</a:t>
            </a:r>
            <a:endParaRPr sz="13050"/>
          </a:p>
        </p:txBody>
      </p:sp>
      <p:sp>
        <p:nvSpPr>
          <p:cNvPr id="16" name="object 16" descr=""/>
          <p:cNvSpPr txBox="1"/>
          <p:nvPr/>
        </p:nvSpPr>
        <p:spPr>
          <a:xfrm>
            <a:off x="2738843" y="4456239"/>
            <a:ext cx="5106035" cy="3577590"/>
          </a:xfrm>
          <a:prstGeom prst="rect">
            <a:avLst/>
          </a:prstGeom>
        </p:spPr>
        <p:txBody>
          <a:bodyPr wrap="square" lIns="0" tIns="146050" rIns="0" bIns="0" rtlCol="0" vert="horz">
            <a:spAutoFit/>
          </a:bodyPr>
          <a:lstStyle/>
          <a:p>
            <a:pPr algn="ctr" marL="12700" marR="5080">
              <a:lnSpc>
                <a:spcPts val="5250"/>
              </a:lnSpc>
              <a:spcBef>
                <a:spcPts val="1150"/>
              </a:spcBef>
            </a:pPr>
            <a:r>
              <a:rPr dirty="0" sz="5250" spc="500">
                <a:solidFill>
                  <a:srgbClr val="FFFFFF"/>
                </a:solidFill>
                <a:latin typeface="Cambria"/>
                <a:cs typeface="Cambria"/>
              </a:rPr>
              <a:t>Do</a:t>
            </a:r>
            <a:r>
              <a:rPr dirty="0" sz="5250" spc="4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250" spc="195">
                <a:solidFill>
                  <a:srgbClr val="FFFFFF"/>
                </a:solidFill>
                <a:latin typeface="Cambria"/>
                <a:cs typeface="Cambria"/>
              </a:rPr>
              <a:t>you</a:t>
            </a:r>
            <a:r>
              <a:rPr dirty="0" sz="5250" spc="18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250" spc="125">
                <a:solidFill>
                  <a:srgbClr val="FFFFFF"/>
                </a:solidFill>
                <a:latin typeface="Cambria"/>
                <a:cs typeface="Cambria"/>
              </a:rPr>
              <a:t>have</a:t>
            </a:r>
            <a:r>
              <a:rPr dirty="0" sz="5250" spc="18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250" spc="135">
                <a:solidFill>
                  <a:srgbClr val="FFFFFF"/>
                </a:solidFill>
                <a:latin typeface="Cambria"/>
                <a:cs typeface="Cambria"/>
              </a:rPr>
              <a:t>any </a:t>
            </a:r>
            <a:r>
              <a:rPr dirty="0" sz="5250" spc="170">
                <a:solidFill>
                  <a:srgbClr val="FFFFFF"/>
                </a:solidFill>
                <a:latin typeface="Cambria"/>
                <a:cs typeface="Cambria"/>
              </a:rPr>
              <a:t>questions?</a:t>
            </a:r>
            <a:endParaRPr sz="5250">
              <a:latin typeface="Cambria"/>
              <a:cs typeface="Cambria"/>
            </a:endParaRPr>
          </a:p>
          <a:p>
            <a:pPr algn="ctr" marL="2540">
              <a:lnSpc>
                <a:spcPts val="3365"/>
              </a:lnSpc>
              <a:spcBef>
                <a:spcPts val="3525"/>
              </a:spcBef>
            </a:pPr>
            <a:r>
              <a:rPr dirty="0" sz="3050" spc="105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youremail@email.com</a:t>
            </a:r>
            <a:endParaRPr sz="3050">
              <a:latin typeface="Tahoma"/>
              <a:cs typeface="Tahoma"/>
            </a:endParaRPr>
          </a:p>
          <a:p>
            <a:pPr algn="ctr" marL="1905">
              <a:lnSpc>
                <a:spcPts val="3075"/>
              </a:lnSpc>
            </a:pPr>
            <a:r>
              <a:rPr dirty="0" sz="3050" spc="-105">
                <a:solidFill>
                  <a:srgbClr val="FFFFFF"/>
                </a:solidFill>
                <a:latin typeface="Tahoma"/>
                <a:cs typeface="Tahoma"/>
              </a:rPr>
              <a:t>+91</a:t>
            </a:r>
            <a:r>
              <a:rPr dirty="0" sz="305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50" spc="80">
                <a:solidFill>
                  <a:srgbClr val="FFFFFF"/>
                </a:solidFill>
                <a:latin typeface="Tahoma"/>
                <a:cs typeface="Tahoma"/>
              </a:rPr>
              <a:t>620</a:t>
            </a:r>
            <a:r>
              <a:rPr dirty="0" sz="305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50" spc="80">
                <a:solidFill>
                  <a:srgbClr val="FFFFFF"/>
                </a:solidFill>
                <a:latin typeface="Tahoma"/>
                <a:cs typeface="Tahoma"/>
              </a:rPr>
              <a:t>421</a:t>
            </a:r>
            <a:r>
              <a:rPr dirty="0" sz="305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50" spc="55">
                <a:solidFill>
                  <a:srgbClr val="FFFFFF"/>
                </a:solidFill>
                <a:latin typeface="Tahoma"/>
                <a:cs typeface="Tahoma"/>
              </a:rPr>
              <a:t>838</a:t>
            </a:r>
            <a:endParaRPr sz="3050">
              <a:latin typeface="Tahoma"/>
              <a:cs typeface="Tahoma"/>
            </a:endParaRPr>
          </a:p>
          <a:p>
            <a:pPr algn="ctr" marL="488315" marR="477520">
              <a:lnSpc>
                <a:spcPts val="3080"/>
              </a:lnSpc>
              <a:spcBef>
                <a:spcPts val="295"/>
              </a:spcBef>
            </a:pPr>
            <a:r>
              <a:rPr dirty="0" sz="3050" spc="90">
                <a:solidFill>
                  <a:srgbClr val="FFFFFF"/>
                </a:solidFill>
                <a:latin typeface="Tahoma"/>
                <a:cs typeface="Tahoma"/>
                <a:hlinkClick r:id="rId5"/>
              </a:rPr>
              <a:t>www.yourwebsite.com</a:t>
            </a:r>
            <a:r>
              <a:rPr dirty="0" sz="3050" spc="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50" spc="120">
                <a:solidFill>
                  <a:srgbClr val="FFFFFF"/>
                </a:solidFill>
                <a:latin typeface="Tahoma"/>
                <a:cs typeface="Tahoma"/>
              </a:rPr>
              <a:t>@yourusername</a:t>
            </a:r>
            <a:endParaRPr sz="3050">
              <a:latin typeface="Tahoma"/>
              <a:cs typeface="Tahoma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2335148" y="4336212"/>
            <a:ext cx="5934075" cy="95250"/>
          </a:xfrm>
          <a:custGeom>
            <a:avLst/>
            <a:gdLst/>
            <a:ahLst/>
            <a:cxnLst/>
            <a:rect l="l" t="t" r="r" b="b"/>
            <a:pathLst>
              <a:path w="5934075" h="95250">
                <a:moveTo>
                  <a:pt x="5934075" y="0"/>
                </a:moveTo>
                <a:lnTo>
                  <a:pt x="0" y="0"/>
                </a:lnTo>
                <a:lnTo>
                  <a:pt x="0" y="95250"/>
                </a:lnTo>
                <a:lnTo>
                  <a:pt x="5934075" y="95250"/>
                </a:lnTo>
                <a:lnTo>
                  <a:pt x="5934075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89185" y="0"/>
            <a:ext cx="3388360" cy="1694180"/>
          </a:xfrm>
          <a:custGeom>
            <a:avLst/>
            <a:gdLst/>
            <a:ahLst/>
            <a:cxnLst/>
            <a:rect l="l" t="t" r="r" b="b"/>
            <a:pathLst>
              <a:path w="3388359" h="1694180">
                <a:moveTo>
                  <a:pt x="3388258" y="0"/>
                </a:moveTo>
                <a:lnTo>
                  <a:pt x="0" y="0"/>
                </a:lnTo>
                <a:lnTo>
                  <a:pt x="1694129" y="1694129"/>
                </a:lnTo>
                <a:lnTo>
                  <a:pt x="3388258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3157500"/>
            <a:ext cx="1786889" cy="3476625"/>
            <a:chOff x="0" y="3157500"/>
            <a:chExt cx="1786889" cy="3476625"/>
          </a:xfrm>
        </p:grpSpPr>
        <p:sp>
          <p:nvSpPr>
            <p:cNvPr id="4" name="object 4" descr=""/>
            <p:cNvSpPr/>
            <p:nvPr/>
          </p:nvSpPr>
          <p:spPr>
            <a:xfrm>
              <a:off x="0" y="3695256"/>
              <a:ext cx="1786889" cy="2939415"/>
            </a:xfrm>
            <a:custGeom>
              <a:avLst/>
              <a:gdLst/>
              <a:ahLst/>
              <a:cxnLst/>
              <a:rect l="l" t="t" r="r" b="b"/>
              <a:pathLst>
                <a:path w="1786889" h="2939415">
                  <a:moveTo>
                    <a:pt x="586065" y="0"/>
                  </a:moveTo>
                  <a:lnTo>
                    <a:pt x="0" y="586065"/>
                  </a:lnTo>
                  <a:lnTo>
                    <a:pt x="0" y="2890554"/>
                  </a:lnTo>
                  <a:lnTo>
                    <a:pt x="48314" y="2938868"/>
                  </a:lnTo>
                  <a:lnTo>
                    <a:pt x="1786623" y="1200556"/>
                  </a:lnTo>
                  <a:lnTo>
                    <a:pt x="586065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3157500"/>
              <a:ext cx="681355" cy="1314450"/>
            </a:xfrm>
            <a:custGeom>
              <a:avLst/>
              <a:gdLst/>
              <a:ahLst/>
              <a:cxnLst/>
              <a:rect l="l" t="t" r="r" b="b"/>
              <a:pathLst>
                <a:path w="681355" h="1314450">
                  <a:moveTo>
                    <a:pt x="48314" y="0"/>
                  </a:moveTo>
                  <a:lnTo>
                    <a:pt x="0" y="48314"/>
                  </a:lnTo>
                  <a:lnTo>
                    <a:pt x="0" y="1313910"/>
                  </a:lnTo>
                  <a:lnTo>
                    <a:pt x="681107" y="632802"/>
                  </a:lnTo>
                  <a:lnTo>
                    <a:pt x="48314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0" y="0"/>
            <a:ext cx="8515985" cy="10288270"/>
            <a:chOff x="0" y="0"/>
            <a:chExt cx="8515985" cy="10288270"/>
          </a:xfrm>
        </p:grpSpPr>
        <p:sp>
          <p:nvSpPr>
            <p:cNvPr id="7" name="object 7" descr=""/>
            <p:cNvSpPr/>
            <p:nvPr/>
          </p:nvSpPr>
          <p:spPr>
            <a:xfrm>
              <a:off x="2067496" y="1714995"/>
              <a:ext cx="6448425" cy="6448425"/>
            </a:xfrm>
            <a:custGeom>
              <a:avLst/>
              <a:gdLst/>
              <a:ahLst/>
              <a:cxnLst/>
              <a:rect l="l" t="t" r="r" b="b"/>
              <a:pathLst>
                <a:path w="6448425" h="6448425">
                  <a:moveTo>
                    <a:pt x="3224212" y="0"/>
                  </a:moveTo>
                  <a:lnTo>
                    <a:pt x="0" y="3225469"/>
                  </a:lnTo>
                  <a:lnTo>
                    <a:pt x="3224212" y="6448425"/>
                  </a:lnTo>
                  <a:lnTo>
                    <a:pt x="6448425" y="3225469"/>
                  </a:lnTo>
                  <a:lnTo>
                    <a:pt x="3224212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477497" y="5512498"/>
              <a:ext cx="2990850" cy="2990850"/>
            </a:xfrm>
            <a:custGeom>
              <a:avLst/>
              <a:gdLst/>
              <a:ahLst/>
              <a:cxnLst/>
              <a:rect l="l" t="t" r="r" b="b"/>
              <a:pathLst>
                <a:path w="2990850" h="2990850">
                  <a:moveTo>
                    <a:pt x="2798622" y="0"/>
                  </a:moveTo>
                  <a:lnTo>
                    <a:pt x="0" y="2796120"/>
                  </a:lnTo>
                  <a:lnTo>
                    <a:pt x="194729" y="2990850"/>
                  </a:lnTo>
                  <a:lnTo>
                    <a:pt x="2990850" y="192239"/>
                  </a:lnTo>
                  <a:lnTo>
                    <a:pt x="2798622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231981"/>
              <a:ext cx="5320614" cy="50557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753540" cy="461562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477323" y="1035240"/>
            <a:ext cx="5935345" cy="1261745"/>
          </a:xfrm>
          <a:prstGeom prst="rect"/>
        </p:spPr>
        <p:txBody>
          <a:bodyPr wrap="square" lIns="0" tIns="124460" rIns="0" bIns="0" rtlCol="0" vert="horz">
            <a:spAutoFit/>
          </a:bodyPr>
          <a:lstStyle/>
          <a:p>
            <a:pPr marL="12700" marR="5080">
              <a:lnSpc>
                <a:spcPts val="4430"/>
              </a:lnSpc>
              <a:spcBef>
                <a:spcPts val="980"/>
              </a:spcBef>
            </a:pPr>
            <a:r>
              <a:rPr dirty="0" sz="4400" spc="190"/>
              <a:t>Introduction</a:t>
            </a:r>
            <a:r>
              <a:rPr dirty="0" sz="4400" spc="200"/>
              <a:t> </a:t>
            </a:r>
            <a:r>
              <a:rPr dirty="0" sz="4400" spc="155"/>
              <a:t>to </a:t>
            </a:r>
            <a:r>
              <a:rPr dirty="0" sz="4400" spc="175"/>
              <a:t>Logarithmic </a:t>
            </a:r>
            <a:r>
              <a:rPr dirty="0" sz="4400" spc="155"/>
              <a:t>Equations</a:t>
            </a:r>
            <a:endParaRPr sz="4400"/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35414" y="3344811"/>
            <a:ext cx="3533775" cy="357136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69601" y="3762755"/>
            <a:ext cx="1809597" cy="34842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87401" y="3754386"/>
            <a:ext cx="1909953" cy="356793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68068" y="4617554"/>
            <a:ext cx="1120140" cy="243611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9489223" y="2854388"/>
            <a:ext cx="6894830" cy="33134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235"/>
              </a:lnSpc>
              <a:spcBef>
                <a:spcPts val="100"/>
              </a:spcBef>
            </a:pPr>
            <a:r>
              <a:rPr dirty="0" sz="2700" spc="100">
                <a:solidFill>
                  <a:srgbClr val="FFFFFF"/>
                </a:solidFill>
                <a:latin typeface="Tahoma"/>
                <a:cs typeface="Tahoma"/>
              </a:rPr>
              <a:t>Welcome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5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0">
                <a:solidFill>
                  <a:srgbClr val="FFFFFF"/>
                </a:solidFill>
                <a:latin typeface="Tahoma"/>
                <a:cs typeface="Tahoma"/>
              </a:rPr>
              <a:t>presentation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25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endParaRPr sz="2700">
              <a:latin typeface="Tahoma"/>
              <a:cs typeface="Tahoma"/>
            </a:endParaRPr>
          </a:p>
          <a:p>
            <a:pPr marL="3580765">
              <a:lnSpc>
                <a:spcPts val="3225"/>
              </a:lnSpc>
            </a:pPr>
            <a:r>
              <a:rPr dirty="0" sz="2700" spc="-195">
                <a:solidFill>
                  <a:srgbClr val="FFFFFF"/>
                </a:solidFill>
                <a:latin typeface="Tahoma"/>
                <a:cs typeface="Tahoma"/>
              </a:rPr>
              <a:t>!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65">
                <a:solidFill>
                  <a:srgbClr val="FFFFFF"/>
                </a:solidFill>
                <a:latin typeface="Tahoma"/>
                <a:cs typeface="Tahoma"/>
              </a:rPr>
              <a:t>We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65">
                <a:solidFill>
                  <a:srgbClr val="FFFFFF"/>
                </a:solidFill>
                <a:latin typeface="Tahoma"/>
                <a:cs typeface="Tahoma"/>
              </a:rPr>
              <a:t>will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explore</a:t>
            </a:r>
            <a:endParaRPr sz="2700">
              <a:latin typeface="Tahoma"/>
              <a:cs typeface="Tahoma"/>
            </a:endParaRPr>
          </a:p>
          <a:p>
            <a:pPr marL="12700" marR="1090930">
              <a:lnSpc>
                <a:spcPts val="3229"/>
              </a:lnSpc>
              <a:spcBef>
                <a:spcPts val="105"/>
              </a:spcBef>
              <a:tabLst>
                <a:tab pos="2782570" algn="l"/>
                <a:tab pos="5498465" algn="l"/>
              </a:tabLst>
            </a:pPr>
            <a:r>
              <a:rPr dirty="0" sz="2700" spc="85">
                <a:solidFill>
                  <a:srgbClr val="FFFFFF"/>
                </a:solidFill>
                <a:latin typeface="Tahoma"/>
                <a:cs typeface="Tahoma"/>
              </a:rPr>
              <a:t>their</a:t>
            </a:r>
            <a:r>
              <a:rPr dirty="0" sz="27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7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dirty="0" sz="2700" spc="90">
                <a:solidFill>
                  <a:srgbClr val="FFFFFF"/>
                </a:solidFill>
                <a:latin typeface="Tahoma"/>
                <a:cs typeface="Tahoma"/>
              </a:rPr>
              <a:t>various</a:t>
            </a:r>
            <a:r>
              <a:rPr dirty="0" sz="27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55">
                <a:solidFill>
                  <a:srgbClr val="FFFFFF"/>
                </a:solidFill>
                <a:latin typeface="Tahoma"/>
                <a:cs typeface="Tahoma"/>
              </a:rPr>
              <a:t>fields.</a:t>
            </a:r>
            <a:r>
              <a:rPr dirty="0" sz="27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Understanding</a:t>
            </a:r>
            <a:r>
              <a:rPr dirty="0" sz="27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0">
                <a:solidFill>
                  <a:srgbClr val="FFFFFF"/>
                </a:solidFill>
                <a:latin typeface="Tahoma"/>
                <a:cs typeface="Tahoma"/>
              </a:rPr>
              <a:t>these</a:t>
            </a:r>
            <a:endParaRPr sz="2700">
              <a:latin typeface="Tahoma"/>
              <a:cs typeface="Tahoma"/>
            </a:endParaRPr>
          </a:p>
          <a:p>
            <a:pPr marL="12700">
              <a:lnSpc>
                <a:spcPts val="3180"/>
              </a:lnSpc>
            </a:pPr>
            <a:r>
              <a:rPr dirty="0" sz="2700" spc="110">
                <a:solidFill>
                  <a:srgbClr val="FFFFFF"/>
                </a:solidFill>
                <a:latin typeface="Tahoma"/>
                <a:cs typeface="Tahoma"/>
              </a:rPr>
              <a:t>equations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65">
                <a:solidFill>
                  <a:srgbClr val="FFFFFF"/>
                </a:solidFill>
                <a:latin typeface="Tahoma"/>
                <a:cs typeface="Tahoma"/>
              </a:rPr>
              <a:t>will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14">
                <a:solidFill>
                  <a:srgbClr val="FFFFFF"/>
                </a:solidFill>
                <a:latin typeface="Tahoma"/>
                <a:cs typeface="Tahoma"/>
              </a:rPr>
              <a:t>help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0">
                <a:solidFill>
                  <a:srgbClr val="FFFFFF"/>
                </a:solidFill>
                <a:latin typeface="Tahoma"/>
                <a:cs typeface="Tahoma"/>
              </a:rPr>
              <a:t>unlock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their</a:t>
            </a:r>
            <a:endParaRPr sz="2700">
              <a:latin typeface="Tahoma"/>
              <a:cs typeface="Tahoma"/>
            </a:endParaRPr>
          </a:p>
          <a:p>
            <a:pPr marL="12700" marR="5080">
              <a:lnSpc>
                <a:spcPts val="3229"/>
              </a:lnSpc>
              <a:spcBef>
                <a:spcPts val="95"/>
              </a:spcBef>
            </a:pPr>
            <a:r>
              <a:rPr dirty="0" sz="2700" spc="13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10">
                <a:solidFill>
                  <a:srgbClr val="FFFFFF"/>
                </a:solidFill>
                <a:latin typeface="Tahoma"/>
                <a:cs typeface="Tahoma"/>
              </a:rPr>
              <a:t>master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their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use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10">
                <a:solidFill>
                  <a:srgbClr val="FFFFFF"/>
                </a:solidFill>
                <a:latin typeface="Tahoma"/>
                <a:cs typeface="Tahoma"/>
              </a:rPr>
              <a:t>problem-</a:t>
            </a:r>
            <a:r>
              <a:rPr dirty="0" sz="2700" spc="35">
                <a:solidFill>
                  <a:srgbClr val="FFFFFF"/>
                </a:solidFill>
                <a:latin typeface="Tahoma"/>
                <a:cs typeface="Tahoma"/>
              </a:rPr>
              <a:t>solving.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Get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0">
                <a:solidFill>
                  <a:srgbClr val="FFFFFF"/>
                </a:solidFill>
                <a:latin typeface="Tahoma"/>
                <a:cs typeface="Tahoma"/>
              </a:rPr>
              <a:t>ready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dive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into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0">
                <a:solidFill>
                  <a:srgbClr val="FFFFFF"/>
                </a:solidFill>
                <a:latin typeface="Tahoma"/>
                <a:cs typeface="Tahoma"/>
              </a:rPr>
              <a:t>fascinating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world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55">
                <a:solidFill>
                  <a:srgbClr val="FFFFFF"/>
                </a:solidFill>
                <a:latin typeface="Tahoma"/>
                <a:cs typeface="Tahoma"/>
              </a:rPr>
              <a:t>logarithms!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9494926" y="2571013"/>
            <a:ext cx="3476625" cy="95250"/>
          </a:xfrm>
          <a:custGeom>
            <a:avLst/>
            <a:gdLst/>
            <a:ahLst/>
            <a:cxn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640781" y="0"/>
            <a:ext cx="5647690" cy="5734685"/>
            <a:chOff x="12640781" y="0"/>
            <a:chExt cx="5647690" cy="5734685"/>
          </a:xfrm>
        </p:grpSpPr>
        <p:sp>
          <p:nvSpPr>
            <p:cNvPr id="3" name="object 3" descr=""/>
            <p:cNvSpPr/>
            <p:nvPr/>
          </p:nvSpPr>
          <p:spPr>
            <a:xfrm>
              <a:off x="16373092" y="2795258"/>
              <a:ext cx="1915160" cy="2939415"/>
            </a:xfrm>
            <a:custGeom>
              <a:avLst/>
              <a:gdLst/>
              <a:ahLst/>
              <a:cxnLst/>
              <a:rect l="l" t="t" r="r" b="b"/>
              <a:pathLst>
                <a:path w="1915159" h="2939415">
                  <a:moveTo>
                    <a:pt x="1739645" y="0"/>
                  </a:moveTo>
                  <a:lnTo>
                    <a:pt x="0" y="1738312"/>
                  </a:lnTo>
                  <a:lnTo>
                    <a:pt x="1201419" y="2938868"/>
                  </a:lnTo>
                  <a:lnTo>
                    <a:pt x="1914943" y="2225891"/>
                  </a:lnTo>
                  <a:lnTo>
                    <a:pt x="1914943" y="175172"/>
                  </a:lnTo>
                  <a:lnTo>
                    <a:pt x="1739645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640780" y="12"/>
              <a:ext cx="5647690" cy="4629150"/>
            </a:xfrm>
            <a:custGeom>
              <a:avLst/>
              <a:gdLst/>
              <a:ahLst/>
              <a:cxnLst/>
              <a:rect l="l" t="t" r="r" b="b"/>
              <a:pathLst>
                <a:path w="5647690" h="4629150">
                  <a:moveTo>
                    <a:pt x="5567083" y="2890278"/>
                  </a:moveTo>
                  <a:lnTo>
                    <a:pt x="4936274" y="2257488"/>
                  </a:lnTo>
                  <a:lnTo>
                    <a:pt x="3196755" y="3995801"/>
                  </a:lnTo>
                  <a:lnTo>
                    <a:pt x="3827437" y="4628591"/>
                  </a:lnTo>
                  <a:lnTo>
                    <a:pt x="5567083" y="2890278"/>
                  </a:lnTo>
                  <a:close/>
                </a:path>
                <a:path w="5647690" h="4629150">
                  <a:moveTo>
                    <a:pt x="5647207" y="0"/>
                  </a:moveTo>
                  <a:lnTo>
                    <a:pt x="0" y="0"/>
                  </a:lnTo>
                  <a:lnTo>
                    <a:pt x="3075965" y="3075927"/>
                  </a:lnTo>
                  <a:lnTo>
                    <a:pt x="5647207" y="504634"/>
                  </a:lnTo>
                  <a:lnTo>
                    <a:pt x="5647207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15062452" y="6675004"/>
            <a:ext cx="3225800" cy="3612515"/>
          </a:xfrm>
          <a:custGeom>
            <a:avLst/>
            <a:gdLst/>
            <a:ahLst/>
            <a:cxnLst/>
            <a:rect l="l" t="t" r="r" b="b"/>
            <a:pathLst>
              <a:path w="3225800" h="3612515">
                <a:moveTo>
                  <a:pt x="3224275" y="0"/>
                </a:moveTo>
                <a:lnTo>
                  <a:pt x="0" y="3225457"/>
                </a:lnTo>
                <a:lnTo>
                  <a:pt x="386694" y="3611994"/>
                </a:lnTo>
                <a:lnTo>
                  <a:pt x="3225507" y="3611994"/>
                </a:lnTo>
                <a:lnTo>
                  <a:pt x="3225507" y="1221"/>
                </a:lnTo>
                <a:lnTo>
                  <a:pt x="3224275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11605463" y="815686"/>
            <a:ext cx="6682740" cy="8823325"/>
            <a:chOff x="11605463" y="815686"/>
            <a:chExt cx="6682740" cy="8823325"/>
          </a:xfrm>
        </p:grpSpPr>
        <p:sp>
          <p:nvSpPr>
            <p:cNvPr id="7" name="object 7" descr=""/>
            <p:cNvSpPr/>
            <p:nvPr/>
          </p:nvSpPr>
          <p:spPr>
            <a:xfrm>
              <a:off x="15857473" y="815686"/>
              <a:ext cx="2430780" cy="2623185"/>
            </a:xfrm>
            <a:custGeom>
              <a:avLst/>
              <a:gdLst/>
              <a:ahLst/>
              <a:cxnLst/>
              <a:rect l="l" t="t" r="r" b="b"/>
              <a:pathLst>
                <a:path w="2430780" h="2623185">
                  <a:moveTo>
                    <a:pt x="2430500" y="0"/>
                  </a:moveTo>
                  <a:lnTo>
                    <a:pt x="0" y="2430434"/>
                  </a:lnTo>
                  <a:lnTo>
                    <a:pt x="194817" y="2622661"/>
                  </a:lnTo>
                  <a:lnTo>
                    <a:pt x="2430500" y="386907"/>
                  </a:lnTo>
                  <a:lnTo>
                    <a:pt x="2430500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05463" y="3266262"/>
              <a:ext cx="6372148" cy="637212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01528" y="995388"/>
            <a:ext cx="6461125" cy="814069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150" spc="275"/>
              <a:t>What</a:t>
            </a:r>
            <a:r>
              <a:rPr dirty="0" sz="5150" spc="170"/>
              <a:t> </a:t>
            </a:r>
            <a:r>
              <a:rPr dirty="0" sz="5150" spc="95"/>
              <a:t>is</a:t>
            </a:r>
            <a:r>
              <a:rPr dirty="0" sz="5150" spc="185"/>
              <a:t> </a:t>
            </a:r>
            <a:r>
              <a:rPr dirty="0" sz="5150" spc="125"/>
              <a:t>a</a:t>
            </a:r>
            <a:r>
              <a:rPr dirty="0" sz="5150" spc="185"/>
              <a:t> </a:t>
            </a:r>
            <a:r>
              <a:rPr dirty="0" sz="5150" spc="180"/>
              <a:t>Logarithm?</a:t>
            </a:r>
            <a:endParaRPr sz="5150"/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9663" y="2902546"/>
            <a:ext cx="1670405" cy="39682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5687" y="3369055"/>
            <a:ext cx="2658999" cy="387146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73724" y="5188546"/>
            <a:ext cx="1939607" cy="396824"/>
          </a:xfrm>
          <a:prstGeom prst="rect">
            <a:avLst/>
          </a:prstGeom>
        </p:spPr>
      </p:pic>
      <p:sp>
        <p:nvSpPr>
          <p:cNvPr id="13" name="object 13" descr=""/>
          <p:cNvSpPr/>
          <p:nvPr/>
        </p:nvSpPr>
        <p:spPr>
          <a:xfrm>
            <a:off x="8038427" y="5188546"/>
            <a:ext cx="195580" cy="309245"/>
          </a:xfrm>
          <a:custGeom>
            <a:avLst/>
            <a:gdLst/>
            <a:ahLst/>
            <a:cxnLst/>
            <a:rect l="l" t="t" r="r" b="b"/>
            <a:pathLst>
              <a:path w="195579" h="309245">
                <a:moveTo>
                  <a:pt x="195110" y="196176"/>
                </a:moveTo>
                <a:lnTo>
                  <a:pt x="188912" y="146583"/>
                </a:lnTo>
                <a:lnTo>
                  <a:pt x="170218" y="111074"/>
                </a:lnTo>
                <a:lnTo>
                  <a:pt x="161620" y="103009"/>
                </a:lnTo>
                <a:lnTo>
                  <a:pt x="156692" y="98386"/>
                </a:lnTo>
                <a:lnTo>
                  <a:pt x="147320" y="92964"/>
                </a:lnTo>
                <a:lnTo>
                  <a:pt x="147320" y="194513"/>
                </a:lnTo>
                <a:lnTo>
                  <a:pt x="147294" y="196176"/>
                </a:lnTo>
                <a:lnTo>
                  <a:pt x="140373" y="239280"/>
                </a:lnTo>
                <a:lnTo>
                  <a:pt x="119443" y="263144"/>
                </a:lnTo>
                <a:lnTo>
                  <a:pt x="119278" y="263144"/>
                </a:lnTo>
                <a:lnTo>
                  <a:pt x="109626" y="266433"/>
                </a:lnTo>
                <a:lnTo>
                  <a:pt x="109423" y="266433"/>
                </a:lnTo>
                <a:lnTo>
                  <a:pt x="98323" y="267525"/>
                </a:lnTo>
                <a:lnTo>
                  <a:pt x="84721" y="266433"/>
                </a:lnTo>
                <a:lnTo>
                  <a:pt x="52920" y="240004"/>
                </a:lnTo>
                <a:lnTo>
                  <a:pt x="46697" y="196176"/>
                </a:lnTo>
                <a:lnTo>
                  <a:pt x="46697" y="194513"/>
                </a:lnTo>
                <a:lnTo>
                  <a:pt x="51727" y="153670"/>
                </a:lnTo>
                <a:lnTo>
                  <a:pt x="80810" y="125539"/>
                </a:lnTo>
                <a:lnTo>
                  <a:pt x="98323" y="123723"/>
                </a:lnTo>
                <a:lnTo>
                  <a:pt x="109893" y="124802"/>
                </a:lnTo>
                <a:lnTo>
                  <a:pt x="140487" y="150774"/>
                </a:lnTo>
                <a:lnTo>
                  <a:pt x="147320" y="194513"/>
                </a:lnTo>
                <a:lnTo>
                  <a:pt x="147320" y="92964"/>
                </a:lnTo>
                <a:lnTo>
                  <a:pt x="141033" y="89306"/>
                </a:lnTo>
                <a:lnTo>
                  <a:pt x="123253" y="83870"/>
                </a:lnTo>
                <a:lnTo>
                  <a:pt x="103339" y="82054"/>
                </a:lnTo>
                <a:lnTo>
                  <a:pt x="90512" y="82727"/>
                </a:lnTo>
                <a:lnTo>
                  <a:pt x="53848" y="95719"/>
                </a:lnTo>
                <a:lnTo>
                  <a:pt x="46139" y="103009"/>
                </a:lnTo>
                <a:lnTo>
                  <a:pt x="46494" y="95719"/>
                </a:lnTo>
                <a:lnTo>
                  <a:pt x="46570" y="92646"/>
                </a:lnTo>
                <a:lnTo>
                  <a:pt x="46697" y="0"/>
                </a:lnTo>
                <a:lnTo>
                  <a:pt x="0" y="0"/>
                </a:lnTo>
                <a:lnTo>
                  <a:pt x="0" y="305295"/>
                </a:lnTo>
                <a:lnTo>
                  <a:pt x="36563" y="305295"/>
                </a:lnTo>
                <a:lnTo>
                  <a:pt x="38506" y="279298"/>
                </a:lnTo>
                <a:lnTo>
                  <a:pt x="38531" y="279006"/>
                </a:lnTo>
                <a:lnTo>
                  <a:pt x="68186" y="303364"/>
                </a:lnTo>
                <a:lnTo>
                  <a:pt x="102603" y="309016"/>
                </a:lnTo>
                <a:lnTo>
                  <a:pt x="116230" y="308190"/>
                </a:lnTo>
                <a:lnTo>
                  <a:pt x="161569" y="288264"/>
                </a:lnTo>
                <a:lnTo>
                  <a:pt x="170421" y="279006"/>
                </a:lnTo>
                <a:lnTo>
                  <a:pt x="177660" y="268820"/>
                </a:lnTo>
                <a:lnTo>
                  <a:pt x="178333" y="267525"/>
                </a:lnTo>
                <a:lnTo>
                  <a:pt x="183896" y="256832"/>
                </a:lnTo>
                <a:lnTo>
                  <a:pt x="188810" y="243433"/>
                </a:lnTo>
                <a:lnTo>
                  <a:pt x="192328" y="228701"/>
                </a:lnTo>
                <a:lnTo>
                  <a:pt x="194373" y="213118"/>
                </a:lnTo>
                <a:lnTo>
                  <a:pt x="194462" y="212077"/>
                </a:lnTo>
                <a:lnTo>
                  <a:pt x="195110" y="196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5750014" y="5727979"/>
            <a:ext cx="179070" cy="227329"/>
            <a:chOff x="5750014" y="5727979"/>
            <a:chExt cx="179070" cy="227329"/>
          </a:xfrm>
        </p:grpSpPr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50014" y="5727979"/>
              <a:ext cx="178955" cy="22678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50014" y="5727979"/>
              <a:ext cx="178955" cy="226783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9115462" y="5727611"/>
            <a:ext cx="167005" cy="227329"/>
            <a:chOff x="9115462" y="5727611"/>
            <a:chExt cx="167005" cy="227329"/>
          </a:xfrm>
        </p:grpSpPr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15462" y="5727611"/>
              <a:ext cx="166497" cy="22715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15462" y="5727611"/>
              <a:ext cx="166497" cy="227152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3927779" y="2814142"/>
            <a:ext cx="6424295" cy="414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06375" marR="5080" indent="-137795">
              <a:lnSpc>
                <a:spcPct val="100000"/>
              </a:lnSpc>
              <a:spcBef>
                <a:spcPts val="100"/>
              </a:spcBef>
              <a:tabLst>
                <a:tab pos="2226310" algn="l"/>
                <a:tab pos="3358515" algn="l"/>
                <a:tab pos="3538854" algn="l"/>
                <a:tab pos="3859529" algn="l"/>
                <a:tab pos="4389755" algn="l"/>
              </a:tabLst>
            </a:pPr>
            <a:r>
              <a:rPr dirty="0" sz="3000" spc="4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30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3000" spc="7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0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85">
                <a:solidFill>
                  <a:srgbClr val="FFFFFF"/>
                </a:solidFill>
                <a:latin typeface="Tahoma"/>
                <a:cs typeface="Tahoma"/>
              </a:rPr>
              <a:t>inverse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10">
                <a:solidFill>
                  <a:srgbClr val="FFFFFF"/>
                </a:solidFill>
                <a:latin typeface="Tahoma"/>
                <a:cs typeface="Tahoma"/>
              </a:rPr>
              <a:t>operation </a:t>
            </a:r>
            <a:r>
              <a:rPr dirty="0" sz="3000" spc="9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3000">
                <a:solidFill>
                  <a:srgbClr val="FFFFFF"/>
                </a:solidFill>
                <a:latin typeface="Tahoma"/>
                <a:cs typeface="Tahoma"/>
              </a:rPr>
              <a:t>		</a:t>
            </a:r>
            <a:r>
              <a:rPr dirty="0" sz="3000" spc="-135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-125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00">
                <a:solidFill>
                  <a:srgbClr val="FFFFFF"/>
                </a:solidFill>
                <a:latin typeface="Tahoma"/>
                <a:cs typeface="Tahoma"/>
              </a:rPr>
              <a:t>answers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75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dirty="0" sz="3000" spc="70">
                <a:solidFill>
                  <a:srgbClr val="FFFFFF"/>
                </a:solidFill>
                <a:latin typeface="Tahoma"/>
                <a:cs typeface="Tahoma"/>
              </a:rPr>
              <a:t>question: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90">
                <a:solidFill>
                  <a:srgbClr val="FFFFFF"/>
                </a:solidFill>
                <a:latin typeface="Tahoma"/>
                <a:cs typeface="Tahoma"/>
              </a:rPr>
              <a:t>what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Tahoma"/>
                <a:cs typeface="Tahoma"/>
              </a:rPr>
              <a:t>exponent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25">
                <a:solidFill>
                  <a:srgbClr val="FFFFFF"/>
                </a:solidFill>
                <a:latin typeface="Tahoma"/>
                <a:cs typeface="Tahoma"/>
              </a:rPr>
              <a:t>must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25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dirty="0" sz="3000" spc="100">
                <a:solidFill>
                  <a:srgbClr val="FFFFFF"/>
                </a:solidFill>
                <a:latin typeface="Tahoma"/>
                <a:cs typeface="Tahoma"/>
              </a:rPr>
              <a:t>base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3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05">
                <a:solidFill>
                  <a:srgbClr val="FFFFFF"/>
                </a:solidFill>
                <a:latin typeface="Tahoma"/>
                <a:cs typeface="Tahoma"/>
              </a:rPr>
              <a:t>raised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35">
                <a:solidFill>
                  <a:srgbClr val="FFFFFF"/>
                </a:solidFill>
                <a:latin typeface="Tahoma"/>
                <a:cs typeface="Tahoma"/>
              </a:rPr>
              <a:t>produce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75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Tahoma"/>
                <a:cs typeface="Tahoma"/>
              </a:rPr>
              <a:t>given </a:t>
            </a:r>
            <a:r>
              <a:rPr dirty="0" sz="3000" spc="110">
                <a:solidFill>
                  <a:srgbClr val="FFFFFF"/>
                </a:solidFill>
                <a:latin typeface="Tahoma"/>
                <a:cs typeface="Tahoma"/>
              </a:rPr>
              <a:t>number?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0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dirty="0" sz="30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80">
                <a:solidFill>
                  <a:srgbClr val="FFFFFF"/>
                </a:solidFill>
                <a:latin typeface="Tahoma"/>
                <a:cs typeface="Tahoma"/>
              </a:rPr>
              <a:t>example,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05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30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75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dirty="0" sz="3000" spc="100">
                <a:solidFill>
                  <a:srgbClr val="FFFFFF"/>
                </a:solidFill>
                <a:latin typeface="Tahoma"/>
                <a:cs typeface="Tahoma"/>
              </a:rPr>
              <a:t>equation</a:t>
            </a:r>
            <a:r>
              <a:rPr dirty="0" sz="3000">
                <a:solidFill>
                  <a:srgbClr val="FFFFFF"/>
                </a:solidFill>
                <a:latin typeface="Tahoma"/>
                <a:cs typeface="Tahoma"/>
              </a:rPr>
              <a:t>				</a:t>
            </a:r>
            <a:r>
              <a:rPr dirty="0" sz="3000" spc="-5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dirty="0" sz="30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3000" spc="7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0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45">
                <a:solidFill>
                  <a:srgbClr val="FFFFFF"/>
                </a:solidFill>
                <a:latin typeface="Tahoma"/>
                <a:cs typeface="Tahoma"/>
              </a:rPr>
              <a:t>base, </a:t>
            </a:r>
            <a:r>
              <a:rPr dirty="0" sz="3000" spc="7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0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65">
                <a:solidFill>
                  <a:srgbClr val="FFFFFF"/>
                </a:solidFill>
                <a:latin typeface="Tahoma"/>
                <a:cs typeface="Tahoma"/>
              </a:rPr>
              <a:t>result,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05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3000">
                <a:solidFill>
                  <a:srgbClr val="FFFFFF"/>
                </a:solidFill>
                <a:latin typeface="Tahoma"/>
                <a:cs typeface="Tahoma"/>
              </a:rPr>
              <a:t>		</a:t>
            </a:r>
            <a:r>
              <a:rPr dirty="0" sz="3000" spc="7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7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endParaRPr sz="3000">
              <a:latin typeface="Tahoma"/>
              <a:cs typeface="Tahoma"/>
            </a:endParaRPr>
          </a:p>
          <a:p>
            <a:pPr algn="r" marR="7620">
              <a:lnSpc>
                <a:spcPct val="100000"/>
              </a:lnSpc>
            </a:pPr>
            <a:r>
              <a:rPr dirty="0" sz="3000" spc="90">
                <a:solidFill>
                  <a:srgbClr val="FFFFFF"/>
                </a:solidFill>
                <a:latin typeface="Tahoma"/>
                <a:cs typeface="Tahoma"/>
              </a:rPr>
              <a:t>exponent.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65">
                <a:solidFill>
                  <a:srgbClr val="FFFFFF"/>
                </a:solidFill>
                <a:latin typeface="Tahoma"/>
                <a:cs typeface="Tahoma"/>
              </a:rPr>
              <a:t>Let's</a:t>
            </a:r>
            <a:r>
              <a:rPr dirty="0" sz="30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90">
                <a:solidFill>
                  <a:srgbClr val="FFFFFF"/>
                </a:solidFill>
                <a:latin typeface="Tahoma"/>
                <a:cs typeface="Tahoma"/>
              </a:rPr>
              <a:t>unravel</a:t>
            </a:r>
            <a:r>
              <a:rPr dirty="0" sz="30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85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85">
                <a:solidFill>
                  <a:srgbClr val="FFFFFF"/>
                </a:solidFill>
                <a:latin typeface="Tahoma"/>
                <a:cs typeface="Tahoma"/>
              </a:rPr>
              <a:t>concept</a:t>
            </a:r>
            <a:endParaRPr sz="3000">
              <a:latin typeface="Tahoma"/>
              <a:cs typeface="Tahoma"/>
            </a:endParaRPr>
          </a:p>
          <a:p>
            <a:pPr algn="r" marR="8255">
              <a:lnSpc>
                <a:spcPct val="100000"/>
              </a:lnSpc>
            </a:pPr>
            <a:r>
              <a:rPr dirty="0" sz="3000" spc="60">
                <a:solidFill>
                  <a:srgbClr val="FFFFFF"/>
                </a:solidFill>
                <a:latin typeface="Tahoma"/>
                <a:cs typeface="Tahoma"/>
              </a:rPr>
              <a:t>further!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6380505" y="2559761"/>
            <a:ext cx="3952875" cy="95250"/>
          </a:xfrm>
          <a:custGeom>
            <a:avLst/>
            <a:gdLst/>
            <a:ahLst/>
            <a:cxn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 descr=""/>
          <p:cNvGrpSpPr/>
          <p:nvPr/>
        </p:nvGrpSpPr>
        <p:grpSpPr>
          <a:xfrm>
            <a:off x="0" y="686052"/>
            <a:ext cx="3863975" cy="9601835"/>
            <a:chOff x="0" y="686052"/>
            <a:chExt cx="3863975" cy="9601835"/>
          </a:xfrm>
        </p:grpSpPr>
        <p:sp>
          <p:nvSpPr>
            <p:cNvPr id="23" name="object 23" descr=""/>
            <p:cNvSpPr/>
            <p:nvPr/>
          </p:nvSpPr>
          <p:spPr>
            <a:xfrm>
              <a:off x="0" y="686052"/>
              <a:ext cx="2930525" cy="5860415"/>
            </a:xfrm>
            <a:custGeom>
              <a:avLst/>
              <a:gdLst/>
              <a:ahLst/>
              <a:cxnLst/>
              <a:rect l="l" t="t" r="r" b="b"/>
              <a:pathLst>
                <a:path w="2930525" h="5860415">
                  <a:moveTo>
                    <a:pt x="0" y="0"/>
                  </a:moveTo>
                  <a:lnTo>
                    <a:pt x="0" y="5860294"/>
                  </a:lnTo>
                  <a:lnTo>
                    <a:pt x="2930143" y="2929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0" y="6216955"/>
              <a:ext cx="3863975" cy="4070985"/>
            </a:xfrm>
            <a:custGeom>
              <a:avLst/>
              <a:gdLst/>
              <a:ahLst/>
              <a:cxnLst/>
              <a:rect l="l" t="t" r="r" b="b"/>
              <a:pathLst>
                <a:path w="3863975" h="4070984">
                  <a:moveTo>
                    <a:pt x="639648" y="0"/>
                  </a:moveTo>
                  <a:lnTo>
                    <a:pt x="0" y="639648"/>
                  </a:lnTo>
                  <a:lnTo>
                    <a:pt x="0" y="4070806"/>
                  </a:lnTo>
                  <a:lnTo>
                    <a:pt x="3017266" y="4070806"/>
                  </a:lnTo>
                  <a:lnTo>
                    <a:pt x="3863860" y="3224213"/>
                  </a:lnTo>
                  <a:lnTo>
                    <a:pt x="639648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288" y="0"/>
            <a:ext cx="18278475" cy="10287000"/>
            <a:chOff x="5288" y="0"/>
            <a:chExt cx="18278475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8" y="5789"/>
              <a:ext cx="18278472" cy="1028120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9849866" y="1266202"/>
              <a:ext cx="6448425" cy="6448425"/>
            </a:xfrm>
            <a:custGeom>
              <a:avLst/>
              <a:gdLst/>
              <a:ahLst/>
              <a:cxnLst/>
              <a:rect l="l" t="t" r="r" b="b"/>
              <a:pathLst>
                <a:path w="6448425" h="6448425">
                  <a:moveTo>
                    <a:pt x="3224276" y="0"/>
                  </a:moveTo>
                  <a:lnTo>
                    <a:pt x="0" y="3222967"/>
                  </a:lnTo>
                  <a:lnTo>
                    <a:pt x="3224276" y="6448425"/>
                  </a:lnTo>
                  <a:lnTo>
                    <a:pt x="6448425" y="3222967"/>
                  </a:lnTo>
                  <a:lnTo>
                    <a:pt x="3224276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159243" y="0"/>
              <a:ext cx="6448425" cy="3677285"/>
            </a:xfrm>
            <a:custGeom>
              <a:avLst/>
              <a:gdLst/>
              <a:ahLst/>
              <a:cxnLst/>
              <a:rect l="l" t="t" r="r" b="b"/>
              <a:pathLst>
                <a:path w="6448425" h="3677285">
                  <a:moveTo>
                    <a:pt x="5995395" y="0"/>
                  </a:moveTo>
                  <a:lnTo>
                    <a:pt x="453028" y="0"/>
                  </a:lnTo>
                  <a:lnTo>
                    <a:pt x="0" y="453021"/>
                  </a:lnTo>
                  <a:lnTo>
                    <a:pt x="3224212" y="3677234"/>
                  </a:lnTo>
                  <a:lnTo>
                    <a:pt x="6448424" y="453021"/>
                  </a:lnTo>
                  <a:lnTo>
                    <a:pt x="5995395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205273" y="2895"/>
              <a:ext cx="7077075" cy="10277475"/>
            </a:xfrm>
            <a:custGeom>
              <a:avLst/>
              <a:gdLst/>
              <a:ahLst/>
              <a:cxnLst/>
              <a:rect l="l" t="t" r="r" b="b"/>
              <a:pathLst>
                <a:path w="7077075" h="10277475">
                  <a:moveTo>
                    <a:pt x="7077075" y="0"/>
                  </a:moveTo>
                  <a:lnTo>
                    <a:pt x="0" y="0"/>
                  </a:lnTo>
                  <a:lnTo>
                    <a:pt x="0" y="10277475"/>
                  </a:lnTo>
                  <a:lnTo>
                    <a:pt x="7077075" y="10277475"/>
                  </a:lnTo>
                  <a:lnTo>
                    <a:pt x="7077075" y="0"/>
                  </a:lnTo>
                  <a:close/>
                </a:path>
              </a:pathLst>
            </a:custGeom>
            <a:solidFill>
              <a:srgbClr val="28293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4281" rIns="0" bIns="0" rtlCol="0" vert="horz">
            <a:spAutoFit/>
          </a:bodyPr>
          <a:lstStyle/>
          <a:p>
            <a:pPr marL="1948814">
              <a:lnSpc>
                <a:spcPct val="100000"/>
              </a:lnSpc>
              <a:spcBef>
                <a:spcPts val="125"/>
              </a:spcBef>
            </a:pPr>
            <a:r>
              <a:rPr dirty="0" sz="4400" spc="125"/>
              <a:t>Properties</a:t>
            </a:r>
            <a:r>
              <a:rPr dirty="0" sz="4400" spc="165"/>
              <a:t> </a:t>
            </a:r>
            <a:r>
              <a:rPr dirty="0" sz="4400" spc="265"/>
              <a:t>of</a:t>
            </a:r>
            <a:r>
              <a:rPr dirty="0" sz="4400" spc="165"/>
              <a:t> </a:t>
            </a:r>
            <a:r>
              <a:rPr dirty="0" sz="4400" spc="155"/>
              <a:t>Logarithms</a:t>
            </a:r>
            <a:endParaRPr sz="4400"/>
          </a:p>
        </p:txBody>
      </p:sp>
      <p:grpSp>
        <p:nvGrpSpPr>
          <p:cNvPr id="8" name="object 8" descr=""/>
          <p:cNvGrpSpPr/>
          <p:nvPr/>
        </p:nvGrpSpPr>
        <p:grpSpPr>
          <a:xfrm>
            <a:off x="12351017" y="3518103"/>
            <a:ext cx="5564505" cy="1577340"/>
            <a:chOff x="12351017" y="3518103"/>
            <a:chExt cx="5564505" cy="157734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74669" y="3518103"/>
              <a:ext cx="1632966" cy="34842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2351017" y="4738458"/>
              <a:ext cx="596900" cy="278130"/>
            </a:xfrm>
            <a:custGeom>
              <a:avLst/>
              <a:gdLst/>
              <a:ahLst/>
              <a:cxnLst/>
              <a:rect l="l" t="t" r="r" b="b"/>
              <a:pathLst>
                <a:path w="596900" h="278129">
                  <a:moveTo>
                    <a:pt x="36753" y="77012"/>
                  </a:moveTo>
                  <a:lnTo>
                    <a:pt x="0" y="77012"/>
                  </a:lnTo>
                  <a:lnTo>
                    <a:pt x="0" y="274751"/>
                  </a:lnTo>
                  <a:lnTo>
                    <a:pt x="42202" y="274751"/>
                  </a:lnTo>
                  <a:lnTo>
                    <a:pt x="42202" y="160540"/>
                  </a:lnTo>
                  <a:lnTo>
                    <a:pt x="43434" y="152755"/>
                  </a:lnTo>
                  <a:lnTo>
                    <a:pt x="65328" y="119710"/>
                  </a:lnTo>
                  <a:lnTo>
                    <a:pt x="70916" y="117195"/>
                  </a:lnTo>
                  <a:lnTo>
                    <a:pt x="76492" y="114630"/>
                  </a:lnTo>
                  <a:lnTo>
                    <a:pt x="82461" y="113347"/>
                  </a:lnTo>
                  <a:lnTo>
                    <a:pt x="115787" y="113347"/>
                  </a:lnTo>
                  <a:lnTo>
                    <a:pt x="116574" y="107607"/>
                  </a:lnTo>
                  <a:lnTo>
                    <a:pt x="34950" y="107607"/>
                  </a:lnTo>
                  <a:lnTo>
                    <a:pt x="36615" y="79362"/>
                  </a:lnTo>
                  <a:lnTo>
                    <a:pt x="36734" y="77343"/>
                  </a:lnTo>
                  <a:lnTo>
                    <a:pt x="36753" y="77012"/>
                  </a:lnTo>
                  <a:close/>
                </a:path>
                <a:path w="596900" h="278129">
                  <a:moveTo>
                    <a:pt x="115787" y="113347"/>
                  </a:moveTo>
                  <a:lnTo>
                    <a:pt x="91782" y="113347"/>
                  </a:lnTo>
                  <a:lnTo>
                    <a:pt x="94945" y="113576"/>
                  </a:lnTo>
                  <a:lnTo>
                    <a:pt x="98298" y="114020"/>
                  </a:lnTo>
                  <a:lnTo>
                    <a:pt x="101701" y="114401"/>
                  </a:lnTo>
                  <a:lnTo>
                    <a:pt x="107327" y="115608"/>
                  </a:lnTo>
                  <a:lnTo>
                    <a:pt x="115201" y="117614"/>
                  </a:lnTo>
                  <a:lnTo>
                    <a:pt x="115611" y="114630"/>
                  </a:lnTo>
                  <a:lnTo>
                    <a:pt x="115694" y="114020"/>
                  </a:lnTo>
                  <a:lnTo>
                    <a:pt x="115787" y="113347"/>
                  </a:lnTo>
                  <a:close/>
                </a:path>
                <a:path w="596900" h="278129">
                  <a:moveTo>
                    <a:pt x="94411" y="73672"/>
                  </a:moveTo>
                  <a:lnTo>
                    <a:pt x="90500" y="73672"/>
                  </a:lnTo>
                  <a:lnTo>
                    <a:pt x="83344" y="74027"/>
                  </a:lnTo>
                  <a:lnTo>
                    <a:pt x="47714" y="89842"/>
                  </a:lnTo>
                  <a:lnTo>
                    <a:pt x="34950" y="107607"/>
                  </a:lnTo>
                  <a:lnTo>
                    <a:pt x="116574" y="107607"/>
                  </a:lnTo>
                  <a:lnTo>
                    <a:pt x="120726" y="77343"/>
                  </a:lnTo>
                  <a:lnTo>
                    <a:pt x="113030" y="75730"/>
                  </a:lnTo>
                  <a:lnTo>
                    <a:pt x="107022" y="74726"/>
                  </a:lnTo>
                  <a:lnTo>
                    <a:pt x="102730" y="74333"/>
                  </a:lnTo>
                  <a:lnTo>
                    <a:pt x="98488" y="73888"/>
                  </a:lnTo>
                  <a:lnTo>
                    <a:pt x="94411" y="73672"/>
                  </a:lnTo>
                  <a:close/>
                </a:path>
                <a:path w="596900" h="278129">
                  <a:moveTo>
                    <a:pt x="180505" y="77012"/>
                  </a:moveTo>
                  <a:lnTo>
                    <a:pt x="138137" y="77012"/>
                  </a:lnTo>
                  <a:lnTo>
                    <a:pt x="138137" y="204343"/>
                  </a:lnTo>
                  <a:lnTo>
                    <a:pt x="138463" y="211732"/>
                  </a:lnTo>
                  <a:lnTo>
                    <a:pt x="138588" y="214566"/>
                  </a:lnTo>
                  <a:lnTo>
                    <a:pt x="138661" y="216222"/>
                  </a:lnTo>
                  <a:lnTo>
                    <a:pt x="140131" y="226382"/>
                  </a:lnTo>
                  <a:lnTo>
                    <a:pt x="140231" y="227077"/>
                  </a:lnTo>
                  <a:lnTo>
                    <a:pt x="163682" y="265718"/>
                  </a:lnTo>
                  <a:lnTo>
                    <a:pt x="200137" y="277611"/>
                  </a:lnTo>
                  <a:lnTo>
                    <a:pt x="211391" y="278104"/>
                  </a:lnTo>
                  <a:lnTo>
                    <a:pt x="218173" y="277883"/>
                  </a:lnTo>
                  <a:lnTo>
                    <a:pt x="260032" y="263702"/>
                  </a:lnTo>
                  <a:lnTo>
                    <a:pt x="270357" y="250685"/>
                  </a:lnTo>
                  <a:lnTo>
                    <a:pt x="305904" y="250685"/>
                  </a:lnTo>
                  <a:lnTo>
                    <a:pt x="305904" y="240766"/>
                  </a:lnTo>
                  <a:lnTo>
                    <a:pt x="215404" y="240766"/>
                  </a:lnTo>
                  <a:lnTo>
                    <a:pt x="206937" y="240195"/>
                  </a:lnTo>
                  <a:lnTo>
                    <a:pt x="181026" y="211732"/>
                  </a:lnTo>
                  <a:lnTo>
                    <a:pt x="180616" y="204343"/>
                  </a:lnTo>
                  <a:lnTo>
                    <a:pt x="180505" y="77012"/>
                  </a:lnTo>
                  <a:close/>
                </a:path>
                <a:path w="596900" h="278129">
                  <a:moveTo>
                    <a:pt x="305904" y="250685"/>
                  </a:moveTo>
                  <a:lnTo>
                    <a:pt x="270357" y="250685"/>
                  </a:lnTo>
                  <a:lnTo>
                    <a:pt x="270304" y="253455"/>
                  </a:lnTo>
                  <a:lnTo>
                    <a:pt x="270178" y="260134"/>
                  </a:lnTo>
                  <a:lnTo>
                    <a:pt x="270110" y="263702"/>
                  </a:lnTo>
                  <a:lnTo>
                    <a:pt x="270018" y="268554"/>
                  </a:lnTo>
                  <a:lnTo>
                    <a:pt x="269900" y="274751"/>
                  </a:lnTo>
                  <a:lnTo>
                    <a:pt x="305904" y="274751"/>
                  </a:lnTo>
                  <a:lnTo>
                    <a:pt x="305904" y="250685"/>
                  </a:lnTo>
                  <a:close/>
                </a:path>
                <a:path w="596900" h="278129">
                  <a:moveTo>
                    <a:pt x="305904" y="77012"/>
                  </a:moveTo>
                  <a:lnTo>
                    <a:pt x="263715" y="77012"/>
                  </a:lnTo>
                  <a:lnTo>
                    <a:pt x="263715" y="180746"/>
                  </a:lnTo>
                  <a:lnTo>
                    <a:pt x="263417" y="190547"/>
                  </a:lnTo>
                  <a:lnTo>
                    <a:pt x="250825" y="229971"/>
                  </a:lnTo>
                  <a:lnTo>
                    <a:pt x="215404" y="240766"/>
                  </a:lnTo>
                  <a:lnTo>
                    <a:pt x="305904" y="240766"/>
                  </a:lnTo>
                  <a:lnTo>
                    <a:pt x="305904" y="77012"/>
                  </a:lnTo>
                  <a:close/>
                </a:path>
                <a:path w="596900" h="278129">
                  <a:moveTo>
                    <a:pt x="392671" y="0"/>
                  </a:moveTo>
                  <a:lnTo>
                    <a:pt x="350380" y="0"/>
                  </a:lnTo>
                  <a:lnTo>
                    <a:pt x="350380" y="274751"/>
                  </a:lnTo>
                  <a:lnTo>
                    <a:pt x="392671" y="274751"/>
                  </a:lnTo>
                  <a:lnTo>
                    <a:pt x="392671" y="0"/>
                  </a:lnTo>
                  <a:close/>
                </a:path>
                <a:path w="596900" h="278129">
                  <a:moveTo>
                    <a:pt x="514718" y="73672"/>
                  </a:moveTo>
                  <a:lnTo>
                    <a:pt x="468109" y="86563"/>
                  </a:lnTo>
                  <a:lnTo>
                    <a:pt x="437502" y="122732"/>
                  </a:lnTo>
                  <a:lnTo>
                    <a:pt x="427501" y="162107"/>
                  </a:lnTo>
                  <a:lnTo>
                    <a:pt x="426834" y="177228"/>
                  </a:lnTo>
                  <a:lnTo>
                    <a:pt x="427552" y="192673"/>
                  </a:lnTo>
                  <a:lnTo>
                    <a:pt x="438443" y="231804"/>
                  </a:lnTo>
                  <a:lnTo>
                    <a:pt x="471792" y="266382"/>
                  </a:lnTo>
                  <a:lnTo>
                    <a:pt x="521449" y="278104"/>
                  </a:lnTo>
                  <a:lnTo>
                    <a:pt x="530833" y="277916"/>
                  </a:lnTo>
                  <a:lnTo>
                    <a:pt x="539241" y="277371"/>
                  </a:lnTo>
                  <a:lnTo>
                    <a:pt x="539384" y="277371"/>
                  </a:lnTo>
                  <a:lnTo>
                    <a:pt x="547649" y="276406"/>
                  </a:lnTo>
                  <a:lnTo>
                    <a:pt x="554594" y="275172"/>
                  </a:lnTo>
                  <a:lnTo>
                    <a:pt x="554735" y="275172"/>
                  </a:lnTo>
                  <a:lnTo>
                    <a:pt x="562607" y="273241"/>
                  </a:lnTo>
                  <a:lnTo>
                    <a:pt x="570645" y="270730"/>
                  </a:lnTo>
                  <a:lnTo>
                    <a:pt x="579232" y="267550"/>
                  </a:lnTo>
                  <a:lnTo>
                    <a:pt x="588378" y="263702"/>
                  </a:lnTo>
                  <a:lnTo>
                    <a:pt x="588378" y="240093"/>
                  </a:lnTo>
                  <a:lnTo>
                    <a:pt x="522592" y="240093"/>
                  </a:lnTo>
                  <a:lnTo>
                    <a:pt x="510735" y="239172"/>
                  </a:lnTo>
                  <a:lnTo>
                    <a:pt x="477852" y="217481"/>
                  </a:lnTo>
                  <a:lnTo>
                    <a:pt x="469887" y="188188"/>
                  </a:lnTo>
                  <a:lnTo>
                    <a:pt x="596506" y="188188"/>
                  </a:lnTo>
                  <a:lnTo>
                    <a:pt x="596426" y="162107"/>
                  </a:lnTo>
                  <a:lnTo>
                    <a:pt x="595943" y="151688"/>
                  </a:lnTo>
                  <a:lnTo>
                    <a:pt x="471030" y="151688"/>
                  </a:lnTo>
                  <a:lnTo>
                    <a:pt x="472411" y="143916"/>
                  </a:lnTo>
                  <a:lnTo>
                    <a:pt x="497319" y="113809"/>
                  </a:lnTo>
                  <a:lnTo>
                    <a:pt x="514464" y="110667"/>
                  </a:lnTo>
                  <a:lnTo>
                    <a:pt x="583338" y="110667"/>
                  </a:lnTo>
                  <a:lnTo>
                    <a:pt x="581468" y="107331"/>
                  </a:lnTo>
                  <a:lnTo>
                    <a:pt x="549044" y="80123"/>
                  </a:lnTo>
                  <a:lnTo>
                    <a:pt x="527502" y="74477"/>
                  </a:lnTo>
                  <a:lnTo>
                    <a:pt x="528550" y="74477"/>
                  </a:lnTo>
                  <a:lnTo>
                    <a:pt x="514718" y="73672"/>
                  </a:lnTo>
                  <a:close/>
                </a:path>
                <a:path w="596900" h="278129">
                  <a:moveTo>
                    <a:pt x="588378" y="223850"/>
                  </a:moveTo>
                  <a:lnTo>
                    <a:pt x="551802" y="237083"/>
                  </a:lnTo>
                  <a:lnTo>
                    <a:pt x="522592" y="240093"/>
                  </a:lnTo>
                  <a:lnTo>
                    <a:pt x="588378" y="240093"/>
                  </a:lnTo>
                  <a:lnTo>
                    <a:pt x="588378" y="223850"/>
                  </a:lnTo>
                  <a:close/>
                </a:path>
                <a:path w="596900" h="278129">
                  <a:moveTo>
                    <a:pt x="583338" y="110667"/>
                  </a:moveTo>
                  <a:lnTo>
                    <a:pt x="523481" y="110667"/>
                  </a:lnTo>
                  <a:lnTo>
                    <a:pt x="530593" y="112572"/>
                  </a:lnTo>
                  <a:lnTo>
                    <a:pt x="536181" y="116357"/>
                  </a:lnTo>
                  <a:lnTo>
                    <a:pt x="541642" y="120154"/>
                  </a:lnTo>
                  <a:lnTo>
                    <a:pt x="545833" y="125679"/>
                  </a:lnTo>
                  <a:lnTo>
                    <a:pt x="548627" y="132930"/>
                  </a:lnTo>
                  <a:lnTo>
                    <a:pt x="551548" y="140195"/>
                  </a:lnTo>
                  <a:lnTo>
                    <a:pt x="553072" y="146443"/>
                  </a:lnTo>
                  <a:lnTo>
                    <a:pt x="553072" y="151688"/>
                  </a:lnTo>
                  <a:lnTo>
                    <a:pt x="595943" y="151688"/>
                  </a:lnTo>
                  <a:lnTo>
                    <a:pt x="595909" y="150947"/>
                  </a:lnTo>
                  <a:lnTo>
                    <a:pt x="594109" y="138837"/>
                  </a:lnTo>
                  <a:lnTo>
                    <a:pt x="591094" y="127502"/>
                  </a:lnTo>
                  <a:lnTo>
                    <a:pt x="586854" y="116941"/>
                  </a:lnTo>
                  <a:lnTo>
                    <a:pt x="583338" y="1106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75355" y="4328883"/>
              <a:ext cx="1239901" cy="35679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48063" y="4738458"/>
              <a:ext cx="2056249" cy="35679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14903" y="4738458"/>
              <a:ext cx="1700149" cy="35679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2351017" y="4738458"/>
              <a:ext cx="596900" cy="278130"/>
            </a:xfrm>
            <a:custGeom>
              <a:avLst/>
              <a:gdLst/>
              <a:ahLst/>
              <a:cxnLst/>
              <a:rect l="l" t="t" r="r" b="b"/>
              <a:pathLst>
                <a:path w="596900" h="278129">
                  <a:moveTo>
                    <a:pt x="36753" y="77012"/>
                  </a:moveTo>
                  <a:lnTo>
                    <a:pt x="0" y="77012"/>
                  </a:lnTo>
                  <a:lnTo>
                    <a:pt x="0" y="274751"/>
                  </a:lnTo>
                  <a:lnTo>
                    <a:pt x="42202" y="274751"/>
                  </a:lnTo>
                  <a:lnTo>
                    <a:pt x="42202" y="160540"/>
                  </a:lnTo>
                  <a:lnTo>
                    <a:pt x="43434" y="152755"/>
                  </a:lnTo>
                  <a:lnTo>
                    <a:pt x="65328" y="119710"/>
                  </a:lnTo>
                  <a:lnTo>
                    <a:pt x="70916" y="117195"/>
                  </a:lnTo>
                  <a:lnTo>
                    <a:pt x="76492" y="114630"/>
                  </a:lnTo>
                  <a:lnTo>
                    <a:pt x="82461" y="113347"/>
                  </a:lnTo>
                  <a:lnTo>
                    <a:pt x="115787" y="113347"/>
                  </a:lnTo>
                  <a:lnTo>
                    <a:pt x="116574" y="107607"/>
                  </a:lnTo>
                  <a:lnTo>
                    <a:pt x="34950" y="107607"/>
                  </a:lnTo>
                  <a:lnTo>
                    <a:pt x="36615" y="79362"/>
                  </a:lnTo>
                  <a:lnTo>
                    <a:pt x="36734" y="77343"/>
                  </a:lnTo>
                  <a:lnTo>
                    <a:pt x="36753" y="77012"/>
                  </a:lnTo>
                  <a:close/>
                </a:path>
                <a:path w="596900" h="278129">
                  <a:moveTo>
                    <a:pt x="115787" y="113347"/>
                  </a:moveTo>
                  <a:lnTo>
                    <a:pt x="91782" y="113347"/>
                  </a:lnTo>
                  <a:lnTo>
                    <a:pt x="94945" y="113576"/>
                  </a:lnTo>
                  <a:lnTo>
                    <a:pt x="98298" y="114020"/>
                  </a:lnTo>
                  <a:lnTo>
                    <a:pt x="101701" y="114401"/>
                  </a:lnTo>
                  <a:lnTo>
                    <a:pt x="107327" y="115608"/>
                  </a:lnTo>
                  <a:lnTo>
                    <a:pt x="115201" y="117614"/>
                  </a:lnTo>
                  <a:lnTo>
                    <a:pt x="115611" y="114630"/>
                  </a:lnTo>
                  <a:lnTo>
                    <a:pt x="115694" y="114020"/>
                  </a:lnTo>
                  <a:lnTo>
                    <a:pt x="115787" y="113347"/>
                  </a:lnTo>
                  <a:close/>
                </a:path>
                <a:path w="596900" h="278129">
                  <a:moveTo>
                    <a:pt x="94411" y="73672"/>
                  </a:moveTo>
                  <a:lnTo>
                    <a:pt x="90500" y="73672"/>
                  </a:lnTo>
                  <a:lnTo>
                    <a:pt x="83344" y="74027"/>
                  </a:lnTo>
                  <a:lnTo>
                    <a:pt x="47714" y="89842"/>
                  </a:lnTo>
                  <a:lnTo>
                    <a:pt x="34950" y="107607"/>
                  </a:lnTo>
                  <a:lnTo>
                    <a:pt x="116574" y="107607"/>
                  </a:lnTo>
                  <a:lnTo>
                    <a:pt x="120726" y="77343"/>
                  </a:lnTo>
                  <a:lnTo>
                    <a:pt x="113030" y="75730"/>
                  </a:lnTo>
                  <a:lnTo>
                    <a:pt x="107022" y="74726"/>
                  </a:lnTo>
                  <a:lnTo>
                    <a:pt x="102730" y="74333"/>
                  </a:lnTo>
                  <a:lnTo>
                    <a:pt x="98488" y="73888"/>
                  </a:lnTo>
                  <a:lnTo>
                    <a:pt x="94411" y="73672"/>
                  </a:lnTo>
                  <a:close/>
                </a:path>
                <a:path w="596900" h="278129">
                  <a:moveTo>
                    <a:pt x="180505" y="77012"/>
                  </a:moveTo>
                  <a:lnTo>
                    <a:pt x="138137" y="77012"/>
                  </a:lnTo>
                  <a:lnTo>
                    <a:pt x="138137" y="204343"/>
                  </a:lnTo>
                  <a:lnTo>
                    <a:pt x="138463" y="211732"/>
                  </a:lnTo>
                  <a:lnTo>
                    <a:pt x="138588" y="214566"/>
                  </a:lnTo>
                  <a:lnTo>
                    <a:pt x="138661" y="216222"/>
                  </a:lnTo>
                  <a:lnTo>
                    <a:pt x="140131" y="226382"/>
                  </a:lnTo>
                  <a:lnTo>
                    <a:pt x="140231" y="227077"/>
                  </a:lnTo>
                  <a:lnTo>
                    <a:pt x="163682" y="265718"/>
                  </a:lnTo>
                  <a:lnTo>
                    <a:pt x="200137" y="277611"/>
                  </a:lnTo>
                  <a:lnTo>
                    <a:pt x="211391" y="278104"/>
                  </a:lnTo>
                  <a:lnTo>
                    <a:pt x="218173" y="277883"/>
                  </a:lnTo>
                  <a:lnTo>
                    <a:pt x="260032" y="263702"/>
                  </a:lnTo>
                  <a:lnTo>
                    <a:pt x="270357" y="250685"/>
                  </a:lnTo>
                  <a:lnTo>
                    <a:pt x="305904" y="250685"/>
                  </a:lnTo>
                  <a:lnTo>
                    <a:pt x="305904" y="240766"/>
                  </a:lnTo>
                  <a:lnTo>
                    <a:pt x="215404" y="240766"/>
                  </a:lnTo>
                  <a:lnTo>
                    <a:pt x="206937" y="240195"/>
                  </a:lnTo>
                  <a:lnTo>
                    <a:pt x="181026" y="211732"/>
                  </a:lnTo>
                  <a:lnTo>
                    <a:pt x="180616" y="204343"/>
                  </a:lnTo>
                  <a:lnTo>
                    <a:pt x="180505" y="77012"/>
                  </a:lnTo>
                  <a:close/>
                </a:path>
                <a:path w="596900" h="278129">
                  <a:moveTo>
                    <a:pt x="305904" y="250685"/>
                  </a:moveTo>
                  <a:lnTo>
                    <a:pt x="270357" y="250685"/>
                  </a:lnTo>
                  <a:lnTo>
                    <a:pt x="270304" y="253455"/>
                  </a:lnTo>
                  <a:lnTo>
                    <a:pt x="270178" y="260134"/>
                  </a:lnTo>
                  <a:lnTo>
                    <a:pt x="270110" y="263702"/>
                  </a:lnTo>
                  <a:lnTo>
                    <a:pt x="270018" y="268554"/>
                  </a:lnTo>
                  <a:lnTo>
                    <a:pt x="269900" y="274751"/>
                  </a:lnTo>
                  <a:lnTo>
                    <a:pt x="305904" y="274751"/>
                  </a:lnTo>
                  <a:lnTo>
                    <a:pt x="305904" y="250685"/>
                  </a:lnTo>
                  <a:close/>
                </a:path>
                <a:path w="596900" h="278129">
                  <a:moveTo>
                    <a:pt x="305904" y="77012"/>
                  </a:moveTo>
                  <a:lnTo>
                    <a:pt x="263715" y="77012"/>
                  </a:lnTo>
                  <a:lnTo>
                    <a:pt x="263715" y="180746"/>
                  </a:lnTo>
                  <a:lnTo>
                    <a:pt x="263417" y="190547"/>
                  </a:lnTo>
                  <a:lnTo>
                    <a:pt x="250825" y="229971"/>
                  </a:lnTo>
                  <a:lnTo>
                    <a:pt x="215404" y="240766"/>
                  </a:lnTo>
                  <a:lnTo>
                    <a:pt x="305904" y="240766"/>
                  </a:lnTo>
                  <a:lnTo>
                    <a:pt x="305904" y="77012"/>
                  </a:lnTo>
                  <a:close/>
                </a:path>
                <a:path w="596900" h="278129">
                  <a:moveTo>
                    <a:pt x="392671" y="0"/>
                  </a:moveTo>
                  <a:lnTo>
                    <a:pt x="350380" y="0"/>
                  </a:lnTo>
                  <a:lnTo>
                    <a:pt x="350380" y="274751"/>
                  </a:lnTo>
                  <a:lnTo>
                    <a:pt x="392671" y="274751"/>
                  </a:lnTo>
                  <a:lnTo>
                    <a:pt x="392671" y="0"/>
                  </a:lnTo>
                  <a:close/>
                </a:path>
                <a:path w="596900" h="278129">
                  <a:moveTo>
                    <a:pt x="514718" y="73672"/>
                  </a:moveTo>
                  <a:lnTo>
                    <a:pt x="468109" y="86563"/>
                  </a:lnTo>
                  <a:lnTo>
                    <a:pt x="437502" y="122732"/>
                  </a:lnTo>
                  <a:lnTo>
                    <a:pt x="427501" y="162107"/>
                  </a:lnTo>
                  <a:lnTo>
                    <a:pt x="426834" y="177228"/>
                  </a:lnTo>
                  <a:lnTo>
                    <a:pt x="427552" y="192673"/>
                  </a:lnTo>
                  <a:lnTo>
                    <a:pt x="438443" y="231804"/>
                  </a:lnTo>
                  <a:lnTo>
                    <a:pt x="471792" y="266382"/>
                  </a:lnTo>
                  <a:lnTo>
                    <a:pt x="521449" y="278104"/>
                  </a:lnTo>
                  <a:lnTo>
                    <a:pt x="530833" y="277916"/>
                  </a:lnTo>
                  <a:lnTo>
                    <a:pt x="539241" y="277371"/>
                  </a:lnTo>
                  <a:lnTo>
                    <a:pt x="539384" y="277371"/>
                  </a:lnTo>
                  <a:lnTo>
                    <a:pt x="547649" y="276406"/>
                  </a:lnTo>
                  <a:lnTo>
                    <a:pt x="554594" y="275172"/>
                  </a:lnTo>
                  <a:lnTo>
                    <a:pt x="554735" y="275172"/>
                  </a:lnTo>
                  <a:lnTo>
                    <a:pt x="562607" y="273241"/>
                  </a:lnTo>
                  <a:lnTo>
                    <a:pt x="570645" y="270730"/>
                  </a:lnTo>
                  <a:lnTo>
                    <a:pt x="579232" y="267550"/>
                  </a:lnTo>
                  <a:lnTo>
                    <a:pt x="588378" y="263702"/>
                  </a:lnTo>
                  <a:lnTo>
                    <a:pt x="588378" y="240093"/>
                  </a:lnTo>
                  <a:lnTo>
                    <a:pt x="522592" y="240093"/>
                  </a:lnTo>
                  <a:lnTo>
                    <a:pt x="510735" y="239172"/>
                  </a:lnTo>
                  <a:lnTo>
                    <a:pt x="477852" y="217481"/>
                  </a:lnTo>
                  <a:lnTo>
                    <a:pt x="469887" y="188188"/>
                  </a:lnTo>
                  <a:lnTo>
                    <a:pt x="596506" y="188188"/>
                  </a:lnTo>
                  <a:lnTo>
                    <a:pt x="596426" y="162107"/>
                  </a:lnTo>
                  <a:lnTo>
                    <a:pt x="595943" y="151688"/>
                  </a:lnTo>
                  <a:lnTo>
                    <a:pt x="471030" y="151688"/>
                  </a:lnTo>
                  <a:lnTo>
                    <a:pt x="472411" y="143916"/>
                  </a:lnTo>
                  <a:lnTo>
                    <a:pt x="497319" y="113809"/>
                  </a:lnTo>
                  <a:lnTo>
                    <a:pt x="514464" y="110667"/>
                  </a:lnTo>
                  <a:lnTo>
                    <a:pt x="583338" y="110667"/>
                  </a:lnTo>
                  <a:lnTo>
                    <a:pt x="581468" y="107331"/>
                  </a:lnTo>
                  <a:lnTo>
                    <a:pt x="549044" y="80123"/>
                  </a:lnTo>
                  <a:lnTo>
                    <a:pt x="527502" y="74477"/>
                  </a:lnTo>
                  <a:lnTo>
                    <a:pt x="528550" y="74477"/>
                  </a:lnTo>
                  <a:lnTo>
                    <a:pt x="514718" y="73672"/>
                  </a:lnTo>
                  <a:close/>
                </a:path>
                <a:path w="596900" h="278129">
                  <a:moveTo>
                    <a:pt x="588378" y="223850"/>
                  </a:moveTo>
                  <a:lnTo>
                    <a:pt x="551802" y="237083"/>
                  </a:lnTo>
                  <a:lnTo>
                    <a:pt x="522592" y="240093"/>
                  </a:lnTo>
                  <a:lnTo>
                    <a:pt x="588378" y="240093"/>
                  </a:lnTo>
                  <a:lnTo>
                    <a:pt x="588378" y="223850"/>
                  </a:lnTo>
                  <a:close/>
                </a:path>
                <a:path w="596900" h="278129">
                  <a:moveTo>
                    <a:pt x="583338" y="110667"/>
                  </a:moveTo>
                  <a:lnTo>
                    <a:pt x="523481" y="110667"/>
                  </a:lnTo>
                  <a:lnTo>
                    <a:pt x="530593" y="112572"/>
                  </a:lnTo>
                  <a:lnTo>
                    <a:pt x="536181" y="116357"/>
                  </a:lnTo>
                  <a:lnTo>
                    <a:pt x="541642" y="120154"/>
                  </a:lnTo>
                  <a:lnTo>
                    <a:pt x="545833" y="125679"/>
                  </a:lnTo>
                  <a:lnTo>
                    <a:pt x="548627" y="132930"/>
                  </a:lnTo>
                  <a:lnTo>
                    <a:pt x="551548" y="140195"/>
                  </a:lnTo>
                  <a:lnTo>
                    <a:pt x="553072" y="146443"/>
                  </a:lnTo>
                  <a:lnTo>
                    <a:pt x="553072" y="151688"/>
                  </a:lnTo>
                  <a:lnTo>
                    <a:pt x="595943" y="151688"/>
                  </a:lnTo>
                  <a:lnTo>
                    <a:pt x="595909" y="150947"/>
                  </a:lnTo>
                  <a:lnTo>
                    <a:pt x="594109" y="138837"/>
                  </a:lnTo>
                  <a:lnTo>
                    <a:pt x="591094" y="127502"/>
                  </a:lnTo>
                  <a:lnTo>
                    <a:pt x="586854" y="116941"/>
                  </a:lnTo>
                  <a:lnTo>
                    <a:pt x="583338" y="1106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2196216" y="3428886"/>
            <a:ext cx="5728970" cy="33134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8105">
              <a:lnSpc>
                <a:spcPts val="3229"/>
              </a:lnSpc>
              <a:spcBef>
                <a:spcPts val="100"/>
              </a:spcBef>
            </a:pP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Logarithms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dirty="0" sz="27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55">
                <a:solidFill>
                  <a:srgbClr val="FFFFFF"/>
                </a:solidFill>
                <a:latin typeface="Tahoma"/>
                <a:cs typeface="Tahoma"/>
              </a:rPr>
              <a:t>several</a:t>
            </a:r>
            <a:endParaRPr sz="2700">
              <a:latin typeface="Tahoma"/>
              <a:cs typeface="Tahoma"/>
            </a:endParaRPr>
          </a:p>
          <a:p>
            <a:pPr marL="29845" marR="6985" indent="70485">
              <a:lnSpc>
                <a:spcPts val="3229"/>
              </a:lnSpc>
              <a:spcBef>
                <a:spcPts val="105"/>
              </a:spcBef>
            </a:pP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dirty="0" sz="27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5">
                <a:solidFill>
                  <a:srgbClr val="FFFFFF"/>
                </a:solidFill>
                <a:latin typeface="Tahoma"/>
                <a:cs typeface="Tahoma"/>
              </a:rPr>
              <a:t>simplify</a:t>
            </a:r>
            <a:r>
              <a:rPr dirty="0" sz="27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0">
                <a:solidFill>
                  <a:srgbClr val="FFFFFF"/>
                </a:solidFill>
                <a:latin typeface="Tahoma"/>
                <a:cs typeface="Tahoma"/>
              </a:rPr>
              <a:t>calculations.</a:t>
            </a:r>
            <a:r>
              <a:rPr dirty="0" sz="27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7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most </a:t>
            </a:r>
            <a:r>
              <a:rPr dirty="0" sz="2700" spc="114">
                <a:solidFill>
                  <a:srgbClr val="FFFFFF"/>
                </a:solidFill>
                <a:latin typeface="Tahoma"/>
                <a:cs typeface="Tahoma"/>
              </a:rPr>
              <a:t>important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20">
                <a:solidFill>
                  <a:srgbClr val="FFFFFF"/>
                </a:solidFill>
                <a:latin typeface="Tahoma"/>
                <a:cs typeface="Tahoma"/>
              </a:rPr>
              <a:t>ones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0">
                <a:solidFill>
                  <a:srgbClr val="FFFFFF"/>
                </a:solidFill>
                <a:latin typeface="Tahoma"/>
                <a:cs typeface="Tahoma"/>
              </a:rPr>
              <a:t>include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endParaRPr sz="2700">
              <a:latin typeface="Tahoma"/>
              <a:cs typeface="Tahoma"/>
            </a:endParaRPr>
          </a:p>
          <a:p>
            <a:pPr algn="r" marR="8255">
              <a:lnSpc>
                <a:spcPts val="3115"/>
              </a:lnSpc>
              <a:tabLst>
                <a:tab pos="2256155" algn="l"/>
                <a:tab pos="4867275" algn="l"/>
              </a:tabLst>
            </a:pPr>
            <a:r>
              <a:rPr dirty="0" sz="2700" spc="-5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dirty="0" sz="27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7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2700" spc="-5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2700">
              <a:latin typeface="Tahoma"/>
              <a:cs typeface="Tahoma"/>
            </a:endParaRPr>
          </a:p>
          <a:p>
            <a:pPr algn="r" marL="12700" marR="5080" indent="1194435">
              <a:lnSpc>
                <a:spcPts val="3229"/>
              </a:lnSpc>
              <a:spcBef>
                <a:spcPts val="155"/>
              </a:spcBef>
            </a:pPr>
            <a:r>
              <a:rPr dirty="0" sz="2700" spc="60">
                <a:solidFill>
                  <a:srgbClr val="FFFFFF"/>
                </a:solidFill>
                <a:latin typeface="Tahoma"/>
                <a:cs typeface="Tahoma"/>
              </a:rPr>
              <a:t>These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10">
                <a:solidFill>
                  <a:srgbClr val="FFFFFF"/>
                </a:solidFill>
                <a:latin typeface="Tahoma"/>
                <a:cs typeface="Tahoma"/>
              </a:rPr>
              <a:t>properties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0">
                <a:solidFill>
                  <a:srgbClr val="FFFFFF"/>
                </a:solidFill>
                <a:latin typeface="Tahoma"/>
                <a:cs typeface="Tahoma"/>
              </a:rPr>
              <a:t>allow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14">
                <a:solidFill>
                  <a:srgbClr val="FFFFFF"/>
                </a:solidFill>
                <a:latin typeface="Tahoma"/>
                <a:cs typeface="Tahoma"/>
              </a:rPr>
              <a:t>us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dirty="0" sz="2700" spc="110">
                <a:solidFill>
                  <a:srgbClr val="FFFFFF"/>
                </a:solidFill>
                <a:latin typeface="Tahoma"/>
                <a:cs typeface="Tahoma"/>
              </a:rPr>
              <a:t>manipulate</a:t>
            </a:r>
            <a:r>
              <a:rPr dirty="0" sz="27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0">
                <a:solidFill>
                  <a:srgbClr val="FFFFFF"/>
                </a:solidFill>
                <a:latin typeface="Tahoma"/>
                <a:cs typeface="Tahoma"/>
              </a:rPr>
              <a:t>logarithmic</a:t>
            </a:r>
            <a:r>
              <a:rPr dirty="0" sz="27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expressions </a:t>
            </a:r>
            <a:r>
              <a:rPr dirty="0" sz="2700" spc="45">
                <a:solidFill>
                  <a:srgbClr val="FFFFFF"/>
                </a:solidFill>
                <a:latin typeface="Tahoma"/>
                <a:cs typeface="Tahoma"/>
              </a:rPr>
              <a:t>efficiently,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0">
                <a:solidFill>
                  <a:srgbClr val="FFFFFF"/>
                </a:solidFill>
                <a:latin typeface="Tahoma"/>
                <a:cs typeface="Tahoma"/>
              </a:rPr>
              <a:t>making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25">
                <a:solidFill>
                  <a:srgbClr val="FFFFFF"/>
                </a:solidFill>
                <a:latin typeface="Tahoma"/>
                <a:cs typeface="Tahoma"/>
              </a:rPr>
              <a:t>them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0">
                <a:solidFill>
                  <a:srgbClr val="FFFFFF"/>
                </a:solidFill>
                <a:latin typeface="Tahoma"/>
                <a:cs typeface="Tahoma"/>
              </a:rPr>
              <a:t>powerful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tool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0">
                <a:solidFill>
                  <a:srgbClr val="FFFFFF"/>
                </a:solidFill>
                <a:latin typeface="Tahoma"/>
                <a:cs typeface="Tahoma"/>
              </a:rPr>
              <a:t>mathematics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3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45">
                <a:solidFill>
                  <a:srgbClr val="FFFFFF"/>
                </a:solidFill>
                <a:latin typeface="Tahoma"/>
                <a:cs typeface="Tahoma"/>
              </a:rPr>
              <a:t>science.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13956284" y="3164992"/>
            <a:ext cx="3952875" cy="95250"/>
          </a:xfrm>
          <a:custGeom>
            <a:avLst/>
            <a:gdLst/>
            <a:ahLst/>
            <a:cxn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89185" y="0"/>
            <a:ext cx="3388360" cy="1694180"/>
          </a:xfrm>
          <a:custGeom>
            <a:avLst/>
            <a:gdLst/>
            <a:ahLst/>
            <a:cxnLst/>
            <a:rect l="l" t="t" r="r" b="b"/>
            <a:pathLst>
              <a:path w="3388359" h="1694180">
                <a:moveTo>
                  <a:pt x="3388258" y="0"/>
                </a:moveTo>
                <a:lnTo>
                  <a:pt x="0" y="0"/>
                </a:lnTo>
                <a:lnTo>
                  <a:pt x="1694129" y="1694129"/>
                </a:lnTo>
                <a:lnTo>
                  <a:pt x="3388258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3157500"/>
            <a:ext cx="1786889" cy="3476625"/>
            <a:chOff x="0" y="3157500"/>
            <a:chExt cx="1786889" cy="3476625"/>
          </a:xfrm>
        </p:grpSpPr>
        <p:sp>
          <p:nvSpPr>
            <p:cNvPr id="4" name="object 4" descr=""/>
            <p:cNvSpPr/>
            <p:nvPr/>
          </p:nvSpPr>
          <p:spPr>
            <a:xfrm>
              <a:off x="0" y="3695256"/>
              <a:ext cx="1786889" cy="2939415"/>
            </a:xfrm>
            <a:custGeom>
              <a:avLst/>
              <a:gdLst/>
              <a:ahLst/>
              <a:cxnLst/>
              <a:rect l="l" t="t" r="r" b="b"/>
              <a:pathLst>
                <a:path w="1786889" h="2939415">
                  <a:moveTo>
                    <a:pt x="586065" y="0"/>
                  </a:moveTo>
                  <a:lnTo>
                    <a:pt x="0" y="586065"/>
                  </a:lnTo>
                  <a:lnTo>
                    <a:pt x="0" y="2890554"/>
                  </a:lnTo>
                  <a:lnTo>
                    <a:pt x="48314" y="2938868"/>
                  </a:lnTo>
                  <a:lnTo>
                    <a:pt x="1786623" y="1200556"/>
                  </a:lnTo>
                  <a:lnTo>
                    <a:pt x="586065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3157500"/>
              <a:ext cx="681355" cy="1314450"/>
            </a:xfrm>
            <a:custGeom>
              <a:avLst/>
              <a:gdLst/>
              <a:ahLst/>
              <a:cxnLst/>
              <a:rect l="l" t="t" r="r" b="b"/>
              <a:pathLst>
                <a:path w="681355" h="1314450">
                  <a:moveTo>
                    <a:pt x="48314" y="0"/>
                  </a:moveTo>
                  <a:lnTo>
                    <a:pt x="0" y="48314"/>
                  </a:lnTo>
                  <a:lnTo>
                    <a:pt x="0" y="1313910"/>
                  </a:lnTo>
                  <a:lnTo>
                    <a:pt x="681107" y="632802"/>
                  </a:lnTo>
                  <a:lnTo>
                    <a:pt x="48314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0" y="0"/>
            <a:ext cx="8515985" cy="10288270"/>
            <a:chOff x="0" y="0"/>
            <a:chExt cx="8515985" cy="10288270"/>
          </a:xfrm>
        </p:grpSpPr>
        <p:sp>
          <p:nvSpPr>
            <p:cNvPr id="7" name="object 7" descr=""/>
            <p:cNvSpPr/>
            <p:nvPr/>
          </p:nvSpPr>
          <p:spPr>
            <a:xfrm>
              <a:off x="2067496" y="1715008"/>
              <a:ext cx="6448425" cy="6448425"/>
            </a:xfrm>
            <a:custGeom>
              <a:avLst/>
              <a:gdLst/>
              <a:ahLst/>
              <a:cxnLst/>
              <a:rect l="l" t="t" r="r" b="b"/>
              <a:pathLst>
                <a:path w="6448425" h="6448425">
                  <a:moveTo>
                    <a:pt x="3224212" y="0"/>
                  </a:moveTo>
                  <a:lnTo>
                    <a:pt x="0" y="3225457"/>
                  </a:lnTo>
                  <a:lnTo>
                    <a:pt x="3224212" y="6448425"/>
                  </a:lnTo>
                  <a:lnTo>
                    <a:pt x="6448425" y="3225457"/>
                  </a:lnTo>
                  <a:lnTo>
                    <a:pt x="3224212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477497" y="5512498"/>
              <a:ext cx="2990850" cy="2990850"/>
            </a:xfrm>
            <a:custGeom>
              <a:avLst/>
              <a:gdLst/>
              <a:ahLst/>
              <a:cxnLst/>
              <a:rect l="l" t="t" r="r" b="b"/>
              <a:pathLst>
                <a:path w="2990850" h="2990850">
                  <a:moveTo>
                    <a:pt x="2798622" y="0"/>
                  </a:moveTo>
                  <a:lnTo>
                    <a:pt x="0" y="2796120"/>
                  </a:lnTo>
                  <a:lnTo>
                    <a:pt x="194729" y="2990850"/>
                  </a:lnTo>
                  <a:lnTo>
                    <a:pt x="2990850" y="192239"/>
                  </a:lnTo>
                  <a:lnTo>
                    <a:pt x="2798622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231981"/>
              <a:ext cx="5320614" cy="50557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753540" cy="461562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477323" y="1035240"/>
            <a:ext cx="5236845" cy="1261745"/>
          </a:xfrm>
          <a:prstGeom prst="rect"/>
        </p:spPr>
        <p:txBody>
          <a:bodyPr wrap="square" lIns="0" tIns="124460" rIns="0" bIns="0" rtlCol="0" vert="horz">
            <a:spAutoFit/>
          </a:bodyPr>
          <a:lstStyle/>
          <a:p>
            <a:pPr marL="12700" marR="5080">
              <a:lnSpc>
                <a:spcPts val="4430"/>
              </a:lnSpc>
              <a:spcBef>
                <a:spcPts val="980"/>
              </a:spcBef>
            </a:pPr>
            <a:r>
              <a:rPr dirty="0" sz="4400" spc="170"/>
              <a:t>Solving</a:t>
            </a:r>
            <a:r>
              <a:rPr dirty="0" sz="4400" spc="160"/>
              <a:t> </a:t>
            </a:r>
            <a:r>
              <a:rPr dirty="0" sz="4400" spc="165"/>
              <a:t>Logarithmic </a:t>
            </a:r>
            <a:r>
              <a:rPr dirty="0" sz="4400" spc="155"/>
              <a:t>Equations</a:t>
            </a:r>
            <a:endParaRPr sz="4400"/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63195" y="3342970"/>
            <a:ext cx="2722829" cy="358635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9489223" y="2854388"/>
            <a:ext cx="6885940" cy="2903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  <a:tabLst>
                <a:tab pos="5709920" algn="l"/>
              </a:tabLst>
            </a:pPr>
            <a:r>
              <a:rPr dirty="0" sz="270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7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solve</a:t>
            </a:r>
            <a:r>
              <a:rPr dirty="0" sz="27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0">
                <a:solidFill>
                  <a:srgbClr val="FFFFFF"/>
                </a:solidFill>
                <a:latin typeface="Tahoma"/>
                <a:cs typeface="Tahoma"/>
              </a:rPr>
              <a:t>logarithmic</a:t>
            </a:r>
            <a:r>
              <a:rPr dirty="0" sz="27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5">
                <a:solidFill>
                  <a:srgbClr val="FFFFFF"/>
                </a:solidFill>
                <a:latin typeface="Tahoma"/>
                <a:cs typeface="Tahoma"/>
              </a:rPr>
              <a:t>equations,</a:t>
            </a:r>
            <a:r>
              <a:rPr dirty="0" sz="27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we</a:t>
            </a:r>
            <a:r>
              <a:rPr dirty="0" sz="27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0">
                <a:solidFill>
                  <a:srgbClr val="FFFFFF"/>
                </a:solidFill>
                <a:latin typeface="Tahoma"/>
                <a:cs typeface="Tahoma"/>
              </a:rPr>
              <a:t>often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convert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25">
                <a:solidFill>
                  <a:srgbClr val="FFFFFF"/>
                </a:solidFill>
                <a:latin typeface="Tahoma"/>
                <a:cs typeface="Tahoma"/>
              </a:rPr>
              <a:t>them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5">
                <a:solidFill>
                  <a:srgbClr val="FFFFFF"/>
                </a:solidFill>
                <a:latin typeface="Tahoma"/>
                <a:cs typeface="Tahoma"/>
              </a:rPr>
              <a:t>into</a:t>
            </a:r>
            <a:r>
              <a:rPr dirty="0" sz="27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2700" spc="-114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30">
                <a:solidFill>
                  <a:srgbClr val="FFFFFF"/>
                </a:solidFill>
                <a:latin typeface="Tahoma"/>
                <a:cs typeface="Tahoma"/>
              </a:rPr>
              <a:t>This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process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0">
                <a:solidFill>
                  <a:srgbClr val="FFFFFF"/>
                </a:solidFill>
                <a:latin typeface="Tahoma"/>
                <a:cs typeface="Tahoma"/>
              </a:rPr>
              <a:t>involves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isolating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0">
                <a:solidFill>
                  <a:srgbClr val="FFFFFF"/>
                </a:solidFill>
                <a:latin typeface="Tahoma"/>
                <a:cs typeface="Tahoma"/>
              </a:rPr>
              <a:t>logarithm </a:t>
            </a:r>
            <a:r>
              <a:rPr dirty="0" sz="2700" spc="13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using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65">
                <a:solidFill>
                  <a:srgbClr val="FFFFFF"/>
                </a:solidFill>
                <a:latin typeface="Tahoma"/>
                <a:cs typeface="Tahoma"/>
              </a:rPr>
              <a:t>its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10">
                <a:solidFill>
                  <a:srgbClr val="FFFFFF"/>
                </a:solidFill>
                <a:latin typeface="Tahoma"/>
                <a:cs typeface="Tahoma"/>
              </a:rPr>
              <a:t>properties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5">
                <a:solidFill>
                  <a:srgbClr val="FFFFFF"/>
                </a:solidFill>
                <a:latin typeface="Tahoma"/>
                <a:cs typeface="Tahoma"/>
              </a:rPr>
              <a:t>rewrite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dirty="0" sz="2700" spc="90">
                <a:solidFill>
                  <a:srgbClr val="FFFFFF"/>
                </a:solidFill>
                <a:latin typeface="Tahoma"/>
                <a:cs typeface="Tahoma"/>
              </a:rPr>
              <a:t>equation.</a:t>
            </a:r>
            <a:r>
              <a:rPr dirty="0" sz="27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Understanding</a:t>
            </a:r>
            <a:r>
              <a:rPr dirty="0" sz="27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5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dirty="0" sz="27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0">
                <a:solidFill>
                  <a:srgbClr val="FFFFFF"/>
                </a:solidFill>
                <a:latin typeface="Tahoma"/>
                <a:cs typeface="Tahoma"/>
              </a:rPr>
              <a:t>technique</a:t>
            </a:r>
            <a:r>
              <a:rPr dirty="0" sz="27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5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crucial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1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0">
                <a:solidFill>
                  <a:srgbClr val="FFFFFF"/>
                </a:solidFill>
                <a:latin typeface="Tahoma"/>
                <a:cs typeface="Tahoma"/>
              </a:rPr>
              <a:t>mastering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0">
                <a:solidFill>
                  <a:srgbClr val="FFFFFF"/>
                </a:solidFill>
                <a:latin typeface="Tahoma"/>
                <a:cs typeface="Tahoma"/>
              </a:rPr>
              <a:t>logarithmic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0">
                <a:solidFill>
                  <a:srgbClr val="FFFFFF"/>
                </a:solidFill>
                <a:latin typeface="Tahoma"/>
                <a:cs typeface="Tahoma"/>
              </a:rPr>
              <a:t>equations </a:t>
            </a:r>
            <a:r>
              <a:rPr dirty="0" sz="2700" spc="13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60">
                <a:solidFill>
                  <a:srgbClr val="FFFFFF"/>
                </a:solidFill>
                <a:latin typeface="Tahoma"/>
                <a:cs typeface="Tahoma"/>
              </a:rPr>
              <a:t>tackling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10">
                <a:solidFill>
                  <a:srgbClr val="FFFFFF"/>
                </a:solidFill>
                <a:latin typeface="Tahoma"/>
                <a:cs typeface="Tahoma"/>
              </a:rPr>
              <a:t>complex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problems.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9494926" y="2571013"/>
            <a:ext cx="3476625" cy="95250"/>
          </a:xfrm>
          <a:custGeom>
            <a:avLst/>
            <a:gdLst/>
            <a:ahLst/>
            <a:cxn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640781" y="0"/>
            <a:ext cx="5647690" cy="5734685"/>
            <a:chOff x="12640781" y="0"/>
            <a:chExt cx="5647690" cy="5734685"/>
          </a:xfrm>
        </p:grpSpPr>
        <p:sp>
          <p:nvSpPr>
            <p:cNvPr id="3" name="object 3" descr=""/>
            <p:cNvSpPr/>
            <p:nvPr/>
          </p:nvSpPr>
          <p:spPr>
            <a:xfrm>
              <a:off x="16373092" y="2795258"/>
              <a:ext cx="1915160" cy="2939415"/>
            </a:xfrm>
            <a:custGeom>
              <a:avLst/>
              <a:gdLst/>
              <a:ahLst/>
              <a:cxnLst/>
              <a:rect l="l" t="t" r="r" b="b"/>
              <a:pathLst>
                <a:path w="1915159" h="2939415">
                  <a:moveTo>
                    <a:pt x="1739645" y="0"/>
                  </a:moveTo>
                  <a:lnTo>
                    <a:pt x="0" y="1738312"/>
                  </a:lnTo>
                  <a:lnTo>
                    <a:pt x="1201419" y="2938868"/>
                  </a:lnTo>
                  <a:lnTo>
                    <a:pt x="1914943" y="2225891"/>
                  </a:lnTo>
                  <a:lnTo>
                    <a:pt x="1914943" y="175172"/>
                  </a:lnTo>
                  <a:lnTo>
                    <a:pt x="1739645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640780" y="12"/>
              <a:ext cx="5647690" cy="4629150"/>
            </a:xfrm>
            <a:custGeom>
              <a:avLst/>
              <a:gdLst/>
              <a:ahLst/>
              <a:cxnLst/>
              <a:rect l="l" t="t" r="r" b="b"/>
              <a:pathLst>
                <a:path w="5647690" h="4629150">
                  <a:moveTo>
                    <a:pt x="5567083" y="2890278"/>
                  </a:moveTo>
                  <a:lnTo>
                    <a:pt x="4936274" y="2257488"/>
                  </a:lnTo>
                  <a:lnTo>
                    <a:pt x="3196755" y="3995801"/>
                  </a:lnTo>
                  <a:lnTo>
                    <a:pt x="3827437" y="4628591"/>
                  </a:lnTo>
                  <a:lnTo>
                    <a:pt x="5567083" y="2890278"/>
                  </a:lnTo>
                  <a:close/>
                </a:path>
                <a:path w="5647690" h="4629150">
                  <a:moveTo>
                    <a:pt x="5647207" y="0"/>
                  </a:moveTo>
                  <a:lnTo>
                    <a:pt x="0" y="0"/>
                  </a:lnTo>
                  <a:lnTo>
                    <a:pt x="3075965" y="3075927"/>
                  </a:lnTo>
                  <a:lnTo>
                    <a:pt x="5647207" y="504634"/>
                  </a:lnTo>
                  <a:lnTo>
                    <a:pt x="5647207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15062452" y="6675004"/>
            <a:ext cx="3225800" cy="3612515"/>
          </a:xfrm>
          <a:custGeom>
            <a:avLst/>
            <a:gdLst/>
            <a:ahLst/>
            <a:cxnLst/>
            <a:rect l="l" t="t" r="r" b="b"/>
            <a:pathLst>
              <a:path w="3225800" h="3612515">
                <a:moveTo>
                  <a:pt x="3224275" y="0"/>
                </a:moveTo>
                <a:lnTo>
                  <a:pt x="0" y="3225457"/>
                </a:lnTo>
                <a:lnTo>
                  <a:pt x="386694" y="3611994"/>
                </a:lnTo>
                <a:lnTo>
                  <a:pt x="3225507" y="3611994"/>
                </a:lnTo>
                <a:lnTo>
                  <a:pt x="3225507" y="1221"/>
                </a:lnTo>
                <a:lnTo>
                  <a:pt x="3224275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11605463" y="815686"/>
            <a:ext cx="6682740" cy="8823325"/>
            <a:chOff x="11605463" y="815686"/>
            <a:chExt cx="6682740" cy="8823325"/>
          </a:xfrm>
        </p:grpSpPr>
        <p:sp>
          <p:nvSpPr>
            <p:cNvPr id="7" name="object 7" descr=""/>
            <p:cNvSpPr/>
            <p:nvPr/>
          </p:nvSpPr>
          <p:spPr>
            <a:xfrm>
              <a:off x="15857473" y="815686"/>
              <a:ext cx="2430780" cy="2623185"/>
            </a:xfrm>
            <a:custGeom>
              <a:avLst/>
              <a:gdLst/>
              <a:ahLst/>
              <a:cxnLst/>
              <a:rect l="l" t="t" r="r" b="b"/>
              <a:pathLst>
                <a:path w="2430780" h="2623185">
                  <a:moveTo>
                    <a:pt x="2430500" y="0"/>
                  </a:moveTo>
                  <a:lnTo>
                    <a:pt x="0" y="2430434"/>
                  </a:lnTo>
                  <a:lnTo>
                    <a:pt x="194817" y="2622661"/>
                  </a:lnTo>
                  <a:lnTo>
                    <a:pt x="2430500" y="386907"/>
                  </a:lnTo>
                  <a:lnTo>
                    <a:pt x="2430500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05463" y="3266262"/>
              <a:ext cx="6372148" cy="637212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77968" y="1014438"/>
            <a:ext cx="5584825" cy="12617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algn="r" marR="5080">
              <a:lnSpc>
                <a:spcPts val="4850"/>
              </a:lnSpc>
              <a:spcBef>
                <a:spcPts val="125"/>
              </a:spcBef>
            </a:pPr>
            <a:r>
              <a:rPr dirty="0" sz="4400" spc="409"/>
              <a:t>Common</a:t>
            </a:r>
            <a:r>
              <a:rPr dirty="0" sz="4400" spc="165"/>
              <a:t> </a:t>
            </a:r>
            <a:r>
              <a:rPr dirty="0" sz="4400" spc="125"/>
              <a:t>Mistakes</a:t>
            </a:r>
            <a:r>
              <a:rPr dirty="0" sz="4400" spc="170"/>
              <a:t> </a:t>
            </a:r>
            <a:r>
              <a:rPr dirty="0" sz="4400" spc="155"/>
              <a:t>to</a:t>
            </a:r>
            <a:endParaRPr sz="4400"/>
          </a:p>
          <a:p>
            <a:pPr algn="r" marR="5080">
              <a:lnSpc>
                <a:spcPts val="4850"/>
              </a:lnSpc>
            </a:pPr>
            <a:r>
              <a:rPr dirty="0" sz="4400" spc="114"/>
              <a:t>Avoid</a:t>
            </a:r>
            <a:endParaRPr sz="4400"/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3220" y="3816946"/>
            <a:ext cx="1539798" cy="309016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3971544" y="2814142"/>
            <a:ext cx="6381115" cy="414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847090">
              <a:lnSpc>
                <a:spcPct val="100000"/>
              </a:lnSpc>
              <a:spcBef>
                <a:spcPts val="100"/>
              </a:spcBef>
              <a:tabLst>
                <a:tab pos="3265170" algn="l"/>
              </a:tabLst>
            </a:pPr>
            <a:r>
              <a:rPr dirty="0" sz="3000" spc="105">
                <a:solidFill>
                  <a:srgbClr val="FFFFFF"/>
                </a:solidFill>
                <a:latin typeface="Tahoma"/>
                <a:cs typeface="Tahoma"/>
              </a:rPr>
              <a:t>When</a:t>
            </a:r>
            <a:r>
              <a:rPr dirty="0" sz="30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90">
                <a:solidFill>
                  <a:srgbClr val="FFFFFF"/>
                </a:solidFill>
                <a:latin typeface="Tahoma"/>
                <a:cs typeface="Tahoma"/>
              </a:rPr>
              <a:t>working</a:t>
            </a:r>
            <a:r>
              <a:rPr dirty="0" sz="30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85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dirty="0" sz="30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80">
                <a:solidFill>
                  <a:srgbClr val="FFFFFF"/>
                </a:solidFill>
                <a:latin typeface="Tahoma"/>
                <a:cs typeface="Tahoma"/>
              </a:rPr>
              <a:t>logarithmic </a:t>
            </a:r>
            <a:r>
              <a:rPr dirty="0" sz="3000" spc="85">
                <a:solidFill>
                  <a:srgbClr val="FFFFFF"/>
                </a:solidFill>
                <a:latin typeface="Tahoma"/>
                <a:cs typeface="Tahoma"/>
              </a:rPr>
              <a:t>equations,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55">
                <a:solidFill>
                  <a:srgbClr val="FFFFFF"/>
                </a:solidFill>
                <a:latin typeface="Tahoma"/>
                <a:cs typeface="Tahoma"/>
              </a:rPr>
              <a:t>it's</a:t>
            </a:r>
            <a:r>
              <a:rPr dirty="0" sz="30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80">
                <a:solidFill>
                  <a:srgbClr val="FFFFFF"/>
                </a:solidFill>
                <a:latin typeface="Tahoma"/>
                <a:cs typeface="Tahoma"/>
              </a:rPr>
              <a:t>essential</a:t>
            </a:r>
            <a:r>
              <a:rPr dirty="0" sz="30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30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75">
                <a:solidFill>
                  <a:srgbClr val="FFFFFF"/>
                </a:solidFill>
                <a:latin typeface="Tahoma"/>
                <a:cs typeface="Tahoma"/>
              </a:rPr>
              <a:t>avoid </a:t>
            </a:r>
            <a:r>
              <a:rPr dirty="0" sz="3000" spc="150">
                <a:solidFill>
                  <a:srgbClr val="FFFFFF"/>
                </a:solidFill>
                <a:latin typeface="Tahoma"/>
                <a:cs typeface="Tahoma"/>
              </a:rPr>
              <a:t>common</a:t>
            </a:r>
            <a:r>
              <a:rPr dirty="0" sz="30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3000" spc="-135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Tahoma"/>
                <a:cs typeface="Tahoma"/>
              </a:rPr>
              <a:t>Some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70">
                <a:solidFill>
                  <a:srgbClr val="FFFFFF"/>
                </a:solidFill>
                <a:latin typeface="Tahoma"/>
                <a:cs typeface="Tahoma"/>
              </a:rPr>
              <a:t>pitfalls </a:t>
            </a:r>
            <a:r>
              <a:rPr dirty="0" sz="3000" spc="105">
                <a:solidFill>
                  <a:srgbClr val="FFFFFF"/>
                </a:solidFill>
                <a:latin typeface="Tahoma"/>
                <a:cs typeface="Tahoma"/>
              </a:rPr>
              <a:t>include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80">
                <a:solidFill>
                  <a:srgbClr val="FFFFFF"/>
                </a:solidFill>
                <a:latin typeface="Tahoma"/>
                <a:cs typeface="Tahoma"/>
              </a:rPr>
              <a:t>ignoring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0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30">
                <a:solidFill>
                  <a:srgbClr val="FFFFFF"/>
                </a:solidFill>
                <a:latin typeface="Tahoma"/>
                <a:cs typeface="Tahoma"/>
              </a:rPr>
              <a:t>domain </a:t>
            </a:r>
            <a:r>
              <a:rPr dirty="0" sz="3000" spc="95">
                <a:solidFill>
                  <a:srgbClr val="FFFFFF"/>
                </a:solidFill>
                <a:latin typeface="Tahoma"/>
                <a:cs typeface="Tahoma"/>
              </a:rPr>
              <a:t>restrictions</a:t>
            </a:r>
            <a:r>
              <a:rPr dirty="0" sz="30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3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30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80">
                <a:solidFill>
                  <a:srgbClr val="FFFFFF"/>
                </a:solidFill>
                <a:latin typeface="Tahoma"/>
                <a:cs typeface="Tahoma"/>
              </a:rPr>
              <a:t>misapplying </a:t>
            </a:r>
            <a:r>
              <a:rPr dirty="0" sz="3000" spc="90">
                <a:solidFill>
                  <a:srgbClr val="FFFFFF"/>
                </a:solidFill>
                <a:latin typeface="Tahoma"/>
                <a:cs typeface="Tahoma"/>
              </a:rPr>
              <a:t>logarithmic</a:t>
            </a:r>
            <a:r>
              <a:rPr dirty="0" sz="30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95">
                <a:solidFill>
                  <a:srgbClr val="FFFFFF"/>
                </a:solidFill>
                <a:latin typeface="Tahoma"/>
                <a:cs typeface="Tahoma"/>
              </a:rPr>
              <a:t>properties.</a:t>
            </a:r>
            <a:r>
              <a:rPr dirty="0" sz="30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75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z="30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75">
                <a:solidFill>
                  <a:srgbClr val="FFFFFF"/>
                </a:solidFill>
                <a:latin typeface="Tahoma"/>
                <a:cs typeface="Tahoma"/>
              </a:rPr>
              <a:t>being </a:t>
            </a:r>
            <a:r>
              <a:rPr dirty="0" sz="3000" spc="95">
                <a:solidFill>
                  <a:srgbClr val="FFFFFF"/>
                </a:solidFill>
                <a:latin typeface="Tahoma"/>
                <a:cs typeface="Tahoma"/>
              </a:rPr>
              <a:t>aware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95">
                <a:solidFill>
                  <a:srgbClr val="FFFFFF"/>
                </a:solidFill>
                <a:latin typeface="Tahoma"/>
                <a:cs typeface="Tahoma"/>
              </a:rPr>
              <a:t>these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95">
                <a:solidFill>
                  <a:srgbClr val="FFFFFF"/>
                </a:solidFill>
                <a:latin typeface="Tahoma"/>
                <a:cs typeface="Tahoma"/>
              </a:rPr>
              <a:t>errors,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05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60">
                <a:solidFill>
                  <a:srgbClr val="FFFFFF"/>
                </a:solidFill>
                <a:latin typeface="Tahoma"/>
                <a:cs typeface="Tahoma"/>
              </a:rPr>
              <a:t>can </a:t>
            </a:r>
            <a:r>
              <a:rPr dirty="0" sz="3000" spc="105">
                <a:solidFill>
                  <a:srgbClr val="FFFFFF"/>
                </a:solidFill>
                <a:latin typeface="Tahoma"/>
                <a:cs typeface="Tahoma"/>
              </a:rPr>
              <a:t>enhance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2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30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Tahoma"/>
                <a:cs typeface="Tahoma"/>
              </a:rPr>
              <a:t>problem-</a:t>
            </a:r>
            <a:r>
              <a:rPr dirty="0" sz="3000" spc="65">
                <a:solidFill>
                  <a:srgbClr val="FFFFFF"/>
                </a:solidFill>
                <a:latin typeface="Tahoma"/>
                <a:cs typeface="Tahoma"/>
              </a:rPr>
              <a:t>solving</a:t>
            </a:r>
            <a:r>
              <a:rPr dirty="0" sz="30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60">
                <a:solidFill>
                  <a:srgbClr val="FFFFFF"/>
                </a:solidFill>
                <a:latin typeface="Tahoma"/>
                <a:cs typeface="Tahoma"/>
              </a:rPr>
              <a:t>skills </a:t>
            </a:r>
            <a:r>
              <a:rPr dirty="0" sz="3000" spc="13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70">
                <a:solidFill>
                  <a:srgbClr val="FFFFFF"/>
                </a:solidFill>
                <a:latin typeface="Tahoma"/>
                <a:cs typeface="Tahoma"/>
              </a:rPr>
              <a:t>achieve</a:t>
            </a:r>
            <a:r>
              <a:rPr dirty="0" sz="30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00">
                <a:solidFill>
                  <a:srgbClr val="FFFFFF"/>
                </a:solidFill>
                <a:latin typeface="Tahoma"/>
                <a:cs typeface="Tahoma"/>
              </a:rPr>
              <a:t>better</a:t>
            </a:r>
            <a:r>
              <a:rPr dirty="0" sz="30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55">
                <a:solidFill>
                  <a:srgbClr val="FFFFFF"/>
                </a:solidFill>
                <a:latin typeface="Tahoma"/>
                <a:cs typeface="Tahoma"/>
              </a:rPr>
              <a:t>results.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6380505" y="2559761"/>
            <a:ext cx="3952875" cy="95250"/>
          </a:xfrm>
          <a:custGeom>
            <a:avLst/>
            <a:gdLst/>
            <a:ahLst/>
            <a:cxn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0" y="686052"/>
            <a:ext cx="3863975" cy="9601835"/>
            <a:chOff x="0" y="686052"/>
            <a:chExt cx="3863975" cy="9601835"/>
          </a:xfrm>
        </p:grpSpPr>
        <p:sp>
          <p:nvSpPr>
            <p:cNvPr id="14" name="object 14" descr=""/>
            <p:cNvSpPr/>
            <p:nvPr/>
          </p:nvSpPr>
          <p:spPr>
            <a:xfrm>
              <a:off x="0" y="686052"/>
              <a:ext cx="2930525" cy="5860415"/>
            </a:xfrm>
            <a:custGeom>
              <a:avLst/>
              <a:gdLst/>
              <a:ahLst/>
              <a:cxnLst/>
              <a:rect l="l" t="t" r="r" b="b"/>
              <a:pathLst>
                <a:path w="2930525" h="5860415">
                  <a:moveTo>
                    <a:pt x="0" y="0"/>
                  </a:moveTo>
                  <a:lnTo>
                    <a:pt x="0" y="5860294"/>
                  </a:lnTo>
                  <a:lnTo>
                    <a:pt x="2930143" y="2929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0" y="6216955"/>
              <a:ext cx="3863975" cy="4070985"/>
            </a:xfrm>
            <a:custGeom>
              <a:avLst/>
              <a:gdLst/>
              <a:ahLst/>
              <a:cxnLst/>
              <a:rect l="l" t="t" r="r" b="b"/>
              <a:pathLst>
                <a:path w="3863975" h="4070984">
                  <a:moveTo>
                    <a:pt x="639648" y="0"/>
                  </a:moveTo>
                  <a:lnTo>
                    <a:pt x="0" y="639648"/>
                  </a:lnTo>
                  <a:lnTo>
                    <a:pt x="0" y="4070806"/>
                  </a:lnTo>
                  <a:lnTo>
                    <a:pt x="3017266" y="4070806"/>
                  </a:lnTo>
                  <a:lnTo>
                    <a:pt x="3863860" y="3224213"/>
                  </a:lnTo>
                  <a:lnTo>
                    <a:pt x="639648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288" y="0"/>
            <a:ext cx="18278475" cy="10287000"/>
            <a:chOff x="5288" y="0"/>
            <a:chExt cx="18278475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8" y="5789"/>
              <a:ext cx="18278472" cy="1028120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9849866" y="1266202"/>
              <a:ext cx="6448425" cy="6448425"/>
            </a:xfrm>
            <a:custGeom>
              <a:avLst/>
              <a:gdLst/>
              <a:ahLst/>
              <a:cxnLst/>
              <a:rect l="l" t="t" r="r" b="b"/>
              <a:pathLst>
                <a:path w="6448425" h="6448425">
                  <a:moveTo>
                    <a:pt x="3224276" y="0"/>
                  </a:moveTo>
                  <a:lnTo>
                    <a:pt x="0" y="3222967"/>
                  </a:lnTo>
                  <a:lnTo>
                    <a:pt x="3224276" y="6448425"/>
                  </a:lnTo>
                  <a:lnTo>
                    <a:pt x="6448425" y="3222967"/>
                  </a:lnTo>
                  <a:lnTo>
                    <a:pt x="3224276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159243" y="0"/>
              <a:ext cx="6448425" cy="3677285"/>
            </a:xfrm>
            <a:custGeom>
              <a:avLst/>
              <a:gdLst/>
              <a:ahLst/>
              <a:cxnLst/>
              <a:rect l="l" t="t" r="r" b="b"/>
              <a:pathLst>
                <a:path w="6448425" h="3677285">
                  <a:moveTo>
                    <a:pt x="5995395" y="0"/>
                  </a:moveTo>
                  <a:lnTo>
                    <a:pt x="453028" y="0"/>
                  </a:lnTo>
                  <a:lnTo>
                    <a:pt x="0" y="453021"/>
                  </a:lnTo>
                  <a:lnTo>
                    <a:pt x="3224212" y="3677234"/>
                  </a:lnTo>
                  <a:lnTo>
                    <a:pt x="6448424" y="453021"/>
                  </a:lnTo>
                  <a:lnTo>
                    <a:pt x="5995395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205273" y="2895"/>
              <a:ext cx="7077075" cy="10277475"/>
            </a:xfrm>
            <a:custGeom>
              <a:avLst/>
              <a:gdLst/>
              <a:ahLst/>
              <a:cxnLst/>
              <a:rect l="l" t="t" r="r" b="b"/>
              <a:pathLst>
                <a:path w="7077075" h="10277475">
                  <a:moveTo>
                    <a:pt x="7077075" y="0"/>
                  </a:moveTo>
                  <a:lnTo>
                    <a:pt x="0" y="0"/>
                  </a:lnTo>
                  <a:lnTo>
                    <a:pt x="0" y="10277475"/>
                  </a:lnTo>
                  <a:lnTo>
                    <a:pt x="7077075" y="10277475"/>
                  </a:lnTo>
                  <a:lnTo>
                    <a:pt x="7077075" y="0"/>
                  </a:lnTo>
                  <a:close/>
                </a:path>
              </a:pathLst>
            </a:custGeom>
            <a:solidFill>
              <a:srgbClr val="28293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14756" rIns="0" bIns="0" rtlCol="0" vert="horz">
            <a:spAutoFit/>
          </a:bodyPr>
          <a:lstStyle/>
          <a:p>
            <a:pPr marL="1912620">
              <a:lnSpc>
                <a:spcPct val="100000"/>
              </a:lnSpc>
              <a:spcBef>
                <a:spcPts val="125"/>
              </a:spcBef>
            </a:pPr>
            <a:r>
              <a:rPr dirty="0" sz="4550" spc="180"/>
              <a:t>Applications</a:t>
            </a:r>
            <a:r>
              <a:rPr dirty="0" sz="4550" spc="175"/>
              <a:t> in</a:t>
            </a:r>
            <a:r>
              <a:rPr dirty="0" sz="4550" spc="180"/>
              <a:t> </a:t>
            </a:r>
            <a:r>
              <a:rPr dirty="0" sz="4550" spc="105"/>
              <a:t>Real</a:t>
            </a:r>
            <a:r>
              <a:rPr dirty="0" sz="4550" spc="180"/>
              <a:t> </a:t>
            </a:r>
            <a:r>
              <a:rPr dirty="0" sz="4550" spc="130"/>
              <a:t>Life</a:t>
            </a:r>
            <a:endParaRPr sz="4550"/>
          </a:p>
        </p:txBody>
      </p:sp>
      <p:grpSp>
        <p:nvGrpSpPr>
          <p:cNvPr id="8" name="object 8" descr=""/>
          <p:cNvGrpSpPr/>
          <p:nvPr/>
        </p:nvGrpSpPr>
        <p:grpSpPr>
          <a:xfrm>
            <a:off x="12086704" y="4328883"/>
            <a:ext cx="5807075" cy="1106805"/>
            <a:chOff x="12086704" y="4328883"/>
            <a:chExt cx="5807075" cy="110680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1424" y="4328883"/>
              <a:ext cx="1909851" cy="35679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7475454" y="4754194"/>
              <a:ext cx="414020" cy="341630"/>
            </a:xfrm>
            <a:custGeom>
              <a:avLst/>
              <a:gdLst/>
              <a:ahLst/>
              <a:cxnLst/>
              <a:rect l="l" t="t" r="r" b="b"/>
              <a:pathLst>
                <a:path w="414019" h="341629">
                  <a:moveTo>
                    <a:pt x="36322" y="61277"/>
                  </a:moveTo>
                  <a:lnTo>
                    <a:pt x="0" y="61277"/>
                  </a:lnTo>
                  <a:lnTo>
                    <a:pt x="0" y="341058"/>
                  </a:lnTo>
                  <a:lnTo>
                    <a:pt x="42164" y="341058"/>
                  </a:lnTo>
                  <a:lnTo>
                    <a:pt x="42048" y="250393"/>
                  </a:lnTo>
                  <a:lnTo>
                    <a:pt x="42037" y="249961"/>
                  </a:lnTo>
                  <a:lnTo>
                    <a:pt x="41789" y="246621"/>
                  </a:lnTo>
                  <a:lnTo>
                    <a:pt x="41701" y="245427"/>
                  </a:lnTo>
                  <a:lnTo>
                    <a:pt x="41656" y="244817"/>
                  </a:lnTo>
                  <a:lnTo>
                    <a:pt x="143978" y="244817"/>
                  </a:lnTo>
                  <a:lnTo>
                    <a:pt x="145460" y="243690"/>
                  </a:lnTo>
                  <a:lnTo>
                    <a:pt x="153209" y="235623"/>
                  </a:lnTo>
                  <a:lnTo>
                    <a:pt x="159887" y="226193"/>
                  </a:lnTo>
                  <a:lnTo>
                    <a:pt x="160489" y="225031"/>
                  </a:lnTo>
                  <a:lnTo>
                    <a:pt x="88900" y="225031"/>
                  </a:lnTo>
                  <a:lnTo>
                    <a:pt x="80519" y="224590"/>
                  </a:lnTo>
                  <a:lnTo>
                    <a:pt x="46736" y="196570"/>
                  </a:lnTo>
                  <a:lnTo>
                    <a:pt x="42164" y="159981"/>
                  </a:lnTo>
                  <a:lnTo>
                    <a:pt x="42164" y="154711"/>
                  </a:lnTo>
                  <a:lnTo>
                    <a:pt x="50377" y="112344"/>
                  </a:lnTo>
                  <a:lnTo>
                    <a:pt x="88519" y="95605"/>
                  </a:lnTo>
                  <a:lnTo>
                    <a:pt x="161287" y="95605"/>
                  </a:lnTo>
                  <a:lnTo>
                    <a:pt x="155103" y="86474"/>
                  </a:lnTo>
                  <a:lnTo>
                    <a:pt x="35306" y="86474"/>
                  </a:lnTo>
                  <a:lnTo>
                    <a:pt x="36149" y="65557"/>
                  </a:lnTo>
                  <a:lnTo>
                    <a:pt x="36271" y="62534"/>
                  </a:lnTo>
                  <a:lnTo>
                    <a:pt x="36322" y="61277"/>
                  </a:lnTo>
                  <a:close/>
                </a:path>
                <a:path w="414019" h="341629">
                  <a:moveTo>
                    <a:pt x="143978" y="244817"/>
                  </a:moveTo>
                  <a:lnTo>
                    <a:pt x="41656" y="244817"/>
                  </a:lnTo>
                  <a:lnTo>
                    <a:pt x="42291" y="245427"/>
                  </a:lnTo>
                  <a:lnTo>
                    <a:pt x="43053" y="246037"/>
                  </a:lnTo>
                  <a:lnTo>
                    <a:pt x="43688" y="246621"/>
                  </a:lnTo>
                  <a:lnTo>
                    <a:pt x="85040" y="262102"/>
                  </a:lnTo>
                  <a:lnTo>
                    <a:pt x="92710" y="262369"/>
                  </a:lnTo>
                  <a:lnTo>
                    <a:pt x="104880" y="261619"/>
                  </a:lnTo>
                  <a:lnTo>
                    <a:pt x="116252" y="259372"/>
                  </a:lnTo>
                  <a:lnTo>
                    <a:pt x="126839" y="255629"/>
                  </a:lnTo>
                  <a:lnTo>
                    <a:pt x="136652" y="250393"/>
                  </a:lnTo>
                  <a:lnTo>
                    <a:pt x="143978" y="244817"/>
                  </a:lnTo>
                  <a:close/>
                </a:path>
                <a:path w="414019" h="341629">
                  <a:moveTo>
                    <a:pt x="161287" y="95605"/>
                  </a:moveTo>
                  <a:lnTo>
                    <a:pt x="88519" y="95605"/>
                  </a:lnTo>
                  <a:lnTo>
                    <a:pt x="98950" y="96652"/>
                  </a:lnTo>
                  <a:lnTo>
                    <a:pt x="107965" y="99793"/>
                  </a:lnTo>
                  <a:lnTo>
                    <a:pt x="130079" y="132416"/>
                  </a:lnTo>
                  <a:lnTo>
                    <a:pt x="132113" y="144776"/>
                  </a:lnTo>
                  <a:lnTo>
                    <a:pt x="132151" y="145009"/>
                  </a:lnTo>
                  <a:lnTo>
                    <a:pt x="132842" y="159308"/>
                  </a:lnTo>
                  <a:lnTo>
                    <a:pt x="132510" y="169112"/>
                  </a:lnTo>
                  <a:lnTo>
                    <a:pt x="131524" y="178254"/>
                  </a:lnTo>
                  <a:lnTo>
                    <a:pt x="112903" y="217246"/>
                  </a:lnTo>
                  <a:lnTo>
                    <a:pt x="98552" y="225031"/>
                  </a:lnTo>
                  <a:lnTo>
                    <a:pt x="160489" y="225031"/>
                  </a:lnTo>
                  <a:lnTo>
                    <a:pt x="175017" y="175438"/>
                  </a:lnTo>
                  <a:lnTo>
                    <a:pt x="175627" y="159981"/>
                  </a:lnTo>
                  <a:lnTo>
                    <a:pt x="175620" y="159308"/>
                  </a:lnTo>
                  <a:lnTo>
                    <a:pt x="174238" y="136136"/>
                  </a:lnTo>
                  <a:lnTo>
                    <a:pt x="170037" y="115655"/>
                  </a:lnTo>
                  <a:lnTo>
                    <a:pt x="163050" y="98208"/>
                  </a:lnTo>
                  <a:lnTo>
                    <a:pt x="161287" y="95605"/>
                  </a:lnTo>
                  <a:close/>
                </a:path>
                <a:path w="414019" h="341629">
                  <a:moveTo>
                    <a:pt x="93345" y="57937"/>
                  </a:moveTo>
                  <a:lnTo>
                    <a:pt x="49276" y="69646"/>
                  </a:lnTo>
                  <a:lnTo>
                    <a:pt x="35306" y="86474"/>
                  </a:lnTo>
                  <a:lnTo>
                    <a:pt x="155103" y="86474"/>
                  </a:lnTo>
                  <a:lnTo>
                    <a:pt x="111176" y="59554"/>
                  </a:lnTo>
                  <a:lnTo>
                    <a:pt x="93345" y="57937"/>
                  </a:lnTo>
                  <a:close/>
                </a:path>
                <a:path w="414019" h="341629">
                  <a:moveTo>
                    <a:pt x="256667" y="0"/>
                  </a:moveTo>
                  <a:lnTo>
                    <a:pt x="213995" y="0"/>
                  </a:lnTo>
                  <a:lnTo>
                    <a:pt x="213995" y="259016"/>
                  </a:lnTo>
                  <a:lnTo>
                    <a:pt x="256667" y="259016"/>
                  </a:lnTo>
                  <a:lnTo>
                    <a:pt x="256667" y="143662"/>
                  </a:lnTo>
                  <a:lnTo>
                    <a:pt x="413766" y="143662"/>
                  </a:lnTo>
                  <a:lnTo>
                    <a:pt x="413766" y="104317"/>
                  </a:lnTo>
                  <a:lnTo>
                    <a:pt x="256667" y="104317"/>
                  </a:lnTo>
                  <a:lnTo>
                    <a:pt x="256667" y="0"/>
                  </a:lnTo>
                  <a:close/>
                </a:path>
                <a:path w="414019" h="341629">
                  <a:moveTo>
                    <a:pt x="413766" y="143662"/>
                  </a:moveTo>
                  <a:lnTo>
                    <a:pt x="371094" y="143662"/>
                  </a:lnTo>
                  <a:lnTo>
                    <a:pt x="371094" y="259016"/>
                  </a:lnTo>
                  <a:lnTo>
                    <a:pt x="413766" y="259016"/>
                  </a:lnTo>
                  <a:lnTo>
                    <a:pt x="413766" y="143662"/>
                  </a:lnTo>
                  <a:close/>
                </a:path>
                <a:path w="414019" h="341629">
                  <a:moveTo>
                    <a:pt x="413766" y="0"/>
                  </a:moveTo>
                  <a:lnTo>
                    <a:pt x="371094" y="0"/>
                  </a:lnTo>
                  <a:lnTo>
                    <a:pt x="371094" y="104317"/>
                  </a:lnTo>
                  <a:lnTo>
                    <a:pt x="413766" y="104317"/>
                  </a:lnTo>
                  <a:lnTo>
                    <a:pt x="413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16206" y="4746828"/>
              <a:ext cx="1356537" cy="34891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26052" y="4328883"/>
              <a:ext cx="967486" cy="27810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86704" y="5157558"/>
              <a:ext cx="862469" cy="27810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7475454" y="4754194"/>
              <a:ext cx="414020" cy="341630"/>
            </a:xfrm>
            <a:custGeom>
              <a:avLst/>
              <a:gdLst/>
              <a:ahLst/>
              <a:cxnLst/>
              <a:rect l="l" t="t" r="r" b="b"/>
              <a:pathLst>
                <a:path w="414019" h="341629">
                  <a:moveTo>
                    <a:pt x="36322" y="61277"/>
                  </a:moveTo>
                  <a:lnTo>
                    <a:pt x="0" y="61277"/>
                  </a:lnTo>
                  <a:lnTo>
                    <a:pt x="0" y="341058"/>
                  </a:lnTo>
                  <a:lnTo>
                    <a:pt x="42164" y="341058"/>
                  </a:lnTo>
                  <a:lnTo>
                    <a:pt x="42048" y="250393"/>
                  </a:lnTo>
                  <a:lnTo>
                    <a:pt x="42037" y="249961"/>
                  </a:lnTo>
                  <a:lnTo>
                    <a:pt x="41789" y="246621"/>
                  </a:lnTo>
                  <a:lnTo>
                    <a:pt x="41701" y="245427"/>
                  </a:lnTo>
                  <a:lnTo>
                    <a:pt x="41656" y="244817"/>
                  </a:lnTo>
                  <a:lnTo>
                    <a:pt x="143978" y="244817"/>
                  </a:lnTo>
                  <a:lnTo>
                    <a:pt x="145460" y="243690"/>
                  </a:lnTo>
                  <a:lnTo>
                    <a:pt x="153209" y="235623"/>
                  </a:lnTo>
                  <a:lnTo>
                    <a:pt x="159887" y="226193"/>
                  </a:lnTo>
                  <a:lnTo>
                    <a:pt x="160489" y="225031"/>
                  </a:lnTo>
                  <a:lnTo>
                    <a:pt x="88900" y="225031"/>
                  </a:lnTo>
                  <a:lnTo>
                    <a:pt x="80519" y="224590"/>
                  </a:lnTo>
                  <a:lnTo>
                    <a:pt x="46736" y="196570"/>
                  </a:lnTo>
                  <a:lnTo>
                    <a:pt x="42164" y="159981"/>
                  </a:lnTo>
                  <a:lnTo>
                    <a:pt x="42164" y="154711"/>
                  </a:lnTo>
                  <a:lnTo>
                    <a:pt x="50377" y="112344"/>
                  </a:lnTo>
                  <a:lnTo>
                    <a:pt x="88519" y="95605"/>
                  </a:lnTo>
                  <a:lnTo>
                    <a:pt x="161287" y="95605"/>
                  </a:lnTo>
                  <a:lnTo>
                    <a:pt x="155103" y="86474"/>
                  </a:lnTo>
                  <a:lnTo>
                    <a:pt x="35306" y="86474"/>
                  </a:lnTo>
                  <a:lnTo>
                    <a:pt x="36149" y="65557"/>
                  </a:lnTo>
                  <a:lnTo>
                    <a:pt x="36271" y="62534"/>
                  </a:lnTo>
                  <a:lnTo>
                    <a:pt x="36322" y="61277"/>
                  </a:lnTo>
                  <a:close/>
                </a:path>
                <a:path w="414019" h="341629">
                  <a:moveTo>
                    <a:pt x="143978" y="244817"/>
                  </a:moveTo>
                  <a:lnTo>
                    <a:pt x="41656" y="244817"/>
                  </a:lnTo>
                  <a:lnTo>
                    <a:pt x="42291" y="245427"/>
                  </a:lnTo>
                  <a:lnTo>
                    <a:pt x="43053" y="246037"/>
                  </a:lnTo>
                  <a:lnTo>
                    <a:pt x="43688" y="246621"/>
                  </a:lnTo>
                  <a:lnTo>
                    <a:pt x="85040" y="262102"/>
                  </a:lnTo>
                  <a:lnTo>
                    <a:pt x="92710" y="262369"/>
                  </a:lnTo>
                  <a:lnTo>
                    <a:pt x="104880" y="261619"/>
                  </a:lnTo>
                  <a:lnTo>
                    <a:pt x="116252" y="259372"/>
                  </a:lnTo>
                  <a:lnTo>
                    <a:pt x="126839" y="255629"/>
                  </a:lnTo>
                  <a:lnTo>
                    <a:pt x="136652" y="250393"/>
                  </a:lnTo>
                  <a:lnTo>
                    <a:pt x="143978" y="244817"/>
                  </a:lnTo>
                  <a:close/>
                </a:path>
                <a:path w="414019" h="341629">
                  <a:moveTo>
                    <a:pt x="161287" y="95605"/>
                  </a:moveTo>
                  <a:lnTo>
                    <a:pt x="88519" y="95605"/>
                  </a:lnTo>
                  <a:lnTo>
                    <a:pt x="98950" y="96652"/>
                  </a:lnTo>
                  <a:lnTo>
                    <a:pt x="107965" y="99793"/>
                  </a:lnTo>
                  <a:lnTo>
                    <a:pt x="130079" y="132416"/>
                  </a:lnTo>
                  <a:lnTo>
                    <a:pt x="132113" y="144776"/>
                  </a:lnTo>
                  <a:lnTo>
                    <a:pt x="132151" y="145009"/>
                  </a:lnTo>
                  <a:lnTo>
                    <a:pt x="132842" y="159308"/>
                  </a:lnTo>
                  <a:lnTo>
                    <a:pt x="132510" y="169112"/>
                  </a:lnTo>
                  <a:lnTo>
                    <a:pt x="131524" y="178254"/>
                  </a:lnTo>
                  <a:lnTo>
                    <a:pt x="112903" y="217246"/>
                  </a:lnTo>
                  <a:lnTo>
                    <a:pt x="98552" y="225031"/>
                  </a:lnTo>
                  <a:lnTo>
                    <a:pt x="160489" y="225031"/>
                  </a:lnTo>
                  <a:lnTo>
                    <a:pt x="175017" y="175438"/>
                  </a:lnTo>
                  <a:lnTo>
                    <a:pt x="175627" y="159981"/>
                  </a:lnTo>
                  <a:lnTo>
                    <a:pt x="175620" y="159308"/>
                  </a:lnTo>
                  <a:lnTo>
                    <a:pt x="174238" y="136136"/>
                  </a:lnTo>
                  <a:lnTo>
                    <a:pt x="170037" y="115655"/>
                  </a:lnTo>
                  <a:lnTo>
                    <a:pt x="163050" y="98208"/>
                  </a:lnTo>
                  <a:lnTo>
                    <a:pt x="161287" y="95605"/>
                  </a:lnTo>
                  <a:close/>
                </a:path>
                <a:path w="414019" h="341629">
                  <a:moveTo>
                    <a:pt x="93345" y="57937"/>
                  </a:moveTo>
                  <a:lnTo>
                    <a:pt x="49276" y="69646"/>
                  </a:lnTo>
                  <a:lnTo>
                    <a:pt x="35306" y="86474"/>
                  </a:lnTo>
                  <a:lnTo>
                    <a:pt x="155103" y="86474"/>
                  </a:lnTo>
                  <a:lnTo>
                    <a:pt x="111176" y="59554"/>
                  </a:lnTo>
                  <a:lnTo>
                    <a:pt x="93345" y="57937"/>
                  </a:lnTo>
                  <a:close/>
                </a:path>
                <a:path w="414019" h="341629">
                  <a:moveTo>
                    <a:pt x="256667" y="0"/>
                  </a:moveTo>
                  <a:lnTo>
                    <a:pt x="213995" y="0"/>
                  </a:lnTo>
                  <a:lnTo>
                    <a:pt x="213995" y="259016"/>
                  </a:lnTo>
                  <a:lnTo>
                    <a:pt x="256667" y="259016"/>
                  </a:lnTo>
                  <a:lnTo>
                    <a:pt x="256667" y="143662"/>
                  </a:lnTo>
                  <a:lnTo>
                    <a:pt x="413766" y="143662"/>
                  </a:lnTo>
                  <a:lnTo>
                    <a:pt x="413766" y="104317"/>
                  </a:lnTo>
                  <a:lnTo>
                    <a:pt x="256667" y="104317"/>
                  </a:lnTo>
                  <a:lnTo>
                    <a:pt x="256667" y="0"/>
                  </a:lnTo>
                  <a:close/>
                </a:path>
                <a:path w="414019" h="341629">
                  <a:moveTo>
                    <a:pt x="413766" y="143662"/>
                  </a:moveTo>
                  <a:lnTo>
                    <a:pt x="371094" y="143662"/>
                  </a:lnTo>
                  <a:lnTo>
                    <a:pt x="371094" y="259016"/>
                  </a:lnTo>
                  <a:lnTo>
                    <a:pt x="413766" y="259016"/>
                  </a:lnTo>
                  <a:lnTo>
                    <a:pt x="413766" y="143662"/>
                  </a:lnTo>
                  <a:close/>
                </a:path>
                <a:path w="414019" h="341629">
                  <a:moveTo>
                    <a:pt x="413766" y="0"/>
                  </a:moveTo>
                  <a:lnTo>
                    <a:pt x="371094" y="0"/>
                  </a:lnTo>
                  <a:lnTo>
                    <a:pt x="371094" y="104317"/>
                  </a:lnTo>
                  <a:lnTo>
                    <a:pt x="413766" y="104317"/>
                  </a:lnTo>
                  <a:lnTo>
                    <a:pt x="413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2003176" y="3428886"/>
            <a:ext cx="5921375" cy="3723004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743585" marR="5080" indent="-320675">
              <a:lnSpc>
                <a:spcPts val="3229"/>
              </a:lnSpc>
              <a:spcBef>
                <a:spcPts val="215"/>
              </a:spcBef>
            </a:pPr>
            <a:r>
              <a:rPr dirty="0" sz="2700" spc="90">
                <a:solidFill>
                  <a:srgbClr val="FFFFFF"/>
                </a:solidFill>
                <a:latin typeface="Tahoma"/>
                <a:cs typeface="Tahoma"/>
              </a:rPr>
              <a:t>Logarithmic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10">
                <a:solidFill>
                  <a:srgbClr val="FFFFFF"/>
                </a:solidFill>
                <a:latin typeface="Tahoma"/>
                <a:cs typeface="Tahoma"/>
              </a:rPr>
              <a:t>equations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14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-20">
                <a:solidFill>
                  <a:srgbClr val="FFFFFF"/>
                </a:solidFill>
                <a:latin typeface="Tahoma"/>
                <a:cs typeface="Tahoma"/>
              </a:rPr>
              <a:t>just </a:t>
            </a:r>
            <a:r>
              <a:rPr dirty="0" sz="2700" spc="60">
                <a:solidFill>
                  <a:srgbClr val="FFFFFF"/>
                </a:solidFill>
                <a:latin typeface="Tahoma"/>
                <a:cs typeface="Tahoma"/>
              </a:rPr>
              <a:t>theoretical;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0">
                <a:solidFill>
                  <a:srgbClr val="FFFFFF"/>
                </a:solidFill>
                <a:latin typeface="Tahoma"/>
                <a:cs typeface="Tahoma"/>
              </a:rPr>
              <a:t>they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50">
                <a:solidFill>
                  <a:srgbClr val="FFFFFF"/>
                </a:solidFill>
                <a:latin typeface="Tahoma"/>
                <a:cs typeface="Tahoma"/>
              </a:rPr>
              <a:t>real-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world</a:t>
            </a:r>
            <a:endParaRPr sz="2700">
              <a:latin typeface="Tahoma"/>
              <a:cs typeface="Tahoma"/>
            </a:endParaRPr>
          </a:p>
          <a:p>
            <a:pPr marL="2009139">
              <a:lnSpc>
                <a:spcPts val="3105"/>
              </a:lnSpc>
            </a:pPr>
            <a:r>
              <a:rPr dirty="0" sz="2700" spc="-195">
                <a:solidFill>
                  <a:srgbClr val="FFFFFF"/>
                </a:solidFill>
                <a:latin typeface="Tahoma"/>
                <a:cs typeface="Tahoma"/>
              </a:rPr>
              <a:t>!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2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measuring</a:t>
            </a:r>
            <a:endParaRPr sz="2700">
              <a:latin typeface="Tahoma"/>
              <a:cs typeface="Tahoma"/>
            </a:endParaRPr>
          </a:p>
          <a:p>
            <a:pPr marL="1640839">
              <a:lnSpc>
                <a:spcPts val="3229"/>
              </a:lnSpc>
            </a:pPr>
            <a:r>
              <a:rPr dirty="0" sz="2700">
                <a:solidFill>
                  <a:srgbClr val="FFFFFF"/>
                </a:solidFill>
                <a:latin typeface="Tahoma"/>
                <a:cs typeface="Tahoma"/>
              </a:rPr>
              <a:t>(decibels)</a:t>
            </a:r>
            <a:r>
              <a:rPr dirty="0" sz="27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7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60">
                <a:solidFill>
                  <a:srgbClr val="FFFFFF"/>
                </a:solidFill>
                <a:latin typeface="Tahoma"/>
                <a:cs typeface="Tahoma"/>
              </a:rPr>
              <a:t>calculating</a:t>
            </a:r>
            <a:endParaRPr sz="2700">
              <a:latin typeface="Tahoma"/>
              <a:cs typeface="Tahoma"/>
            </a:endParaRPr>
          </a:p>
          <a:p>
            <a:pPr algn="r" marL="12700" marR="5080" indent="1022985">
              <a:lnSpc>
                <a:spcPts val="3229"/>
              </a:lnSpc>
              <a:spcBef>
                <a:spcPts val="175"/>
              </a:spcBef>
            </a:pP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0">
                <a:solidFill>
                  <a:srgbClr val="FFFFFF"/>
                </a:solidFill>
                <a:latin typeface="Tahoma"/>
                <a:cs typeface="Tahoma"/>
              </a:rPr>
              <a:t>chemistry,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logarithms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play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3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dirty="0" sz="2700">
                <a:solidFill>
                  <a:srgbClr val="FFFFFF"/>
                </a:solidFill>
                <a:latin typeface="Tahoma"/>
                <a:cs typeface="Tahoma"/>
              </a:rPr>
              <a:t>vital</a:t>
            </a:r>
            <a:r>
              <a:rPr dirty="0" sz="27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10">
                <a:solidFill>
                  <a:srgbClr val="FFFFFF"/>
                </a:solidFill>
                <a:latin typeface="Tahoma"/>
                <a:cs typeface="Tahoma"/>
              </a:rPr>
              <a:t>role</a:t>
            </a:r>
            <a:r>
              <a:rPr dirty="0" sz="270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7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0">
                <a:solidFill>
                  <a:srgbClr val="FFFFFF"/>
                </a:solidFill>
                <a:latin typeface="Tahoma"/>
                <a:cs typeface="Tahoma"/>
              </a:rPr>
              <a:t>various</a:t>
            </a:r>
            <a:r>
              <a:rPr dirty="0" sz="270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45">
                <a:solidFill>
                  <a:srgbClr val="FFFFFF"/>
                </a:solidFill>
                <a:latin typeface="Tahoma"/>
                <a:cs typeface="Tahoma"/>
              </a:rPr>
              <a:t>fields.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Understanding</a:t>
            </a:r>
            <a:r>
              <a:rPr dirty="0" sz="27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their</a:t>
            </a:r>
            <a:r>
              <a:rPr dirty="0" sz="27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applications</a:t>
            </a:r>
            <a:r>
              <a:rPr dirty="0" sz="27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60">
                <a:solidFill>
                  <a:srgbClr val="FFFFFF"/>
                </a:solidFill>
                <a:latin typeface="Tahoma"/>
                <a:cs typeface="Tahoma"/>
              </a:rPr>
              <a:t>can </a:t>
            </a:r>
            <a:r>
              <a:rPr dirty="0" sz="2700" spc="114">
                <a:solidFill>
                  <a:srgbClr val="FFFFFF"/>
                </a:solidFill>
                <a:latin typeface="Tahoma"/>
                <a:cs typeface="Tahoma"/>
              </a:rPr>
              <a:t>deepen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appreciation</a:t>
            </a:r>
            <a:r>
              <a:rPr dirty="0" sz="27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1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65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endParaRPr sz="2700">
              <a:latin typeface="Tahoma"/>
              <a:cs typeface="Tahoma"/>
            </a:endParaRPr>
          </a:p>
          <a:p>
            <a:pPr algn="r" marR="8255">
              <a:lnSpc>
                <a:spcPts val="3105"/>
              </a:lnSpc>
            </a:pP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mathematical</a:t>
            </a:r>
            <a:r>
              <a:rPr dirty="0" sz="27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60">
                <a:solidFill>
                  <a:srgbClr val="FFFFFF"/>
                </a:solidFill>
                <a:latin typeface="Tahoma"/>
                <a:cs typeface="Tahoma"/>
              </a:rPr>
              <a:t>concept.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13956284" y="3164992"/>
            <a:ext cx="3952875" cy="95250"/>
          </a:xfrm>
          <a:custGeom>
            <a:avLst/>
            <a:gdLst/>
            <a:ahLst/>
            <a:cxn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89185" y="0"/>
            <a:ext cx="3388360" cy="1694180"/>
          </a:xfrm>
          <a:custGeom>
            <a:avLst/>
            <a:gdLst/>
            <a:ahLst/>
            <a:cxnLst/>
            <a:rect l="l" t="t" r="r" b="b"/>
            <a:pathLst>
              <a:path w="3388359" h="1694180">
                <a:moveTo>
                  <a:pt x="3388258" y="0"/>
                </a:moveTo>
                <a:lnTo>
                  <a:pt x="0" y="0"/>
                </a:lnTo>
                <a:lnTo>
                  <a:pt x="1694129" y="1694129"/>
                </a:lnTo>
                <a:lnTo>
                  <a:pt x="3388258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3157500"/>
            <a:ext cx="1786889" cy="3476625"/>
            <a:chOff x="0" y="3157500"/>
            <a:chExt cx="1786889" cy="3476625"/>
          </a:xfrm>
        </p:grpSpPr>
        <p:sp>
          <p:nvSpPr>
            <p:cNvPr id="4" name="object 4" descr=""/>
            <p:cNvSpPr/>
            <p:nvPr/>
          </p:nvSpPr>
          <p:spPr>
            <a:xfrm>
              <a:off x="0" y="3695256"/>
              <a:ext cx="1786889" cy="2939415"/>
            </a:xfrm>
            <a:custGeom>
              <a:avLst/>
              <a:gdLst/>
              <a:ahLst/>
              <a:cxnLst/>
              <a:rect l="l" t="t" r="r" b="b"/>
              <a:pathLst>
                <a:path w="1786889" h="2939415">
                  <a:moveTo>
                    <a:pt x="586065" y="0"/>
                  </a:moveTo>
                  <a:lnTo>
                    <a:pt x="0" y="586065"/>
                  </a:lnTo>
                  <a:lnTo>
                    <a:pt x="0" y="2890554"/>
                  </a:lnTo>
                  <a:lnTo>
                    <a:pt x="48314" y="2938868"/>
                  </a:lnTo>
                  <a:lnTo>
                    <a:pt x="1786623" y="1200556"/>
                  </a:lnTo>
                  <a:lnTo>
                    <a:pt x="586065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3157500"/>
              <a:ext cx="681355" cy="1314450"/>
            </a:xfrm>
            <a:custGeom>
              <a:avLst/>
              <a:gdLst/>
              <a:ahLst/>
              <a:cxnLst/>
              <a:rect l="l" t="t" r="r" b="b"/>
              <a:pathLst>
                <a:path w="681355" h="1314450">
                  <a:moveTo>
                    <a:pt x="48314" y="0"/>
                  </a:moveTo>
                  <a:lnTo>
                    <a:pt x="0" y="48314"/>
                  </a:lnTo>
                  <a:lnTo>
                    <a:pt x="0" y="1313910"/>
                  </a:lnTo>
                  <a:lnTo>
                    <a:pt x="681107" y="632802"/>
                  </a:lnTo>
                  <a:lnTo>
                    <a:pt x="48314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0" y="0"/>
            <a:ext cx="8515985" cy="10288270"/>
            <a:chOff x="0" y="0"/>
            <a:chExt cx="8515985" cy="10288270"/>
          </a:xfrm>
        </p:grpSpPr>
        <p:sp>
          <p:nvSpPr>
            <p:cNvPr id="7" name="object 7" descr=""/>
            <p:cNvSpPr/>
            <p:nvPr/>
          </p:nvSpPr>
          <p:spPr>
            <a:xfrm>
              <a:off x="2067496" y="1714995"/>
              <a:ext cx="6448425" cy="6448425"/>
            </a:xfrm>
            <a:custGeom>
              <a:avLst/>
              <a:gdLst/>
              <a:ahLst/>
              <a:cxnLst/>
              <a:rect l="l" t="t" r="r" b="b"/>
              <a:pathLst>
                <a:path w="6448425" h="6448425">
                  <a:moveTo>
                    <a:pt x="3224212" y="0"/>
                  </a:moveTo>
                  <a:lnTo>
                    <a:pt x="0" y="3225469"/>
                  </a:lnTo>
                  <a:lnTo>
                    <a:pt x="3224212" y="6448425"/>
                  </a:lnTo>
                  <a:lnTo>
                    <a:pt x="6448425" y="3225469"/>
                  </a:lnTo>
                  <a:lnTo>
                    <a:pt x="3224212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477497" y="5512498"/>
              <a:ext cx="2990850" cy="2990850"/>
            </a:xfrm>
            <a:custGeom>
              <a:avLst/>
              <a:gdLst/>
              <a:ahLst/>
              <a:cxnLst/>
              <a:rect l="l" t="t" r="r" b="b"/>
              <a:pathLst>
                <a:path w="2990850" h="2990850">
                  <a:moveTo>
                    <a:pt x="2798622" y="0"/>
                  </a:moveTo>
                  <a:lnTo>
                    <a:pt x="0" y="2796120"/>
                  </a:lnTo>
                  <a:lnTo>
                    <a:pt x="194729" y="2990850"/>
                  </a:lnTo>
                  <a:lnTo>
                    <a:pt x="2990850" y="192239"/>
                  </a:lnTo>
                  <a:lnTo>
                    <a:pt x="2798622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231981"/>
              <a:ext cx="5320614" cy="50557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753540" cy="461562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70"/>
              <a:t>Practice</a:t>
            </a:r>
            <a:r>
              <a:rPr dirty="0" spc="190"/>
              <a:t> </a:t>
            </a:r>
            <a:r>
              <a:rPr dirty="0" spc="170"/>
              <a:t>Makes</a:t>
            </a:r>
            <a:r>
              <a:rPr dirty="0" spc="195"/>
              <a:t> </a:t>
            </a:r>
            <a:r>
              <a:rPr dirty="0" spc="150"/>
              <a:t>Perfect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9489223" y="2854388"/>
            <a:ext cx="6971665" cy="2903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dirty="0" sz="270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7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10">
                <a:solidFill>
                  <a:srgbClr val="FFFFFF"/>
                </a:solidFill>
                <a:latin typeface="Tahoma"/>
                <a:cs typeface="Tahoma"/>
              </a:rPr>
              <a:t>master</a:t>
            </a:r>
            <a:r>
              <a:rPr dirty="0" sz="27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0">
                <a:solidFill>
                  <a:srgbClr val="FFFFFF"/>
                </a:solidFill>
                <a:latin typeface="Tahoma"/>
                <a:cs typeface="Tahoma"/>
              </a:rPr>
              <a:t>logarithmic</a:t>
            </a:r>
            <a:r>
              <a:rPr dirty="0" sz="27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5">
                <a:solidFill>
                  <a:srgbClr val="FFFFFF"/>
                </a:solidFill>
                <a:latin typeface="Tahoma"/>
                <a:cs typeface="Tahoma"/>
              </a:rPr>
              <a:t>equations,</a:t>
            </a:r>
            <a:r>
              <a:rPr dirty="0" sz="27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0">
                <a:solidFill>
                  <a:srgbClr val="FFFFFF"/>
                </a:solidFill>
                <a:latin typeface="Tahoma"/>
                <a:cs typeface="Tahoma"/>
              </a:rPr>
              <a:t>practice</a:t>
            </a:r>
            <a:r>
              <a:rPr dirty="0" sz="2700" spc="6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dirty="0" sz="27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>
                <a:solidFill>
                  <a:srgbClr val="FFFFFF"/>
                </a:solidFill>
                <a:latin typeface="Tahoma"/>
                <a:cs typeface="Tahoma"/>
              </a:rPr>
              <a:t>key!</a:t>
            </a:r>
            <a:r>
              <a:rPr dirty="0" sz="27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>
                <a:solidFill>
                  <a:srgbClr val="FFFFFF"/>
                </a:solidFill>
                <a:latin typeface="Tahoma"/>
                <a:cs typeface="Tahoma"/>
              </a:rPr>
              <a:t>Engage</a:t>
            </a:r>
            <a:r>
              <a:rPr dirty="0" sz="27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dirty="0" sz="27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27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55">
                <a:solidFill>
                  <a:srgbClr val="FFFFFF"/>
                </a:solidFill>
                <a:latin typeface="Tahoma"/>
                <a:cs typeface="Tahoma"/>
              </a:rPr>
              <a:t>variety</a:t>
            </a:r>
            <a:r>
              <a:rPr dirty="0" sz="27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27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problems, </a:t>
            </a:r>
            <a:r>
              <a:rPr dirty="0" sz="2700" spc="135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14">
                <a:solidFill>
                  <a:srgbClr val="FFFFFF"/>
                </a:solidFill>
                <a:latin typeface="Tahoma"/>
                <a:cs typeface="Tahoma"/>
              </a:rPr>
              <a:t>simple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5">
                <a:solidFill>
                  <a:srgbClr val="FFFFFF"/>
                </a:solidFill>
                <a:latin typeface="Tahoma"/>
                <a:cs typeface="Tahoma"/>
              </a:rPr>
              <a:t>complex,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20">
                <a:solidFill>
                  <a:srgbClr val="FFFFFF"/>
                </a:solidFill>
                <a:latin typeface="Tahoma"/>
                <a:cs typeface="Tahoma"/>
              </a:rPr>
              <a:t>build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5">
                <a:solidFill>
                  <a:srgbClr val="FFFFFF"/>
                </a:solidFill>
                <a:latin typeface="Tahoma"/>
                <a:cs typeface="Tahoma"/>
              </a:rPr>
              <a:t>your 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confidence.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Utilize</a:t>
            </a:r>
            <a:r>
              <a:rPr dirty="0" sz="27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0">
                <a:solidFill>
                  <a:srgbClr val="FFFFFF"/>
                </a:solidFill>
                <a:latin typeface="Tahoma"/>
                <a:cs typeface="Tahoma"/>
              </a:rPr>
              <a:t>resources</a:t>
            </a:r>
            <a:r>
              <a:rPr dirty="0" sz="27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0">
                <a:solidFill>
                  <a:srgbClr val="FFFFFF"/>
                </a:solidFill>
                <a:latin typeface="Tahoma"/>
                <a:cs typeface="Tahoma"/>
              </a:rPr>
              <a:t>such</a:t>
            </a:r>
            <a:r>
              <a:rPr dirty="0" sz="27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55">
                <a:solidFill>
                  <a:srgbClr val="FFFFFF"/>
                </a:solidFill>
                <a:latin typeface="Tahoma"/>
                <a:cs typeface="Tahoma"/>
              </a:rPr>
              <a:t>as 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textbooks,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10">
                <a:solidFill>
                  <a:srgbClr val="FFFFFF"/>
                </a:solidFill>
                <a:latin typeface="Tahoma"/>
                <a:cs typeface="Tahoma"/>
              </a:rPr>
              <a:t>online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60">
                <a:solidFill>
                  <a:srgbClr val="FFFFFF"/>
                </a:solidFill>
                <a:latin typeface="Tahoma"/>
                <a:cs typeface="Tahoma"/>
              </a:rPr>
              <a:t>exercises,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3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0">
                <a:solidFill>
                  <a:srgbClr val="FFFFFF"/>
                </a:solidFill>
                <a:latin typeface="Tahoma"/>
                <a:cs typeface="Tahoma"/>
              </a:rPr>
              <a:t>study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groups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enhance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understanding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2700" spc="70">
                <a:solidFill>
                  <a:srgbClr val="FFFFFF"/>
                </a:solidFill>
                <a:latin typeface="Tahoma"/>
                <a:cs typeface="Tahoma"/>
              </a:rPr>
              <a:t>skills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0">
                <a:solidFill>
                  <a:srgbClr val="FFFFFF"/>
                </a:solidFill>
                <a:latin typeface="Tahoma"/>
                <a:cs typeface="Tahoma"/>
              </a:rPr>
              <a:t>logarithmic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equations.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9494926" y="2571013"/>
            <a:ext cx="3476625" cy="95250"/>
          </a:xfrm>
          <a:custGeom>
            <a:avLst/>
            <a:gdLst/>
            <a:ahLst/>
            <a:cxn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371782" y="0"/>
            <a:ext cx="3477260" cy="1929764"/>
            <a:chOff x="11371782" y="0"/>
            <a:chExt cx="3477260" cy="1929764"/>
          </a:xfrm>
        </p:grpSpPr>
        <p:sp>
          <p:nvSpPr>
            <p:cNvPr id="3" name="object 3" descr=""/>
            <p:cNvSpPr/>
            <p:nvPr/>
          </p:nvSpPr>
          <p:spPr>
            <a:xfrm>
              <a:off x="11907024" y="0"/>
              <a:ext cx="2941955" cy="1929764"/>
            </a:xfrm>
            <a:custGeom>
              <a:avLst/>
              <a:gdLst/>
              <a:ahLst/>
              <a:cxnLst/>
              <a:rect l="l" t="t" r="r" b="b"/>
              <a:pathLst>
                <a:path w="2941955" h="1929764">
                  <a:moveTo>
                    <a:pt x="2749658" y="0"/>
                  </a:moveTo>
                  <a:lnTo>
                    <a:pt x="729141" y="0"/>
                  </a:lnTo>
                  <a:lnTo>
                    <a:pt x="0" y="729119"/>
                  </a:lnTo>
                  <a:lnTo>
                    <a:pt x="1203058" y="1929688"/>
                  </a:lnTo>
                  <a:lnTo>
                    <a:pt x="2941434" y="191376"/>
                  </a:lnTo>
                  <a:lnTo>
                    <a:pt x="2749658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1371782" y="0"/>
              <a:ext cx="1454785" cy="824230"/>
            </a:xfrm>
            <a:custGeom>
              <a:avLst/>
              <a:gdLst/>
              <a:ahLst/>
              <a:cxnLst/>
              <a:rect l="l" t="t" r="r" b="b"/>
              <a:pathLst>
                <a:path w="1454784" h="824230">
                  <a:moveTo>
                    <a:pt x="1454454" y="0"/>
                  </a:moveTo>
                  <a:lnTo>
                    <a:pt x="191375" y="0"/>
                  </a:lnTo>
                  <a:lnTo>
                    <a:pt x="0" y="191376"/>
                  </a:lnTo>
                  <a:lnTo>
                    <a:pt x="630288" y="824166"/>
                  </a:lnTo>
                  <a:lnTo>
                    <a:pt x="1454454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0" y="0"/>
            <a:ext cx="6746875" cy="7459345"/>
            <a:chOff x="0" y="0"/>
            <a:chExt cx="6746875" cy="7459345"/>
          </a:xfrm>
        </p:grpSpPr>
        <p:sp>
          <p:nvSpPr>
            <p:cNvPr id="6" name="object 6" descr=""/>
            <p:cNvSpPr/>
            <p:nvPr/>
          </p:nvSpPr>
          <p:spPr>
            <a:xfrm>
              <a:off x="5334279" y="0"/>
              <a:ext cx="1412240" cy="1219200"/>
            </a:xfrm>
            <a:custGeom>
              <a:avLst/>
              <a:gdLst/>
              <a:ahLst/>
              <a:cxnLst/>
              <a:rect l="l" t="t" r="r" b="b"/>
              <a:pathLst>
                <a:path w="1412240" h="1219200">
                  <a:moveTo>
                    <a:pt x="1412225" y="0"/>
                  </a:moveTo>
                  <a:lnTo>
                    <a:pt x="1025754" y="0"/>
                  </a:lnTo>
                  <a:lnTo>
                    <a:pt x="0" y="1026668"/>
                  </a:lnTo>
                  <a:lnTo>
                    <a:pt x="192227" y="1218907"/>
                  </a:lnTo>
                  <a:lnTo>
                    <a:pt x="1412225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881782" y="605561"/>
              <a:ext cx="3476625" cy="3476625"/>
            </a:xfrm>
            <a:custGeom>
              <a:avLst/>
              <a:gdLst/>
              <a:ahLst/>
              <a:cxnLst/>
              <a:rect l="l" t="t" r="r" b="b"/>
              <a:pathLst>
                <a:path w="3476625" h="3476625">
                  <a:moveTo>
                    <a:pt x="1739557" y="0"/>
                  </a:moveTo>
                  <a:lnTo>
                    <a:pt x="0" y="1738312"/>
                  </a:lnTo>
                  <a:lnTo>
                    <a:pt x="1739557" y="3476625"/>
                  </a:lnTo>
                  <a:lnTo>
                    <a:pt x="3476612" y="1738312"/>
                  </a:lnTo>
                  <a:lnTo>
                    <a:pt x="1739557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0" y="1010552"/>
              <a:ext cx="4470400" cy="6448425"/>
            </a:xfrm>
            <a:custGeom>
              <a:avLst/>
              <a:gdLst/>
              <a:ahLst/>
              <a:cxnLst/>
              <a:rect l="l" t="t" r="r" b="b"/>
              <a:pathLst>
                <a:path w="4470400" h="6448425">
                  <a:moveTo>
                    <a:pt x="1247238" y="0"/>
                  </a:moveTo>
                  <a:lnTo>
                    <a:pt x="0" y="1247239"/>
                  </a:lnTo>
                  <a:lnTo>
                    <a:pt x="0" y="5202156"/>
                  </a:lnTo>
                  <a:lnTo>
                    <a:pt x="1247238" y="6448424"/>
                  </a:lnTo>
                  <a:lnTo>
                    <a:pt x="4470196" y="3225469"/>
                  </a:lnTo>
                  <a:lnTo>
                    <a:pt x="1247238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13284325" y="0"/>
            <a:ext cx="5003800" cy="5329555"/>
          </a:xfrm>
          <a:custGeom>
            <a:avLst/>
            <a:gdLst/>
            <a:ahLst/>
            <a:cxnLst/>
            <a:rect l="l" t="t" r="r" b="b"/>
            <a:pathLst>
              <a:path w="5003800" h="5329555">
                <a:moveTo>
                  <a:pt x="4344877" y="0"/>
                </a:moveTo>
                <a:lnTo>
                  <a:pt x="2105121" y="0"/>
                </a:lnTo>
                <a:lnTo>
                  <a:pt x="0" y="2103513"/>
                </a:lnTo>
                <a:lnTo>
                  <a:pt x="3225418" y="5328983"/>
                </a:lnTo>
                <a:lnTo>
                  <a:pt x="5003672" y="3549370"/>
                </a:lnTo>
                <a:lnTo>
                  <a:pt x="5003672" y="658784"/>
                </a:lnTo>
                <a:lnTo>
                  <a:pt x="4344877" y="0"/>
                </a:lnTo>
                <a:close/>
              </a:path>
            </a:pathLst>
          </a:custGeom>
          <a:solidFill>
            <a:srgbClr val="484C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66175" y="0"/>
            <a:ext cx="4335145" cy="2166620"/>
          </a:xfrm>
          <a:custGeom>
            <a:avLst/>
            <a:gdLst/>
            <a:ahLst/>
            <a:cxnLst/>
            <a:rect l="l" t="t" r="r" b="b"/>
            <a:pathLst>
              <a:path w="4335145" h="2166620">
                <a:moveTo>
                  <a:pt x="4334638" y="0"/>
                </a:moveTo>
                <a:lnTo>
                  <a:pt x="0" y="0"/>
                </a:lnTo>
                <a:lnTo>
                  <a:pt x="2167321" y="2166480"/>
                </a:lnTo>
                <a:lnTo>
                  <a:pt x="4334638" y="0"/>
                </a:lnTo>
                <a:close/>
              </a:path>
            </a:pathLst>
          </a:custGeom>
          <a:solidFill>
            <a:srgbClr val="484C6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1568" y="3967098"/>
            <a:ext cx="4501070" cy="466255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algn="ctr" marR="4650105">
              <a:lnSpc>
                <a:spcPct val="100000"/>
              </a:lnSpc>
              <a:spcBef>
                <a:spcPts val="125"/>
              </a:spcBef>
            </a:pPr>
            <a:r>
              <a:rPr dirty="0" spc="-40"/>
              <a:t>In</a:t>
            </a:r>
            <a:r>
              <a:rPr dirty="0" spc="-185"/>
              <a:t> </a:t>
            </a:r>
            <a:r>
              <a:rPr dirty="0" spc="110"/>
              <a:t>conclusion,</a:t>
            </a:r>
            <a:r>
              <a:rPr dirty="0" spc="-185"/>
              <a:t> </a:t>
            </a:r>
            <a:r>
              <a:rPr dirty="0" spc="114"/>
              <a:t>mastering</a:t>
            </a:r>
          </a:p>
          <a:p>
            <a:pPr algn="ctr">
              <a:lnSpc>
                <a:spcPct val="100000"/>
              </a:lnSpc>
            </a:pPr>
            <a:r>
              <a:rPr dirty="0" spc="170"/>
              <a:t>opens</a:t>
            </a:r>
            <a:r>
              <a:rPr dirty="0" spc="-165"/>
              <a:t> </a:t>
            </a:r>
            <a:r>
              <a:rPr dirty="0" spc="180"/>
              <a:t>doors</a:t>
            </a:r>
            <a:r>
              <a:rPr dirty="0" spc="-165"/>
              <a:t> </a:t>
            </a:r>
            <a:r>
              <a:rPr dirty="0" spc="135"/>
              <a:t>to</a:t>
            </a:r>
            <a:r>
              <a:rPr dirty="0" spc="-165"/>
              <a:t> </a:t>
            </a:r>
            <a:r>
              <a:rPr dirty="0" spc="110"/>
              <a:t>a</a:t>
            </a:r>
            <a:r>
              <a:rPr dirty="0" spc="-165"/>
              <a:t> </a:t>
            </a:r>
            <a:r>
              <a:rPr dirty="0" spc="160"/>
              <a:t>deeper</a:t>
            </a:r>
            <a:r>
              <a:rPr dirty="0" spc="-165"/>
              <a:t> </a:t>
            </a:r>
            <a:r>
              <a:rPr dirty="0" spc="140"/>
              <a:t>understanding</a:t>
            </a:r>
            <a:r>
              <a:rPr dirty="0" spc="-165"/>
              <a:t> </a:t>
            </a:r>
            <a:r>
              <a:rPr dirty="0" spc="105"/>
              <a:t>of</a:t>
            </a:r>
          </a:p>
          <a:p>
            <a:pPr algn="ctr" marR="5080" indent="1905">
              <a:lnSpc>
                <a:spcPct val="100400"/>
              </a:lnSpc>
              <a:spcBef>
                <a:spcPts val="55"/>
              </a:spcBef>
            </a:pPr>
            <a:r>
              <a:rPr dirty="0" spc="120"/>
              <a:t>mathematics.</a:t>
            </a:r>
            <a:r>
              <a:rPr dirty="0" spc="-170"/>
              <a:t> </a:t>
            </a:r>
            <a:r>
              <a:rPr dirty="0" spc="110"/>
              <a:t>By</a:t>
            </a:r>
            <a:r>
              <a:rPr dirty="0" spc="-170"/>
              <a:t> </a:t>
            </a:r>
            <a:r>
              <a:rPr dirty="0" spc="100"/>
              <a:t>grasping</a:t>
            </a:r>
            <a:r>
              <a:rPr dirty="0" spc="-170"/>
              <a:t> </a:t>
            </a:r>
            <a:r>
              <a:rPr dirty="0" spc="130"/>
              <a:t>their</a:t>
            </a:r>
            <a:r>
              <a:rPr dirty="0" spc="-170"/>
              <a:t> </a:t>
            </a:r>
            <a:r>
              <a:rPr dirty="0" spc="110"/>
              <a:t>properties, </a:t>
            </a:r>
            <a:r>
              <a:rPr dirty="0" spc="95"/>
              <a:t>solving</a:t>
            </a:r>
            <a:r>
              <a:rPr dirty="0" spc="-170"/>
              <a:t> </a:t>
            </a:r>
            <a:r>
              <a:rPr dirty="0" spc="110"/>
              <a:t>techniques,</a:t>
            </a:r>
            <a:r>
              <a:rPr dirty="0" spc="-165"/>
              <a:t> </a:t>
            </a:r>
            <a:r>
              <a:rPr dirty="0" spc="170"/>
              <a:t>and</a:t>
            </a:r>
            <a:r>
              <a:rPr dirty="0" spc="-165"/>
              <a:t> </a:t>
            </a:r>
            <a:r>
              <a:rPr dirty="0" spc="105"/>
              <a:t>applications,</a:t>
            </a:r>
            <a:r>
              <a:rPr dirty="0" spc="-165"/>
              <a:t> </a:t>
            </a:r>
            <a:r>
              <a:rPr dirty="0" spc="135"/>
              <a:t>you</a:t>
            </a:r>
            <a:r>
              <a:rPr dirty="0" spc="-165"/>
              <a:t> </a:t>
            </a:r>
            <a:r>
              <a:rPr dirty="0" spc="90"/>
              <a:t>can </a:t>
            </a:r>
            <a:r>
              <a:rPr dirty="0" spc="135"/>
              <a:t>unlock</a:t>
            </a:r>
            <a:r>
              <a:rPr dirty="0" spc="-165"/>
              <a:t> </a:t>
            </a:r>
            <a:r>
              <a:rPr dirty="0" spc="130"/>
              <a:t>their</a:t>
            </a:r>
            <a:r>
              <a:rPr dirty="0" spc="-160"/>
              <a:t> </a:t>
            </a:r>
            <a:r>
              <a:rPr dirty="0" spc="80"/>
              <a:t>secrets.</a:t>
            </a:r>
            <a:r>
              <a:rPr dirty="0" spc="-165"/>
              <a:t> </a:t>
            </a:r>
            <a:r>
              <a:rPr dirty="0" spc="135"/>
              <a:t>Keep</a:t>
            </a:r>
            <a:r>
              <a:rPr dirty="0" spc="-160"/>
              <a:t> </a:t>
            </a:r>
            <a:r>
              <a:rPr dirty="0" spc="75"/>
              <a:t>practicing,</a:t>
            </a:r>
            <a:r>
              <a:rPr dirty="0" spc="-160"/>
              <a:t> </a:t>
            </a:r>
            <a:r>
              <a:rPr dirty="0" spc="170"/>
              <a:t>and</a:t>
            </a:r>
            <a:r>
              <a:rPr dirty="0" spc="-165"/>
              <a:t> </a:t>
            </a:r>
            <a:r>
              <a:rPr dirty="0" spc="85"/>
              <a:t>you'll </a:t>
            </a:r>
            <a:r>
              <a:rPr dirty="0" spc="140"/>
              <a:t>find</a:t>
            </a:r>
            <a:r>
              <a:rPr dirty="0" spc="-170"/>
              <a:t> </a:t>
            </a:r>
            <a:r>
              <a:rPr dirty="0" spc="130"/>
              <a:t>logarithms</a:t>
            </a:r>
            <a:r>
              <a:rPr dirty="0" spc="-170"/>
              <a:t> </a:t>
            </a:r>
            <a:r>
              <a:rPr dirty="0" spc="135"/>
              <a:t>to</a:t>
            </a:r>
            <a:r>
              <a:rPr dirty="0" spc="-170"/>
              <a:t> </a:t>
            </a:r>
            <a:r>
              <a:rPr dirty="0" spc="170"/>
              <a:t>be</a:t>
            </a:r>
            <a:r>
              <a:rPr dirty="0" spc="-170"/>
              <a:t> </a:t>
            </a:r>
            <a:r>
              <a:rPr dirty="0" spc="150"/>
              <a:t>an</a:t>
            </a:r>
            <a:r>
              <a:rPr dirty="0" spc="-170"/>
              <a:t> </a:t>
            </a:r>
            <a:r>
              <a:rPr dirty="0" spc="120"/>
              <a:t>invaluable</a:t>
            </a:r>
            <a:r>
              <a:rPr dirty="0" spc="-165"/>
              <a:t> </a:t>
            </a:r>
            <a:r>
              <a:rPr dirty="0" spc="140"/>
              <a:t>tool</a:t>
            </a:r>
            <a:r>
              <a:rPr dirty="0" spc="-170"/>
              <a:t> </a:t>
            </a:r>
            <a:r>
              <a:rPr dirty="0" spc="135"/>
              <a:t>in</a:t>
            </a:r>
            <a:r>
              <a:rPr dirty="0" spc="-170"/>
              <a:t> </a:t>
            </a:r>
            <a:r>
              <a:rPr dirty="0" spc="125"/>
              <a:t>your </a:t>
            </a:r>
            <a:r>
              <a:rPr dirty="0" spc="135"/>
              <a:t>mathematical</a:t>
            </a:r>
            <a:r>
              <a:rPr dirty="0" spc="-175"/>
              <a:t> </a:t>
            </a:r>
            <a:r>
              <a:rPr dirty="0" spc="60"/>
              <a:t>toolkit!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256784" y="1970379"/>
            <a:ext cx="7085965" cy="1387475"/>
          </a:xfrm>
          <a:prstGeom prst="rect"/>
        </p:spPr>
        <p:txBody>
          <a:bodyPr wrap="square" lIns="0" tIns="135890" rIns="0" bIns="0" rtlCol="0" vert="horz">
            <a:spAutoFit/>
          </a:bodyPr>
          <a:lstStyle/>
          <a:p>
            <a:pPr marL="2396490" marR="5080" indent="-2384425">
              <a:lnSpc>
                <a:spcPts val="4880"/>
              </a:lnSpc>
              <a:spcBef>
                <a:spcPts val="1070"/>
              </a:spcBef>
            </a:pPr>
            <a:r>
              <a:rPr dirty="0" sz="4850" spc="240"/>
              <a:t>Conclusion:</a:t>
            </a:r>
            <a:r>
              <a:rPr dirty="0" sz="4850" spc="200"/>
              <a:t> </a:t>
            </a:r>
            <a:r>
              <a:rPr dirty="0" sz="4850" spc="185"/>
              <a:t>Logarithmic </a:t>
            </a:r>
            <a:r>
              <a:rPr dirty="0" sz="4850" spc="150"/>
              <a:t>Mastery</a:t>
            </a:r>
            <a:endParaRPr sz="4850"/>
          </a:p>
        </p:txBody>
      </p:sp>
      <p:sp>
        <p:nvSpPr>
          <p:cNvPr id="14" name="object 14" descr=""/>
          <p:cNvSpPr/>
          <p:nvPr/>
        </p:nvSpPr>
        <p:spPr>
          <a:xfrm>
            <a:off x="7227099" y="3677386"/>
            <a:ext cx="3819525" cy="95250"/>
          </a:xfrm>
          <a:custGeom>
            <a:avLst/>
            <a:gdLst/>
            <a:ahLst/>
            <a:cxnLst/>
            <a:rect l="l" t="t" r="r" b="b"/>
            <a:pathLst>
              <a:path w="3819525" h="95250">
                <a:moveTo>
                  <a:pt x="3819525" y="0"/>
                </a:moveTo>
                <a:lnTo>
                  <a:pt x="0" y="0"/>
                </a:lnTo>
                <a:lnTo>
                  <a:pt x="0" y="95250"/>
                </a:lnTo>
                <a:lnTo>
                  <a:pt x="3819525" y="95250"/>
                </a:lnTo>
                <a:lnTo>
                  <a:pt x="3819525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terms:created xsi:type="dcterms:W3CDTF">2024-12-18T06:45:49Z</dcterms:created>
  <dcterms:modified xsi:type="dcterms:W3CDTF">2024-12-18T06:45:49Z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2024-12-18T00:00:00Z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2024-12-18T00:00:00Z</vt:filetime>
  </property>
  <property fmtid="{D5CDD505-2E9C-101B-9397-08002B2CF9AE}" pid="5" name="Producer">
    <vt:lpwstr>GPL Ghostscript 10.04.0</vt:lpwstr>
  </property>
</Properties>
</file>