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Combinations and Permutations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presentation will explore the concepts of combinations and permutations, their applications, and how they relate to the binomial theorem.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1CBC1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7735" y="5616654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IO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21062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IKENNA ONYI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8624" y="512802"/>
            <a:ext cx="4659273" cy="5823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550"/>
              </a:lnSpc>
              <a:buNone/>
            </a:pPr>
            <a:r>
              <a:rPr lang="en-US" sz="36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Practice Problems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138624" y="1467683"/>
            <a:ext cx="7839551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00"/>
              </a:lnSpc>
              <a:buNone/>
            </a:pPr>
            <a:r>
              <a:rPr lang="en-US" sz="4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8893612" y="2315408"/>
            <a:ext cx="2329577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Coin Toss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138624" y="2718435"/>
            <a:ext cx="7839551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How many different outcomes are possible if you toss a coin 4 times?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6138624" y="3668673"/>
            <a:ext cx="7839551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00"/>
              </a:lnSpc>
              <a:buNone/>
            </a:pPr>
            <a:r>
              <a:rPr lang="en-US" sz="4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4800" dirty="0"/>
          </a:p>
        </p:txBody>
      </p:sp>
      <p:sp>
        <p:nvSpPr>
          <p:cNvPr id="8" name="Text 5"/>
          <p:cNvSpPr/>
          <p:nvPr/>
        </p:nvSpPr>
        <p:spPr>
          <a:xfrm>
            <a:off x="8843367" y="4516398"/>
            <a:ext cx="2429947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Committee Selection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6138624" y="4919424"/>
            <a:ext cx="7839551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 how many ways can a committee of 3 be chosen from a group of 8 people?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138624" y="5869662"/>
            <a:ext cx="7839551" cy="6149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800"/>
              </a:lnSpc>
              <a:buNone/>
            </a:pPr>
            <a:r>
              <a:rPr lang="en-US" sz="4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8825984" y="6717387"/>
            <a:ext cx="2464713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Password Generation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6138624" y="7120414"/>
            <a:ext cx="7839551" cy="596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How many 6-character passwords can be created using letters and numbers if repetition is allowed?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790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Introduction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32014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 mathematics, **combinations** and **permutations** are ways to arrange or select objects from a set. Combinations refer to the selection of items from a set without regard to their order, whereas permutations refer to the arrangement of items in a specific order.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599521" y="3732014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These concepts are essential in various fields, including probability, statistics, computer science, and cryptography. Understanding them is crucial for solving problems involving selection, arrangement, and probability.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743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Fundamental Counting Principle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7872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85573" y="3872270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The Basics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277678"/>
            <a:ext cx="2927747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fundamental counting principle states that if there are *m* ways to do one event and *n* ways to do another event, then there are *m* * n* ways to do both events.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7872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29624" y="3872270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78725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4277678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If you have 3 shirts and 2 pairs of pants, you have 3 * 2 = 6 different outfit combinations.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8395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Permutations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permutation is an arrangement of objects in a specific order. The order of the objects matters.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51396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1396" y="5757743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 of permutations of *n* objects taken *r* at a time is given by: nPr = n! / (n - r)!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032891"/>
            <a:ext cx="4196358" cy="2047994"/>
          </a:xfrm>
          <a:prstGeom prst="roundRect">
            <a:avLst>
              <a:gd name="adj" fmla="val 4652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74568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74568" y="575774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 of ways to arrange 5 books on a shelf is 5! = 120.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3657" y="636865"/>
            <a:ext cx="6902291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Permutations with Repetition</a:t>
            </a:r>
            <a:endParaRPr lang="en-US" sz="38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7" y="1540312"/>
            <a:ext cx="488275" cy="4882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3657" y="2223849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83657" y="2646164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Permutations with repetition allow for the same object to be chosen multiple times. For example, in a combination lock, you can choose the same number multiple times.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57" y="3857268"/>
            <a:ext cx="488275" cy="4882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83657" y="4540806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683657" y="4963120"/>
            <a:ext cx="7776686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 of permutations with repetition of *n* objects taken *r* at a time is given by: n^r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57" y="6174224"/>
            <a:ext cx="488275" cy="4882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83657" y="6857762"/>
            <a:ext cx="244173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83657" y="7280077"/>
            <a:ext cx="7776686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3-digit combination lock has 10^3 = 1000 possible combinations.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7722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Combinations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726168"/>
            <a:ext cx="30480" cy="5826085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22123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198131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84183" y="2066330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19529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443401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combination is a selection of objects from a set where the order doesn't matter. It's about choosing a group, not arranging them.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480798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36558" y="4325898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702969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 of combinations of *n* objects taken *r* at a time is given by: nCr = n! / (r! * (n - r)!)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37746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61375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4415" y="6222563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61092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599634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 of ways to choose 3 apples from a bag of 5 is 5C3 = 10.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193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3425" y="3361730"/>
            <a:ext cx="7621905" cy="654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150"/>
              </a:lnSpc>
              <a:buNone/>
            </a:pPr>
            <a:r>
              <a:rPr lang="en-US" sz="41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Combinations with Repetition</a:t>
            </a:r>
            <a:endParaRPr lang="en-US" sz="4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4330898"/>
            <a:ext cx="4387810" cy="8382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2975" y="5483423"/>
            <a:ext cx="261937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42975" y="5936575"/>
            <a:ext cx="3968710" cy="1341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Combinations with repetition allow for the same object to be selected multiple times. For example, you can choose multiple candies of the same type from a store.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35" y="4330898"/>
            <a:ext cx="4387810" cy="8382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330785" y="5483423"/>
            <a:ext cx="261937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5330785" y="5936575"/>
            <a:ext cx="396871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number of combinations with repetition of *n* objects taken *r* at a time is given by: (n + r - 1)Cr</a:t>
            </a:r>
            <a:endParaRPr lang="en-US" sz="16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046" y="4330898"/>
            <a:ext cx="4387810" cy="8382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8596" y="5483423"/>
            <a:ext cx="2619375" cy="327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9718596" y="5936575"/>
            <a:ext cx="396871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If you want to choose 3 candies from a store with 5 types, you have (5 + 3 - 1)C3 = 35 combinations.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Binomial Theorem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3002" y="2959179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The Theorem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binomial theorem expands (x + y)^n for any positive integer *n*. It uses combinations to calculate the coefficients.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235" y="4469249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Formula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6670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(x + y)^n = nC0 * x^n * y^0 + nC1 * x^(n-1) * y^1 + ... + nCn * x^0 * y^n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1330" y="6195774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Example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(x + y)^2 = 2C0 * x^2 * y^0 + 2C1 * x^1 * y^1 + 2C2 * x^0 * y^2 = x^2 + 2xy + y^2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9257" y="1051917"/>
            <a:ext cx="12216884" cy="6421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Applications of Combinations and Permutations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19257" y="2105025"/>
            <a:ext cx="2198608" cy="1512808"/>
          </a:xfrm>
          <a:prstGeom prst="roundRect">
            <a:avLst>
              <a:gd name="adj" fmla="val 570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32378" y="2655927"/>
            <a:ext cx="75009" cy="411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123367" y="2310527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Probability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3123367" y="2754868"/>
            <a:ext cx="10582275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Combinations and permutations are used to calculate probabilities in various situations. For instance, finding the probability of drawing a specific card from a deck.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3020616" y="3608308"/>
            <a:ext cx="10787777" cy="11430"/>
          </a:xfrm>
          <a:prstGeom prst="roundRect">
            <a:avLst>
              <a:gd name="adj" fmla="val 755174"/>
            </a:avLst>
          </a:prstGeom>
          <a:solidFill>
            <a:srgbClr val="56565B"/>
          </a:solidFill>
          <a:ln/>
        </p:spPr>
      </p:sp>
      <p:sp>
        <p:nvSpPr>
          <p:cNvPr id="8" name="Shape 6"/>
          <p:cNvSpPr/>
          <p:nvPr/>
        </p:nvSpPr>
        <p:spPr>
          <a:xfrm>
            <a:off x="719257" y="3720584"/>
            <a:ext cx="4397216" cy="1512808"/>
          </a:xfrm>
          <a:prstGeom prst="roundRect">
            <a:avLst>
              <a:gd name="adj" fmla="val 5706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32378" y="4271486"/>
            <a:ext cx="146923" cy="411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5321975" y="3926086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Computer Science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5321975" y="4370427"/>
            <a:ext cx="8383667" cy="657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 computer science, combinations and permutations are used for algorithms like sorting and searching. They are also crucial in cryptography for generating codes and ciphers.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219224" y="5223867"/>
            <a:ext cx="8589169" cy="11430"/>
          </a:xfrm>
          <a:prstGeom prst="roundRect">
            <a:avLst>
              <a:gd name="adj" fmla="val 755174"/>
            </a:avLst>
          </a:prstGeom>
          <a:solidFill>
            <a:srgbClr val="56565B"/>
          </a:solidFill>
          <a:ln/>
        </p:spPr>
      </p:sp>
      <p:sp>
        <p:nvSpPr>
          <p:cNvPr id="13" name="Shape 11"/>
          <p:cNvSpPr/>
          <p:nvPr/>
        </p:nvSpPr>
        <p:spPr>
          <a:xfrm>
            <a:off x="719257" y="5336143"/>
            <a:ext cx="6595943" cy="1841540"/>
          </a:xfrm>
          <a:prstGeom prst="roundRect">
            <a:avLst>
              <a:gd name="adj" fmla="val 468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2378" y="6051352"/>
            <a:ext cx="150257" cy="4110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520702" y="5541645"/>
            <a:ext cx="2568893" cy="3211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Statistics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520702" y="5985986"/>
            <a:ext cx="6184940" cy="986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Combinations and permutations are applied in statistics for analyzing data and conducting experiments, particularly for calculating sample sizes and confidence intervals.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2024-12-18T04:25:10Z</dcterms:created>
  <dcterms:modified xsi:type="dcterms:W3CDTF">2024-12-18T04:25:10Z</dcterms:modified>
</cp:coreProperties>
</file>