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Poppins Light"/>
      <p:regular r:id="rId17"/>
    </p:embeddedFont>
    <p:embeddedFont>
      <p:font typeface="Poppins Light"/>
      <p:regular r:id="rId18"/>
    </p:embeddedFont>
    <p:embeddedFont>
      <p:font typeface="Poppins Light"/>
      <p:regular r:id="rId19"/>
    </p:embeddedFont>
    <p:embeddedFont>
      <p:font typeface="Poppins Light"/>
      <p:regular r:id="rId20"/>
    </p:embeddedFont>
    <p:embeddedFont>
      <p:font typeface="Roboto Light"/>
      <p:regular r:id="rId21"/>
    </p:embeddedFont>
    <p:embeddedFont>
      <p:font typeface="Roboto Light"/>
      <p:regular r:id="rId22"/>
    </p:embeddedFont>
    <p:embeddedFont>
      <p:font typeface="Roboto Light"/>
      <p:regular r:id="rId23"/>
    </p:embeddedFont>
    <p:embeddedFont>
      <p:font typeface="Roboto Light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191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50505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71998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Cramer's Rule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768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Cramer's Rule provides a systematic method for solving systems of linear equations. It leverages the concept of determinants to express the solution for each unknown variable in terms of determinants of specific matrices.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12968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D1CBC1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14135" y="5262324"/>
            <a:ext cx="94893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IO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112782"/>
            <a:ext cx="210621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E5E0D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IKENNA ONYI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8427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Conclusion and Key Takeaways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41990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Cramer's Rule offers a powerful tool for solving systems of linear equations, particularly when the number of equations equals the number of unknowns. It leverages determinants to provide a systematic approach to finding solutions. While Cramer's Rule has limitations, its ability to provide a closed-form solution makes it a valuable method in various mathematical applications. Remember, understanding the properties and limitations of Cramer's Rule will help you determine its appropriateness for specific problems.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63694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What is Cramer's Rule?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Definition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Cramer's Rule is a method for solving systems of linear equations by using determinants. It provides a closed-form expression for the solution of each variable in the system.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Application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033957"/>
            <a:ext cx="6244709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This rule is applicable to systems of linear equations where the number of equations is equal to the number of unknowns. The coefficients of the variables form a matrix, and the determinants of various matrices derived from this coefficient matrix are used to determine the values of the unknowns.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02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6642" y="3471029"/>
            <a:ext cx="9470946" cy="67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300"/>
              </a:lnSpc>
              <a:buNone/>
            </a:pPr>
            <a:r>
              <a:rPr lang="en-US" sz="42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Solving Systems of Linear Equations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756642" y="4470916"/>
            <a:ext cx="4228267" cy="2990136"/>
          </a:xfrm>
          <a:prstGeom prst="roundRect">
            <a:avLst>
              <a:gd name="adj" fmla="val 303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0361" y="4694634"/>
            <a:ext cx="2838807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Systems of Equations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980361" y="5162074"/>
            <a:ext cx="3780830" cy="172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system of linear equations consists of two or more equations with the same unknowns. The goal is to find the values of the unknowns that satisfy all equations simultaneously.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5201007" y="4470916"/>
            <a:ext cx="4228267" cy="2990136"/>
          </a:xfrm>
          <a:prstGeom prst="roundRect">
            <a:avLst>
              <a:gd name="adj" fmla="val 303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424726" y="4694634"/>
            <a:ext cx="2702600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Methods for Solving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5424726" y="5162074"/>
            <a:ext cx="3780830" cy="2075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Various methods exist to solve systems of linear equations, such as substitution, elimination, and Gaussian elimination. Cramer's Rule provides an alternative approach, particularly useful for systems with a specific structure.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9645372" y="4470916"/>
            <a:ext cx="4228267" cy="2990136"/>
          </a:xfrm>
          <a:prstGeom prst="roundRect">
            <a:avLst>
              <a:gd name="adj" fmla="val 303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9869091" y="4694634"/>
            <a:ext cx="2702600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Cramer's Rule's Role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9869091" y="5162074"/>
            <a:ext cx="3780830" cy="17293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Cramer's Rule offers a systematic and efficient method for solving systems of linear equations, especially when dealing with matrices and determinants.</a:t>
            </a:r>
            <a:endParaRPr lang="en-US"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0506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Determinants and Matrices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262789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0565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Matrices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546997"/>
            <a:ext cx="360807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 matrix is a rectangular array of numbers, symbols, or expressions arranged in rows and columns. Each element is identified by its row and column index.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21" y="3262789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0565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Determinants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4546997"/>
            <a:ext cx="360818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The determinant of a square matrix is a scalar value that can be calculated using a specific formula. It represents certain properties of the matrix and is used in various mathematical operations.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87110"/>
            <a:ext cx="721090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Calculating Determinants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605111" y="1736050"/>
            <a:ext cx="30480" cy="580644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23111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199120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70583" y="2076212"/>
            <a:ext cx="9941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867888" y="1962864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For a 2x2 matrix, the determinant is calculated by subtracting the product of the elements on the diagonal from the product of the elements on the off-diagonal.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845022" y="400026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0" name="Shape 7"/>
          <p:cNvSpPr/>
          <p:nvPr/>
        </p:nvSpPr>
        <p:spPr>
          <a:xfrm>
            <a:off x="6365200" y="376035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22958" y="3845362"/>
            <a:ext cx="1946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7867888" y="3732014"/>
            <a:ext cx="596872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For larger matrices, determinants are calculated recursively using cofactor expansion or other methods. The determinant involves a combination of multiplications and additions of matrix elements.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845022" y="613231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56565B"/>
          </a:solidFill>
          <a:ln/>
        </p:spPr>
      </p:sp>
      <p:sp>
        <p:nvSpPr>
          <p:cNvPr id="14" name="Shape 11"/>
          <p:cNvSpPr/>
          <p:nvPr/>
        </p:nvSpPr>
        <p:spPr>
          <a:xfrm>
            <a:off x="6365200" y="589240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520815" y="5977414"/>
            <a:ext cx="19907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7867888" y="5864066"/>
            <a:ext cx="596872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Once the determinant is calculated, it can be used in various mathematical operations, including finding inverses of matrices, solving linear equations, and determining the eigenvalues of a matrix.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12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5055" y="525304"/>
            <a:ext cx="5445681" cy="597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700"/>
              </a:lnSpc>
              <a:buNone/>
            </a:pPr>
            <a:r>
              <a:rPr lang="en-US" sz="37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Applying Cramer's Rule</a:t>
            </a:r>
            <a:endParaRPr lang="en-US" sz="37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055" y="1408867"/>
            <a:ext cx="955238" cy="15282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96758" y="1599843"/>
            <a:ext cx="2388037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1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7396758" y="2012871"/>
            <a:ext cx="6564987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Write the system of linear equations in matrix form.</a:t>
            </a:r>
            <a:endParaRPr lang="en-US" sz="15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055" y="2937153"/>
            <a:ext cx="955238" cy="15282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396758" y="3128129"/>
            <a:ext cx="2388037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2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7396758" y="3541157"/>
            <a:ext cx="6564987" cy="3057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Calculate the determinant of the coefficient matrix (denoted as D).</a:t>
            </a:r>
            <a:endParaRPr lang="en-US" sz="15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055" y="4465439"/>
            <a:ext cx="955238" cy="171223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396758" y="4656415"/>
            <a:ext cx="2388037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3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396758" y="5069443"/>
            <a:ext cx="6564987" cy="917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Replace the column corresponding to the variable you want to solve for with the constant terms of the system. Calculate the determinant of this new matrix.</a:t>
            </a:r>
            <a:endParaRPr lang="en-US" sz="150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5055" y="6177677"/>
            <a:ext cx="955238" cy="152828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396758" y="6368653"/>
            <a:ext cx="2388037" cy="2984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8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 4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7396758" y="6781681"/>
            <a:ext cx="6564987" cy="611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40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Divide the determinant from step 3 by the determinant from step 2 to find the value of the variable.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2192"/>
            <a:ext cx="633198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Step-by-Step Example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7430" y="2504599"/>
            <a:ext cx="1614011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13002" y="2768918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8255" y="2731413"/>
            <a:ext cx="11664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Problem</a:t>
            </a:r>
            <a:endParaRPr lang="en-US" sz="2200" dirty="0"/>
          </a:p>
        </p:txBody>
      </p:sp>
      <p:sp>
        <p:nvSpPr>
          <p:cNvPr id="6" name="Shape 3"/>
          <p:cNvSpPr/>
          <p:nvPr/>
        </p:nvSpPr>
        <p:spPr>
          <a:xfrm>
            <a:off x="4918115" y="3325654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424" y="3369231"/>
            <a:ext cx="3228022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973354" y="3546396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895261" y="3596045"/>
            <a:ext cx="16200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Matrix Form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725120" y="4190286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418" y="4233863"/>
            <a:ext cx="484203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971449" y="4411028"/>
            <a:ext cx="16585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2200" dirty="0"/>
          </a:p>
        </p:txBody>
      </p:sp>
      <p:sp>
        <p:nvSpPr>
          <p:cNvPr id="13" name="Text 8"/>
          <p:cNvSpPr/>
          <p:nvPr/>
        </p:nvSpPr>
        <p:spPr>
          <a:xfrm>
            <a:off x="6702266" y="4460677"/>
            <a:ext cx="34500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Determinant Calculation</a:t>
            </a:r>
            <a:endParaRPr lang="en-US" sz="2200" dirty="0"/>
          </a:p>
        </p:txBody>
      </p:sp>
      <p:sp>
        <p:nvSpPr>
          <p:cNvPr id="14" name="Shape 9"/>
          <p:cNvSpPr/>
          <p:nvPr/>
        </p:nvSpPr>
        <p:spPr>
          <a:xfrm>
            <a:off x="6532126" y="5054918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294" y="5098494"/>
            <a:ext cx="6456164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967401" y="5275659"/>
            <a:ext cx="1737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4</a:t>
            </a:r>
            <a:endParaRPr lang="en-US" sz="2200" dirty="0"/>
          </a:p>
        </p:txBody>
      </p:sp>
      <p:sp>
        <p:nvSpPr>
          <p:cNvPr id="17" name="Text 11"/>
          <p:cNvSpPr/>
          <p:nvPr/>
        </p:nvSpPr>
        <p:spPr>
          <a:xfrm>
            <a:off x="7509272" y="5325308"/>
            <a:ext cx="111537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Solution</a:t>
            </a:r>
            <a:endParaRPr lang="en-US" sz="2200" dirty="0"/>
          </a:p>
        </p:txBody>
      </p:sp>
      <p:sp>
        <p:nvSpPr>
          <p:cNvPr id="18" name="Text 12"/>
          <p:cNvSpPr/>
          <p:nvPr/>
        </p:nvSpPr>
        <p:spPr>
          <a:xfrm>
            <a:off x="793790" y="6161603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Consider the system of linear equations: 2x + 3y = 7, x - y = -2. We can apply Cramer's Rule to find the values of x and y by following the steps outlined in the previous card.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322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16122" y="494824"/>
            <a:ext cx="5411748" cy="5622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400"/>
              </a:lnSpc>
              <a:buNone/>
            </a:pPr>
            <a:r>
              <a:rPr lang="en-US" sz="350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Cramer's Rule Properties</a:t>
            </a:r>
            <a:endParaRPr lang="en-US" sz="3500" dirty="0"/>
          </a:p>
        </p:txBody>
      </p:sp>
      <p:sp>
        <p:nvSpPr>
          <p:cNvPr id="4" name="Text 1"/>
          <p:cNvSpPr/>
          <p:nvPr/>
        </p:nvSpPr>
        <p:spPr>
          <a:xfrm>
            <a:off x="6116122" y="1416725"/>
            <a:ext cx="7884557" cy="593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650"/>
              </a:lnSpc>
              <a:buNone/>
            </a:pPr>
            <a:r>
              <a:rPr lang="en-US" sz="4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4650" dirty="0"/>
          </a:p>
        </p:txBody>
      </p:sp>
      <p:sp>
        <p:nvSpPr>
          <p:cNvPr id="5" name="Text 2"/>
          <p:cNvSpPr/>
          <p:nvPr/>
        </p:nvSpPr>
        <p:spPr>
          <a:xfrm>
            <a:off x="8933736" y="2235279"/>
            <a:ext cx="2249210" cy="281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Existence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116122" y="2624257"/>
            <a:ext cx="7884557" cy="57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Cramer's Rule guarantees a unique solution for the system of linear equations only if the determinant of the coefficient matrix (D) is non-zero.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6116122" y="3829407"/>
            <a:ext cx="7884557" cy="593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650"/>
              </a:lnSpc>
              <a:buNone/>
            </a:pPr>
            <a:r>
              <a:rPr lang="en-US" sz="4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4650" dirty="0"/>
          </a:p>
        </p:txBody>
      </p:sp>
      <p:sp>
        <p:nvSpPr>
          <p:cNvPr id="8" name="Text 5"/>
          <p:cNvSpPr/>
          <p:nvPr/>
        </p:nvSpPr>
        <p:spPr>
          <a:xfrm>
            <a:off x="8933736" y="4647962"/>
            <a:ext cx="2249210" cy="281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Solution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116122" y="5036939"/>
            <a:ext cx="7884557" cy="2877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If D is non-zero, the solution for each variable can be expressed as a ratio of determinants.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116122" y="5954316"/>
            <a:ext cx="7884557" cy="5937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650"/>
              </a:lnSpc>
              <a:buNone/>
            </a:pPr>
            <a:r>
              <a:rPr lang="en-US" sz="46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3</a:t>
            </a:r>
            <a:endParaRPr lang="en-US" sz="4650" dirty="0"/>
          </a:p>
        </p:txBody>
      </p:sp>
      <p:sp>
        <p:nvSpPr>
          <p:cNvPr id="11" name="Text 8"/>
          <p:cNvSpPr/>
          <p:nvPr/>
        </p:nvSpPr>
        <p:spPr>
          <a:xfrm>
            <a:off x="8933736" y="6772870"/>
            <a:ext cx="2249210" cy="2811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20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Singular Matrix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116122" y="7161848"/>
            <a:ext cx="7884557" cy="5755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If D is zero, the system either has no solution or infinitely many solutions. This indicates that the coefficient matrix is singular.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25560"/>
            <a:ext cx="785431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F2F3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Advantages and Limitations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787968"/>
            <a:ext cx="3260646" cy="1669852"/>
          </a:xfrm>
          <a:prstGeom prst="roundRect">
            <a:avLst>
              <a:gd name="adj" fmla="val 5705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3396139"/>
            <a:ext cx="8274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4281249" y="30147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Advantages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81249" y="3505200"/>
            <a:ext cx="93285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Systematic approach, provides a closed-form solution, applicable to various problems in linear algebra.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4167783" y="4442579"/>
            <a:ext cx="9555480" cy="15240"/>
          </a:xfrm>
          <a:prstGeom prst="roundRect">
            <a:avLst>
              <a:gd name="adj" fmla="val 625116"/>
            </a:avLst>
          </a:prstGeom>
          <a:solidFill>
            <a:srgbClr val="56565B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571167"/>
            <a:ext cx="6521410" cy="2032754"/>
          </a:xfrm>
          <a:prstGeom prst="roundRect">
            <a:avLst>
              <a:gd name="adj" fmla="val 4687"/>
            </a:avLst>
          </a:prstGeom>
          <a:solidFill>
            <a:srgbClr val="3D3D42"/>
          </a:solidFill>
          <a:ln w="7620">
            <a:solidFill>
              <a:srgbClr val="56565B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28224" y="5360789"/>
            <a:ext cx="162163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42014" y="47979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Poppins Light" pitchFamily="34" charset="0"/>
                <a:ea typeface="Poppins Light" pitchFamily="34" charset="-122"/>
                <a:cs typeface="Poppins Light" pitchFamily="34" charset="-120"/>
              </a:rPr>
              <a:t>Limitations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542014" y="5288399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Only works for systems with an equal number of equations and unknowns, computationally expensive for large matrices, may not be the most efficient method in all cases.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2024-12-18T04:17:31Z</dcterms:created>
  <dcterms:modified xsi:type="dcterms:W3CDTF">2024-12-18T04:17:31Z</dcterms:modified>
</cp:coreProperties>
</file>