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</p:sldIdLst>
  <p:sldSz cx="18300700" cy="10299700"/>
  <p:notesSz cx="18300700" cy="102997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372552" y="3192907"/>
            <a:ext cx="15555595" cy="2162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2745105" y="5767832"/>
            <a:ext cx="12810490" cy="25749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5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915035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9424860" y="2368931"/>
            <a:ext cx="7960804" cy="67978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15855060" y="5907503"/>
            <a:ext cx="2433320" cy="3476625"/>
          </a:xfrm>
          <a:custGeom>
            <a:avLst/>
            <a:gdLst/>
            <a:ahLst/>
            <a:cxnLst/>
            <a:rect l="l" t="t" r="r" b="b"/>
            <a:pathLst>
              <a:path w="2433319" h="3476625">
                <a:moveTo>
                  <a:pt x="1738248" y="0"/>
                </a:moveTo>
                <a:lnTo>
                  <a:pt x="0" y="1738316"/>
                </a:lnTo>
                <a:lnTo>
                  <a:pt x="1738248" y="3476624"/>
                </a:lnTo>
                <a:lnTo>
                  <a:pt x="2433002" y="2781898"/>
                </a:lnTo>
                <a:lnTo>
                  <a:pt x="2433002" y="694729"/>
                </a:lnTo>
                <a:lnTo>
                  <a:pt x="173824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8716814" y="8595245"/>
            <a:ext cx="2892425" cy="1692275"/>
          </a:xfrm>
          <a:custGeom>
            <a:avLst/>
            <a:gdLst/>
            <a:ahLst/>
            <a:cxnLst/>
            <a:rect l="l" t="t" r="r" b="b"/>
            <a:pathLst>
              <a:path w="2892425" h="1692275">
                <a:moveTo>
                  <a:pt x="1691749" y="0"/>
                </a:moveTo>
                <a:lnTo>
                  <a:pt x="0" y="1691752"/>
                </a:lnTo>
                <a:lnTo>
                  <a:pt x="2401118" y="1691752"/>
                </a:lnTo>
                <a:lnTo>
                  <a:pt x="2892305" y="1200565"/>
                </a:lnTo>
                <a:lnTo>
                  <a:pt x="1691749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8132495" y="8057500"/>
            <a:ext cx="2371725" cy="2230120"/>
          </a:xfrm>
          <a:custGeom>
            <a:avLst/>
            <a:gdLst/>
            <a:ahLst/>
            <a:cxnLst/>
            <a:rect l="l" t="t" r="r" b="b"/>
            <a:pathLst>
              <a:path w="2371725" h="2230120">
                <a:moveTo>
                  <a:pt x="1738312" y="0"/>
                </a:moveTo>
                <a:lnTo>
                  <a:pt x="0" y="1740809"/>
                </a:lnTo>
                <a:lnTo>
                  <a:pt x="490630" y="2229497"/>
                </a:lnTo>
                <a:lnTo>
                  <a:pt x="774412" y="2229497"/>
                </a:lnTo>
                <a:lnTo>
                  <a:pt x="2371115" y="632792"/>
                </a:lnTo>
                <a:lnTo>
                  <a:pt x="1738312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0" name="bg object 20"/>
          <p:cNvSpPr/>
          <p:nvPr/>
        </p:nvSpPr>
        <p:spPr>
          <a:xfrm>
            <a:off x="11900000" y="6899997"/>
            <a:ext cx="5772150" cy="3387090"/>
          </a:xfrm>
          <a:custGeom>
            <a:avLst/>
            <a:gdLst/>
            <a:ahLst/>
            <a:cxnLst/>
            <a:rect l="l" t="t" r="r" b="b"/>
            <a:pathLst>
              <a:path w="5772150" h="3387090">
                <a:moveTo>
                  <a:pt x="2887370" y="0"/>
                </a:moveTo>
                <a:lnTo>
                  <a:pt x="0" y="2886075"/>
                </a:lnTo>
                <a:lnTo>
                  <a:pt x="501149" y="3387000"/>
                </a:lnTo>
                <a:lnTo>
                  <a:pt x="5271449" y="3387000"/>
                </a:lnTo>
                <a:lnTo>
                  <a:pt x="5772149" y="2886075"/>
                </a:lnTo>
                <a:lnTo>
                  <a:pt x="288737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1" name="bg object 21"/>
          <p:cNvSpPr/>
          <p:nvPr/>
        </p:nvSpPr>
        <p:spPr>
          <a:xfrm>
            <a:off x="0" y="0"/>
            <a:ext cx="2344420" cy="2506345"/>
          </a:xfrm>
          <a:custGeom>
            <a:avLst/>
            <a:gdLst/>
            <a:ahLst/>
            <a:cxnLst/>
            <a:rect l="l" t="t" r="r" b="b"/>
            <a:pathLst>
              <a:path w="2344420" h="2506345">
                <a:moveTo>
                  <a:pt x="1909360" y="0"/>
                </a:moveTo>
                <a:lnTo>
                  <a:pt x="0" y="0"/>
                </a:lnTo>
                <a:lnTo>
                  <a:pt x="0" y="2234839"/>
                </a:lnTo>
                <a:lnTo>
                  <a:pt x="271011" y="2506014"/>
                </a:lnTo>
                <a:lnTo>
                  <a:pt x="2343949" y="434327"/>
                </a:lnTo>
                <a:lnTo>
                  <a:pt x="1909360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-1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28293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902570" y="985863"/>
            <a:ext cx="13505091" cy="141966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400" b="0" i="0">
                <a:solidFill>
                  <a:schemeClr val="bg1"/>
                </a:solidFill>
                <a:latin typeface="Cambria"/>
                <a:cs typeface="Cambria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118254" y="3865435"/>
            <a:ext cx="10064191" cy="3248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500" b="0" i="0">
                <a:solidFill>
                  <a:schemeClr val="bg1"/>
                </a:solidFill>
                <a:latin typeface="Trebuchet MS"/>
                <a:cs typeface="Trebuchet MS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6222238" y="9578721"/>
            <a:ext cx="5856224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91503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3176505" y="9578721"/>
            <a:ext cx="4209161" cy="5149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2.png"/><Relationship Id="rId3" Type="http://schemas.openxmlformats.org/officeDocument/2006/relationships/image" Target="../media/image33.png"/><Relationship Id="rId4" Type="http://schemas.openxmlformats.org/officeDocument/2006/relationships/hyperlink" Target="mailto:youremail@email.com" TargetMode="External"/><Relationship Id="rId5" Type="http://schemas.openxmlformats.org/officeDocument/2006/relationships/hyperlink" Target="http://www.yourwebsite.com/" TargetMode="Externa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image" Target="../media/image8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image" Target="../media/image12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png"/><Relationship Id="rId7" Type="http://schemas.openxmlformats.org/officeDocument/2006/relationships/image" Target="../media/image18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2.png"/><Relationship Id="rId3" Type="http://schemas.openxmlformats.org/officeDocument/2006/relationships/image" Target="../media/image23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4.png"/><Relationship Id="rId3" Type="http://schemas.openxmlformats.org/officeDocument/2006/relationships/image" Target="../media/image25.png"/><Relationship Id="rId4" Type="http://schemas.openxmlformats.org/officeDocument/2006/relationships/image" Target="../media/image26.png"/><Relationship Id="rId5" Type="http://schemas.openxmlformats.org/officeDocument/2006/relationships/image" Target="../media/image27.png"/><Relationship Id="rId6" Type="http://schemas.openxmlformats.org/officeDocument/2006/relationships/image" Target="../media/image28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9.png"/><Relationship Id="rId3" Type="http://schemas.openxmlformats.org/officeDocument/2006/relationships/image" Target="../media/image30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473551" y="2608427"/>
            <a:ext cx="8616950" cy="4145915"/>
          </a:xfrm>
          <a:prstGeom prst="rect">
            <a:avLst/>
          </a:prstGeom>
        </p:spPr>
        <p:txBody>
          <a:bodyPr wrap="square" lIns="0" tIns="208279" rIns="0" bIns="0" rtlCol="0" vert="horz">
            <a:spAutoFit/>
          </a:bodyPr>
          <a:lstStyle/>
          <a:p>
            <a:pPr marL="12700" marR="5080">
              <a:lnSpc>
                <a:spcPts val="7730"/>
              </a:lnSpc>
              <a:spcBef>
                <a:spcPts val="1639"/>
              </a:spcBef>
            </a:pPr>
            <a:r>
              <a:rPr dirty="0" sz="7700" spc="345">
                <a:solidFill>
                  <a:srgbClr val="FFFFFF"/>
                </a:solidFill>
                <a:latin typeface="Cambria"/>
                <a:cs typeface="Cambria"/>
              </a:rPr>
              <a:t>Unlocking</a:t>
            </a:r>
            <a:r>
              <a:rPr dirty="0" sz="7700" spc="27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00" spc="275">
                <a:solidFill>
                  <a:srgbClr val="FFFFFF"/>
                </a:solidFill>
                <a:latin typeface="Cambria"/>
                <a:cs typeface="Cambria"/>
              </a:rPr>
              <a:t>the Curves:</a:t>
            </a:r>
            <a:r>
              <a:rPr dirty="0" sz="7700" spc="1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00" spc="380">
                <a:solidFill>
                  <a:srgbClr val="FFFFFF"/>
                </a:solidFill>
                <a:latin typeface="Cambria"/>
                <a:cs typeface="Cambria"/>
              </a:rPr>
              <a:t>A</a:t>
            </a:r>
            <a:r>
              <a:rPr dirty="0" sz="770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00" spc="254">
                <a:solidFill>
                  <a:srgbClr val="FFFFFF"/>
                </a:solidFill>
                <a:latin typeface="Cambria"/>
                <a:cs typeface="Cambria"/>
              </a:rPr>
              <a:t>Journey </a:t>
            </a:r>
            <a:r>
              <a:rPr dirty="0" sz="7700" spc="300">
                <a:solidFill>
                  <a:srgbClr val="FFFFFF"/>
                </a:solidFill>
                <a:latin typeface="Cambria"/>
                <a:cs typeface="Cambria"/>
              </a:rPr>
              <a:t>Through</a:t>
            </a:r>
            <a:r>
              <a:rPr dirty="0" sz="7700" spc="26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00" spc="229">
                <a:solidFill>
                  <a:srgbClr val="FFFFFF"/>
                </a:solidFill>
                <a:latin typeface="Cambria"/>
                <a:cs typeface="Cambria"/>
              </a:rPr>
              <a:t>Rational </a:t>
            </a:r>
            <a:r>
              <a:rPr dirty="0" sz="7700" spc="355">
                <a:solidFill>
                  <a:srgbClr val="FFFFFF"/>
                </a:solidFill>
                <a:latin typeface="Cambria"/>
                <a:cs typeface="Cambria"/>
              </a:rPr>
              <a:t>Function</a:t>
            </a:r>
            <a:r>
              <a:rPr dirty="0" sz="7700" spc="270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7700" spc="355">
                <a:solidFill>
                  <a:srgbClr val="FFFFFF"/>
                </a:solidFill>
                <a:latin typeface="Cambria"/>
                <a:cs typeface="Cambria"/>
              </a:rPr>
              <a:t>Graphing</a:t>
            </a:r>
            <a:endParaRPr sz="7700">
              <a:latin typeface="Cambria"/>
              <a:cs typeface="Cambria"/>
            </a:endParaRPr>
          </a:p>
        </p:txBody>
      </p:sp>
      <p:grpSp>
        <p:nvGrpSpPr>
          <p:cNvPr id="3" name="object 3" descr=""/>
          <p:cNvGrpSpPr/>
          <p:nvPr/>
        </p:nvGrpSpPr>
        <p:grpSpPr>
          <a:xfrm>
            <a:off x="9144508" y="0"/>
            <a:ext cx="9144000" cy="9381490"/>
            <a:chOff x="9144508" y="0"/>
            <a:chExt cx="9144000" cy="9381490"/>
          </a:xfrm>
        </p:grpSpPr>
        <p:pic>
          <p:nvPicPr>
            <p:cNvPr id="4" name="object 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44508" y="4056557"/>
              <a:ext cx="5324348" cy="5324398"/>
            </a:xfrm>
            <a:prstGeom prst="rect">
              <a:avLst/>
            </a:prstGeom>
          </p:spPr>
        </p:pic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1809654" y="0"/>
              <a:ext cx="6478346" cy="7407503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9145003" y="1084999"/>
            <a:ext cx="9143365" cy="7596505"/>
            <a:chOff x="9145003" y="1084999"/>
            <a:chExt cx="9143365" cy="7596505"/>
          </a:xfrm>
        </p:grpSpPr>
        <p:sp>
          <p:nvSpPr>
            <p:cNvPr id="3" name="object 3" descr=""/>
            <p:cNvSpPr/>
            <p:nvPr/>
          </p:nvSpPr>
          <p:spPr>
            <a:xfrm>
              <a:off x="11162754" y="2232507"/>
              <a:ext cx="7125334" cy="6448425"/>
            </a:xfrm>
            <a:custGeom>
              <a:avLst/>
              <a:gdLst/>
              <a:ahLst/>
              <a:cxnLst/>
              <a:rect l="l" t="t" r="r" b="b"/>
              <a:pathLst>
                <a:path w="7125334" h="6448425">
                  <a:moveTo>
                    <a:pt x="2941358" y="3780802"/>
                  </a:moveTo>
                  <a:lnTo>
                    <a:pt x="1740814" y="2580246"/>
                  </a:lnTo>
                  <a:lnTo>
                    <a:pt x="0" y="4318559"/>
                  </a:lnTo>
                  <a:lnTo>
                    <a:pt x="1203058" y="5519115"/>
                  </a:lnTo>
                  <a:lnTo>
                    <a:pt x="2941358" y="3780802"/>
                  </a:lnTo>
                  <a:close/>
                </a:path>
                <a:path w="7125334" h="6448425">
                  <a:moveTo>
                    <a:pt x="7125284" y="1241806"/>
                  </a:moveTo>
                  <a:lnTo>
                    <a:pt x="5883935" y="0"/>
                  </a:lnTo>
                  <a:lnTo>
                    <a:pt x="2659786" y="3225469"/>
                  </a:lnTo>
                  <a:lnTo>
                    <a:pt x="5883935" y="6448425"/>
                  </a:lnTo>
                  <a:lnTo>
                    <a:pt x="7125284" y="5207584"/>
                  </a:lnTo>
                  <a:lnTo>
                    <a:pt x="7125284" y="1241806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9902508" y="3247504"/>
              <a:ext cx="3096260" cy="3399154"/>
            </a:xfrm>
            <a:custGeom>
              <a:avLst/>
              <a:gdLst/>
              <a:ahLst/>
              <a:cxnLst/>
              <a:rect l="l" t="t" r="r" b="b"/>
              <a:pathLst>
                <a:path w="3096259" h="3399154">
                  <a:moveTo>
                    <a:pt x="2990786" y="192227"/>
                  </a:moveTo>
                  <a:lnTo>
                    <a:pt x="2798635" y="0"/>
                  </a:lnTo>
                  <a:lnTo>
                    <a:pt x="0" y="2796121"/>
                  </a:lnTo>
                  <a:lnTo>
                    <a:pt x="194716" y="2990850"/>
                  </a:lnTo>
                  <a:lnTo>
                    <a:pt x="2990786" y="192227"/>
                  </a:lnTo>
                  <a:close/>
                </a:path>
                <a:path w="3096259" h="3399154">
                  <a:moveTo>
                    <a:pt x="3096069" y="1660283"/>
                  </a:moveTo>
                  <a:lnTo>
                    <a:pt x="2463304" y="1027493"/>
                  </a:lnTo>
                  <a:lnTo>
                    <a:pt x="724992" y="2765806"/>
                  </a:lnTo>
                  <a:lnTo>
                    <a:pt x="1357782" y="3398596"/>
                  </a:lnTo>
                  <a:lnTo>
                    <a:pt x="3096069" y="1660283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9145003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4567" y="0"/>
                  </a:moveTo>
                  <a:lnTo>
                    <a:pt x="0" y="884580"/>
                  </a:lnTo>
                  <a:lnTo>
                    <a:pt x="884567" y="1771650"/>
                  </a:lnTo>
                  <a:lnTo>
                    <a:pt x="1771650" y="884580"/>
                  </a:lnTo>
                  <a:lnTo>
                    <a:pt x="88456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9627502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8538" y="0"/>
                  </a:moveTo>
                  <a:lnTo>
                    <a:pt x="120611" y="0"/>
                  </a:lnTo>
                  <a:lnTo>
                    <a:pt x="74205" y="9305"/>
                  </a:lnTo>
                  <a:lnTo>
                    <a:pt x="35807" y="34864"/>
                  </a:lnTo>
                  <a:lnTo>
                    <a:pt x="9658" y="73144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34" y="747000"/>
                  </a:lnTo>
                  <a:lnTo>
                    <a:pt x="34864" y="785472"/>
                  </a:lnTo>
                  <a:lnTo>
                    <a:pt x="73144" y="810870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4" y="809809"/>
                  </a:lnTo>
                  <a:lnTo>
                    <a:pt x="783342" y="784529"/>
                  </a:lnTo>
                  <a:lnTo>
                    <a:pt x="792536" y="771334"/>
                  </a:lnTo>
                  <a:lnTo>
                    <a:pt x="120611" y="771334"/>
                  </a:lnTo>
                  <a:lnTo>
                    <a:pt x="92262" y="765602"/>
                  </a:lnTo>
                  <a:lnTo>
                    <a:pt x="69097" y="749977"/>
                  </a:lnTo>
                  <a:lnTo>
                    <a:pt x="53471" y="726816"/>
                  </a:lnTo>
                  <a:lnTo>
                    <a:pt x="47739" y="698474"/>
                  </a:lnTo>
                  <a:lnTo>
                    <a:pt x="47739" y="120611"/>
                  </a:lnTo>
                  <a:lnTo>
                    <a:pt x="53471" y="92262"/>
                  </a:lnTo>
                  <a:lnTo>
                    <a:pt x="69097" y="69097"/>
                  </a:lnTo>
                  <a:lnTo>
                    <a:pt x="92262" y="53471"/>
                  </a:lnTo>
                  <a:lnTo>
                    <a:pt x="120611" y="47739"/>
                  </a:lnTo>
                  <a:lnTo>
                    <a:pt x="794297" y="47739"/>
                  </a:lnTo>
                  <a:lnTo>
                    <a:pt x="783971" y="35179"/>
                  </a:lnTo>
                  <a:lnTo>
                    <a:pt x="765673" y="20145"/>
                  </a:lnTo>
                  <a:lnTo>
                    <a:pt x="745021" y="9112"/>
                  </a:lnTo>
                  <a:lnTo>
                    <a:pt x="722486" y="2317"/>
                  </a:lnTo>
                  <a:lnTo>
                    <a:pt x="698538" y="0"/>
                  </a:lnTo>
                  <a:close/>
                </a:path>
                <a:path w="819150" h="819150">
                  <a:moveTo>
                    <a:pt x="620799" y="97482"/>
                  </a:moveTo>
                  <a:lnTo>
                    <a:pt x="593571" y="98032"/>
                  </a:lnTo>
                  <a:lnTo>
                    <a:pt x="584248" y="98032"/>
                  </a:lnTo>
                  <a:lnTo>
                    <a:pt x="573216" y="98307"/>
                  </a:lnTo>
                  <a:lnTo>
                    <a:pt x="522604" y="106079"/>
                  </a:lnTo>
                  <a:lnTo>
                    <a:pt x="472586" y="126652"/>
                  </a:lnTo>
                  <a:lnTo>
                    <a:pt x="431124" y="164846"/>
                  </a:lnTo>
                  <a:lnTo>
                    <a:pt x="412362" y="215960"/>
                  </a:lnTo>
                  <a:lnTo>
                    <a:pt x="409575" y="238696"/>
                  </a:lnTo>
                  <a:lnTo>
                    <a:pt x="409575" y="339191"/>
                  </a:lnTo>
                  <a:lnTo>
                    <a:pt x="361835" y="339191"/>
                  </a:lnTo>
                  <a:lnTo>
                    <a:pt x="352609" y="340957"/>
                  </a:lnTo>
                  <a:lnTo>
                    <a:pt x="344558" y="345784"/>
                  </a:lnTo>
                  <a:lnTo>
                    <a:pt x="338863" y="352966"/>
                  </a:lnTo>
                  <a:lnTo>
                    <a:pt x="336702" y="361797"/>
                  </a:lnTo>
                  <a:lnTo>
                    <a:pt x="336702" y="457276"/>
                  </a:lnTo>
                  <a:lnTo>
                    <a:pt x="338509" y="466500"/>
                  </a:lnTo>
                  <a:lnTo>
                    <a:pt x="343615" y="474546"/>
                  </a:lnTo>
                  <a:lnTo>
                    <a:pt x="351548" y="480238"/>
                  </a:lnTo>
                  <a:lnTo>
                    <a:pt x="361835" y="482396"/>
                  </a:lnTo>
                  <a:lnTo>
                    <a:pt x="409575" y="482396"/>
                  </a:lnTo>
                  <a:lnTo>
                    <a:pt x="409575" y="771334"/>
                  </a:lnTo>
                  <a:lnTo>
                    <a:pt x="457314" y="771334"/>
                  </a:lnTo>
                  <a:lnTo>
                    <a:pt x="457314" y="457276"/>
                  </a:lnTo>
                  <a:lnTo>
                    <a:pt x="434708" y="434657"/>
                  </a:lnTo>
                  <a:lnTo>
                    <a:pt x="384454" y="434657"/>
                  </a:lnTo>
                  <a:lnTo>
                    <a:pt x="384454" y="386930"/>
                  </a:lnTo>
                  <a:lnTo>
                    <a:pt x="434708" y="386930"/>
                  </a:lnTo>
                  <a:lnTo>
                    <a:pt x="443892" y="385123"/>
                  </a:lnTo>
                  <a:lnTo>
                    <a:pt x="451664" y="380017"/>
                  </a:lnTo>
                  <a:lnTo>
                    <a:pt x="456609" y="372084"/>
                  </a:lnTo>
                  <a:lnTo>
                    <a:pt x="457314" y="361797"/>
                  </a:lnTo>
                  <a:lnTo>
                    <a:pt x="457417" y="248742"/>
                  </a:lnTo>
                  <a:lnTo>
                    <a:pt x="457520" y="243713"/>
                  </a:lnTo>
                  <a:lnTo>
                    <a:pt x="457622" y="238696"/>
                  </a:lnTo>
                  <a:lnTo>
                    <a:pt x="457707" y="234569"/>
                  </a:lnTo>
                  <a:lnTo>
                    <a:pt x="460339" y="215960"/>
                  </a:lnTo>
                  <a:lnTo>
                    <a:pt x="482447" y="178396"/>
                  </a:lnTo>
                  <a:lnTo>
                    <a:pt x="535089" y="152952"/>
                  </a:lnTo>
                  <a:lnTo>
                    <a:pt x="588216" y="144710"/>
                  </a:lnTo>
                  <a:lnTo>
                    <a:pt x="598030" y="143217"/>
                  </a:lnTo>
                  <a:lnTo>
                    <a:pt x="715357" y="143217"/>
                  </a:lnTo>
                  <a:lnTo>
                    <a:pt x="716127" y="138188"/>
                  </a:lnTo>
                  <a:lnTo>
                    <a:pt x="716206" y="129279"/>
                  </a:lnTo>
                  <a:lnTo>
                    <a:pt x="712985" y="121546"/>
                  </a:lnTo>
                  <a:lnTo>
                    <a:pt x="706938" y="115226"/>
                  </a:lnTo>
                  <a:lnTo>
                    <a:pt x="698538" y="110553"/>
                  </a:lnTo>
                  <a:lnTo>
                    <a:pt x="673254" y="103999"/>
                  </a:lnTo>
                  <a:lnTo>
                    <a:pt x="647026" y="99563"/>
                  </a:lnTo>
                  <a:lnTo>
                    <a:pt x="620799" y="97482"/>
                  </a:lnTo>
                  <a:close/>
                </a:path>
                <a:path w="819150" h="819150">
                  <a:moveTo>
                    <a:pt x="620649" y="206032"/>
                  </a:moveTo>
                  <a:lnTo>
                    <a:pt x="605574" y="206032"/>
                  </a:lnTo>
                  <a:lnTo>
                    <a:pt x="598030" y="208546"/>
                  </a:lnTo>
                  <a:lnTo>
                    <a:pt x="567991" y="217846"/>
                  </a:lnTo>
                  <a:lnTo>
                    <a:pt x="546201" y="233980"/>
                  </a:lnTo>
                  <a:lnTo>
                    <a:pt x="533704" y="255651"/>
                  </a:lnTo>
                  <a:lnTo>
                    <a:pt x="533361" y="256273"/>
                  </a:lnTo>
                  <a:lnTo>
                    <a:pt x="530186" y="283921"/>
                  </a:lnTo>
                  <a:lnTo>
                    <a:pt x="530186" y="361797"/>
                  </a:lnTo>
                  <a:lnTo>
                    <a:pt x="531952" y="371023"/>
                  </a:lnTo>
                  <a:lnTo>
                    <a:pt x="536779" y="379074"/>
                  </a:lnTo>
                  <a:lnTo>
                    <a:pt x="543961" y="384770"/>
                  </a:lnTo>
                  <a:lnTo>
                    <a:pt x="552792" y="386930"/>
                  </a:lnTo>
                  <a:lnTo>
                    <a:pt x="643255" y="386930"/>
                  </a:lnTo>
                  <a:lnTo>
                    <a:pt x="630694" y="434657"/>
                  </a:lnTo>
                  <a:lnTo>
                    <a:pt x="552792" y="434657"/>
                  </a:lnTo>
                  <a:lnTo>
                    <a:pt x="543608" y="436425"/>
                  </a:lnTo>
                  <a:lnTo>
                    <a:pt x="535836" y="441256"/>
                  </a:lnTo>
                  <a:lnTo>
                    <a:pt x="530891" y="448443"/>
                  </a:lnTo>
                  <a:lnTo>
                    <a:pt x="530186" y="457276"/>
                  </a:lnTo>
                  <a:lnTo>
                    <a:pt x="530186" y="771334"/>
                  </a:lnTo>
                  <a:lnTo>
                    <a:pt x="577926" y="771334"/>
                  </a:lnTo>
                  <a:lnTo>
                    <a:pt x="577926" y="482396"/>
                  </a:lnTo>
                  <a:lnTo>
                    <a:pt x="650798" y="482396"/>
                  </a:lnTo>
                  <a:lnTo>
                    <a:pt x="696023" y="369341"/>
                  </a:lnTo>
                  <a:lnTo>
                    <a:pt x="698538" y="361797"/>
                  </a:lnTo>
                  <a:lnTo>
                    <a:pt x="693508" y="346722"/>
                  </a:lnTo>
                  <a:lnTo>
                    <a:pt x="688479" y="341706"/>
                  </a:lnTo>
                  <a:lnTo>
                    <a:pt x="684714" y="339191"/>
                  </a:lnTo>
                  <a:lnTo>
                    <a:pt x="577926" y="339191"/>
                  </a:lnTo>
                  <a:lnTo>
                    <a:pt x="577926" y="283921"/>
                  </a:lnTo>
                  <a:lnTo>
                    <a:pt x="578750" y="276065"/>
                  </a:lnTo>
                  <a:lnTo>
                    <a:pt x="582637" y="268211"/>
                  </a:lnTo>
                  <a:lnTo>
                    <a:pt x="591703" y="261302"/>
                  </a:lnTo>
                  <a:lnTo>
                    <a:pt x="608076" y="256273"/>
                  </a:lnTo>
                  <a:lnTo>
                    <a:pt x="618134" y="256273"/>
                  </a:lnTo>
                  <a:lnTo>
                    <a:pt x="623163" y="253771"/>
                  </a:lnTo>
                  <a:lnTo>
                    <a:pt x="696023" y="253771"/>
                  </a:lnTo>
                  <a:lnTo>
                    <a:pt x="701052" y="248742"/>
                  </a:lnTo>
                  <a:lnTo>
                    <a:pt x="701052" y="243713"/>
                  </a:lnTo>
                  <a:lnTo>
                    <a:pt x="705562" y="211048"/>
                  </a:lnTo>
                  <a:lnTo>
                    <a:pt x="658342" y="211048"/>
                  </a:lnTo>
                  <a:lnTo>
                    <a:pt x="650329" y="209562"/>
                  </a:lnTo>
                  <a:lnTo>
                    <a:pt x="641390" y="208546"/>
                  </a:lnTo>
                  <a:lnTo>
                    <a:pt x="631483" y="207524"/>
                  </a:lnTo>
                  <a:lnTo>
                    <a:pt x="620649" y="206032"/>
                  </a:lnTo>
                  <a:close/>
                </a:path>
                <a:path w="819150" h="819150">
                  <a:moveTo>
                    <a:pt x="794297" y="47739"/>
                  </a:moveTo>
                  <a:lnTo>
                    <a:pt x="698538" y="47739"/>
                  </a:lnTo>
                  <a:lnTo>
                    <a:pt x="726881" y="53471"/>
                  </a:lnTo>
                  <a:lnTo>
                    <a:pt x="750047" y="69097"/>
                  </a:lnTo>
                  <a:lnTo>
                    <a:pt x="765676" y="92262"/>
                  </a:lnTo>
                  <a:lnTo>
                    <a:pt x="771410" y="120611"/>
                  </a:lnTo>
                  <a:lnTo>
                    <a:pt x="771410" y="700989"/>
                  </a:lnTo>
                  <a:lnTo>
                    <a:pt x="765676" y="729291"/>
                  </a:lnTo>
                  <a:lnTo>
                    <a:pt x="750047" y="752178"/>
                  </a:lnTo>
                  <a:lnTo>
                    <a:pt x="726881" y="767056"/>
                  </a:lnTo>
                  <a:lnTo>
                    <a:pt x="698538" y="771334"/>
                  </a:lnTo>
                  <a:lnTo>
                    <a:pt x="792536" y="771334"/>
                  </a:lnTo>
                  <a:lnTo>
                    <a:pt x="809491" y="747000"/>
                  </a:lnTo>
                  <a:lnTo>
                    <a:pt x="819150" y="700989"/>
                  </a:lnTo>
                  <a:lnTo>
                    <a:pt x="819150" y="120611"/>
                  </a:lnTo>
                  <a:lnTo>
                    <a:pt x="817205" y="100507"/>
                  </a:lnTo>
                  <a:lnTo>
                    <a:pt x="817114" y="99563"/>
                  </a:lnTo>
                  <a:lnTo>
                    <a:pt x="816993" y="98307"/>
                  </a:lnTo>
                  <a:lnTo>
                    <a:pt x="816913" y="97482"/>
                  </a:lnTo>
                  <a:lnTo>
                    <a:pt x="816834" y="96661"/>
                  </a:lnTo>
                  <a:lnTo>
                    <a:pt x="810042" y="74123"/>
                  </a:lnTo>
                  <a:lnTo>
                    <a:pt x="799010" y="53471"/>
                  </a:lnTo>
                  <a:lnTo>
                    <a:pt x="794297" y="47739"/>
                  </a:lnTo>
                  <a:close/>
                </a:path>
                <a:path w="819150" h="819150">
                  <a:moveTo>
                    <a:pt x="680948" y="336677"/>
                  </a:moveTo>
                  <a:lnTo>
                    <a:pt x="673404" y="339191"/>
                  </a:lnTo>
                  <a:lnTo>
                    <a:pt x="684714" y="339191"/>
                  </a:lnTo>
                  <a:lnTo>
                    <a:pt x="680948" y="336677"/>
                  </a:lnTo>
                  <a:close/>
                </a:path>
                <a:path w="819150" h="819150">
                  <a:moveTo>
                    <a:pt x="696023" y="253771"/>
                  </a:moveTo>
                  <a:lnTo>
                    <a:pt x="623163" y="253771"/>
                  </a:lnTo>
                  <a:lnTo>
                    <a:pt x="634391" y="254240"/>
                  </a:lnTo>
                  <a:lnTo>
                    <a:pt x="645147" y="255651"/>
                  </a:lnTo>
                  <a:lnTo>
                    <a:pt x="654960" y="258004"/>
                  </a:lnTo>
                  <a:lnTo>
                    <a:pt x="663359" y="261302"/>
                  </a:lnTo>
                  <a:lnTo>
                    <a:pt x="668388" y="261302"/>
                  </a:lnTo>
                  <a:lnTo>
                    <a:pt x="673417" y="263817"/>
                  </a:lnTo>
                  <a:lnTo>
                    <a:pt x="685977" y="263817"/>
                  </a:lnTo>
                  <a:lnTo>
                    <a:pt x="696023" y="253771"/>
                  </a:lnTo>
                  <a:close/>
                </a:path>
                <a:path w="819150" h="819150">
                  <a:moveTo>
                    <a:pt x="715357" y="143217"/>
                  </a:moveTo>
                  <a:lnTo>
                    <a:pt x="598030" y="143217"/>
                  </a:lnTo>
                  <a:lnTo>
                    <a:pt x="614992" y="143728"/>
                  </a:lnTo>
                  <a:lnTo>
                    <a:pt x="631952" y="145416"/>
                  </a:lnTo>
                  <a:lnTo>
                    <a:pt x="648911" y="148516"/>
                  </a:lnTo>
                  <a:lnTo>
                    <a:pt x="665873" y="153263"/>
                  </a:lnTo>
                  <a:lnTo>
                    <a:pt x="662103" y="184042"/>
                  </a:lnTo>
                  <a:lnTo>
                    <a:pt x="660221" y="198487"/>
                  </a:lnTo>
                  <a:lnTo>
                    <a:pt x="658342" y="211048"/>
                  </a:lnTo>
                  <a:lnTo>
                    <a:pt x="705562" y="211048"/>
                  </a:lnTo>
                  <a:lnTo>
                    <a:pt x="706938" y="201080"/>
                  </a:lnTo>
                  <a:lnTo>
                    <a:pt x="710471" y="175877"/>
                  </a:lnTo>
                  <a:lnTo>
                    <a:pt x="713063" y="158211"/>
                  </a:lnTo>
                  <a:lnTo>
                    <a:pt x="715279" y="143728"/>
                  </a:lnTo>
                  <a:lnTo>
                    <a:pt x="715357" y="143217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13107544" y="1084998"/>
              <a:ext cx="3754120" cy="1771650"/>
            </a:xfrm>
            <a:custGeom>
              <a:avLst/>
              <a:gdLst/>
              <a:ahLst/>
              <a:cxnLst/>
              <a:rect l="l" t="t" r="r" b="b"/>
              <a:pathLst>
                <a:path w="3754119" h="1771650">
                  <a:moveTo>
                    <a:pt x="1771650" y="884580"/>
                  </a:moveTo>
                  <a:lnTo>
                    <a:pt x="884555" y="0"/>
                  </a:lnTo>
                  <a:lnTo>
                    <a:pt x="0" y="884580"/>
                  </a:lnTo>
                  <a:lnTo>
                    <a:pt x="884555" y="1771650"/>
                  </a:lnTo>
                  <a:lnTo>
                    <a:pt x="1771650" y="884580"/>
                  </a:lnTo>
                  <a:close/>
                </a:path>
                <a:path w="3754119" h="1771650">
                  <a:moveTo>
                    <a:pt x="3754120" y="884580"/>
                  </a:moveTo>
                  <a:lnTo>
                    <a:pt x="2868295" y="0"/>
                  </a:lnTo>
                  <a:lnTo>
                    <a:pt x="1982470" y="884580"/>
                  </a:lnTo>
                  <a:lnTo>
                    <a:pt x="2868295" y="1771650"/>
                  </a:lnTo>
                  <a:lnTo>
                    <a:pt x="3754120" y="88458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13703173" y="1853971"/>
              <a:ext cx="143510" cy="429895"/>
            </a:xfrm>
            <a:custGeom>
              <a:avLst/>
              <a:gdLst/>
              <a:ahLst/>
              <a:cxnLst/>
              <a:rect l="l" t="t" r="r" b="b"/>
              <a:pathLst>
                <a:path w="143509" h="429894">
                  <a:moveTo>
                    <a:pt x="120523" y="0"/>
                  </a:moveTo>
                  <a:lnTo>
                    <a:pt x="25019" y="0"/>
                  </a:lnTo>
                  <a:lnTo>
                    <a:pt x="15805" y="1767"/>
                  </a:lnTo>
                  <a:lnTo>
                    <a:pt x="7794" y="6599"/>
                  </a:lnTo>
                  <a:lnTo>
                    <a:pt x="2141" y="13785"/>
                  </a:lnTo>
                  <a:lnTo>
                    <a:pt x="0" y="22618"/>
                  </a:lnTo>
                  <a:lnTo>
                    <a:pt x="0" y="407073"/>
                  </a:lnTo>
                  <a:lnTo>
                    <a:pt x="25019" y="429679"/>
                  </a:lnTo>
                  <a:lnTo>
                    <a:pt x="120523" y="429679"/>
                  </a:lnTo>
                  <a:lnTo>
                    <a:pt x="129716" y="427913"/>
                  </a:lnTo>
                  <a:lnTo>
                    <a:pt x="137493" y="423086"/>
                  </a:lnTo>
                  <a:lnTo>
                    <a:pt x="142436" y="415904"/>
                  </a:lnTo>
                  <a:lnTo>
                    <a:pt x="143129" y="407073"/>
                  </a:lnTo>
                  <a:lnTo>
                    <a:pt x="143129" y="381939"/>
                  </a:lnTo>
                  <a:lnTo>
                    <a:pt x="47625" y="381939"/>
                  </a:lnTo>
                  <a:lnTo>
                    <a:pt x="47625" y="47752"/>
                  </a:lnTo>
                  <a:lnTo>
                    <a:pt x="143129" y="47752"/>
                  </a:lnTo>
                  <a:lnTo>
                    <a:pt x="143129" y="22618"/>
                  </a:lnTo>
                  <a:lnTo>
                    <a:pt x="141432" y="13785"/>
                  </a:lnTo>
                  <a:lnTo>
                    <a:pt x="141364" y="13433"/>
                  </a:lnTo>
                  <a:lnTo>
                    <a:pt x="136540" y="5661"/>
                  </a:lnTo>
                  <a:lnTo>
                    <a:pt x="129359" y="712"/>
                  </a:lnTo>
                  <a:lnTo>
                    <a:pt x="120523" y="0"/>
                  </a:lnTo>
                  <a:close/>
                </a:path>
                <a:path w="143509" h="429894">
                  <a:moveTo>
                    <a:pt x="143129" y="47752"/>
                  </a:moveTo>
                  <a:lnTo>
                    <a:pt x="95377" y="47752"/>
                  </a:lnTo>
                  <a:lnTo>
                    <a:pt x="95377" y="381939"/>
                  </a:lnTo>
                  <a:lnTo>
                    <a:pt x="143129" y="381939"/>
                  </a:lnTo>
                  <a:lnTo>
                    <a:pt x="143129" y="47752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703173" y="1660499"/>
              <a:ext cx="143129" cy="143217"/>
            </a:xfrm>
            <a:prstGeom prst="rect">
              <a:avLst/>
            </a:prstGeom>
          </p:spPr>
        </p:pic>
        <p:sp>
          <p:nvSpPr>
            <p:cNvPr id="10" name="object 10" descr=""/>
            <p:cNvSpPr/>
            <p:nvPr/>
          </p:nvSpPr>
          <p:spPr>
            <a:xfrm>
              <a:off x="13582524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695960" y="439737"/>
                  </a:moveTo>
                  <a:lnTo>
                    <a:pt x="690118" y="397548"/>
                  </a:lnTo>
                  <a:lnTo>
                    <a:pt x="673303" y="359702"/>
                  </a:lnTo>
                  <a:lnTo>
                    <a:pt x="653884" y="336715"/>
                  </a:lnTo>
                  <a:lnTo>
                    <a:pt x="648208" y="330009"/>
                  </a:lnTo>
                  <a:lnTo>
                    <a:pt x="648208" y="439737"/>
                  </a:lnTo>
                  <a:lnTo>
                    <a:pt x="648208" y="673417"/>
                  </a:lnTo>
                  <a:lnTo>
                    <a:pt x="600456" y="673417"/>
                  </a:lnTo>
                  <a:lnTo>
                    <a:pt x="600456" y="482447"/>
                  </a:lnTo>
                  <a:lnTo>
                    <a:pt x="592963" y="445274"/>
                  </a:lnTo>
                  <a:lnTo>
                    <a:pt x="585851" y="434708"/>
                  </a:lnTo>
                  <a:lnTo>
                    <a:pt x="572528" y="414921"/>
                  </a:lnTo>
                  <a:lnTo>
                    <a:pt x="542213" y="394474"/>
                  </a:lnTo>
                  <a:lnTo>
                    <a:pt x="505079" y="386969"/>
                  </a:lnTo>
                  <a:lnTo>
                    <a:pt x="467868" y="394474"/>
                  </a:lnTo>
                  <a:lnTo>
                    <a:pt x="437515" y="414921"/>
                  </a:lnTo>
                  <a:lnTo>
                    <a:pt x="417068" y="445274"/>
                  </a:lnTo>
                  <a:lnTo>
                    <a:pt x="409575" y="482447"/>
                  </a:lnTo>
                  <a:lnTo>
                    <a:pt x="409575" y="673417"/>
                  </a:lnTo>
                  <a:lnTo>
                    <a:pt x="359283" y="673417"/>
                  </a:lnTo>
                  <a:lnTo>
                    <a:pt x="359283" y="339229"/>
                  </a:lnTo>
                  <a:lnTo>
                    <a:pt x="409575" y="339229"/>
                  </a:lnTo>
                  <a:lnTo>
                    <a:pt x="409575" y="361835"/>
                  </a:lnTo>
                  <a:lnTo>
                    <a:pt x="410502" y="368909"/>
                  </a:lnTo>
                  <a:lnTo>
                    <a:pt x="413321" y="375031"/>
                  </a:lnTo>
                  <a:lnTo>
                    <a:pt x="418033" y="380225"/>
                  </a:lnTo>
                  <a:lnTo>
                    <a:pt x="424688" y="384454"/>
                  </a:lnTo>
                  <a:lnTo>
                    <a:pt x="427101" y="384454"/>
                  </a:lnTo>
                  <a:lnTo>
                    <a:pt x="429641" y="386969"/>
                  </a:lnTo>
                  <a:lnTo>
                    <a:pt x="437134" y="386969"/>
                  </a:lnTo>
                  <a:lnTo>
                    <a:pt x="444754" y="384454"/>
                  </a:lnTo>
                  <a:lnTo>
                    <a:pt x="449707" y="379425"/>
                  </a:lnTo>
                  <a:lnTo>
                    <a:pt x="459740" y="366864"/>
                  </a:lnTo>
                  <a:lnTo>
                    <a:pt x="476580" y="353682"/>
                  </a:lnTo>
                  <a:lnTo>
                    <a:pt x="496227" y="344258"/>
                  </a:lnTo>
                  <a:lnTo>
                    <a:pt x="515353" y="339229"/>
                  </a:lnTo>
                  <a:lnTo>
                    <a:pt x="517753" y="338607"/>
                  </a:lnTo>
                  <a:lnTo>
                    <a:pt x="540258" y="336715"/>
                  </a:lnTo>
                  <a:lnTo>
                    <a:pt x="552831" y="336715"/>
                  </a:lnTo>
                  <a:lnTo>
                    <a:pt x="597357" y="352818"/>
                  </a:lnTo>
                  <a:lnTo>
                    <a:pt x="642239" y="406361"/>
                  </a:lnTo>
                  <a:lnTo>
                    <a:pt x="648208" y="439737"/>
                  </a:lnTo>
                  <a:lnTo>
                    <a:pt x="648208" y="330009"/>
                  </a:lnTo>
                  <a:lnTo>
                    <a:pt x="611085" y="304736"/>
                  </a:lnTo>
                  <a:lnTo>
                    <a:pt x="567817" y="291477"/>
                  </a:lnTo>
                  <a:lnTo>
                    <a:pt x="547382" y="289026"/>
                  </a:lnTo>
                  <a:lnTo>
                    <a:pt x="539623" y="289026"/>
                  </a:lnTo>
                  <a:lnTo>
                    <a:pt x="517715" y="290398"/>
                  </a:lnTo>
                  <a:lnTo>
                    <a:pt x="495935" y="294627"/>
                  </a:lnTo>
                  <a:lnTo>
                    <a:pt x="475564" y="301701"/>
                  </a:lnTo>
                  <a:lnTo>
                    <a:pt x="457327" y="311581"/>
                  </a:lnTo>
                  <a:lnTo>
                    <a:pt x="454088" y="303149"/>
                  </a:lnTo>
                  <a:lnTo>
                    <a:pt x="448513" y="296824"/>
                  </a:lnTo>
                  <a:lnTo>
                    <a:pt x="441045" y="292862"/>
                  </a:lnTo>
                  <a:lnTo>
                    <a:pt x="432181" y="291477"/>
                  </a:lnTo>
                  <a:lnTo>
                    <a:pt x="336677" y="291477"/>
                  </a:lnTo>
                  <a:lnTo>
                    <a:pt x="327431" y="293255"/>
                  </a:lnTo>
                  <a:lnTo>
                    <a:pt x="319379" y="298081"/>
                  </a:lnTo>
                  <a:lnTo>
                    <a:pt x="313690" y="305269"/>
                  </a:lnTo>
                  <a:lnTo>
                    <a:pt x="311531" y="314096"/>
                  </a:lnTo>
                  <a:lnTo>
                    <a:pt x="311531" y="698550"/>
                  </a:lnTo>
                  <a:lnTo>
                    <a:pt x="336677" y="721156"/>
                  </a:lnTo>
                  <a:lnTo>
                    <a:pt x="432181" y="721156"/>
                  </a:lnTo>
                  <a:lnTo>
                    <a:pt x="441413" y="719391"/>
                  </a:lnTo>
                  <a:lnTo>
                    <a:pt x="449465" y="714565"/>
                  </a:lnTo>
                  <a:lnTo>
                    <a:pt x="455155" y="707390"/>
                  </a:lnTo>
                  <a:lnTo>
                    <a:pt x="457327" y="698550"/>
                  </a:lnTo>
                  <a:lnTo>
                    <a:pt x="457327" y="673417"/>
                  </a:lnTo>
                  <a:lnTo>
                    <a:pt x="457327" y="482447"/>
                  </a:lnTo>
                  <a:lnTo>
                    <a:pt x="461251" y="463334"/>
                  </a:lnTo>
                  <a:lnTo>
                    <a:pt x="471766" y="448221"/>
                  </a:lnTo>
                  <a:lnTo>
                    <a:pt x="487006" y="438289"/>
                  </a:lnTo>
                  <a:lnTo>
                    <a:pt x="505079" y="434708"/>
                  </a:lnTo>
                  <a:lnTo>
                    <a:pt x="524154" y="438645"/>
                  </a:lnTo>
                  <a:lnTo>
                    <a:pt x="539280" y="449160"/>
                  </a:lnTo>
                  <a:lnTo>
                    <a:pt x="549236" y="464400"/>
                  </a:lnTo>
                  <a:lnTo>
                    <a:pt x="552831" y="482447"/>
                  </a:lnTo>
                  <a:lnTo>
                    <a:pt x="552831" y="698550"/>
                  </a:lnTo>
                  <a:lnTo>
                    <a:pt x="554520" y="707390"/>
                  </a:lnTo>
                  <a:lnTo>
                    <a:pt x="554583" y="707745"/>
                  </a:lnTo>
                  <a:lnTo>
                    <a:pt x="559409" y="715518"/>
                  </a:lnTo>
                  <a:lnTo>
                    <a:pt x="566597" y="720458"/>
                  </a:lnTo>
                  <a:lnTo>
                    <a:pt x="575437" y="721156"/>
                  </a:lnTo>
                  <a:lnTo>
                    <a:pt x="673354" y="721156"/>
                  </a:lnTo>
                  <a:lnTo>
                    <a:pt x="682536" y="719391"/>
                  </a:lnTo>
                  <a:lnTo>
                    <a:pt x="690321" y="714565"/>
                  </a:lnTo>
                  <a:lnTo>
                    <a:pt x="695261" y="707390"/>
                  </a:lnTo>
                  <a:lnTo>
                    <a:pt x="695960" y="698550"/>
                  </a:lnTo>
                  <a:lnTo>
                    <a:pt x="695960" y="673417"/>
                  </a:lnTo>
                  <a:lnTo>
                    <a:pt x="695960" y="439737"/>
                  </a:lnTo>
                  <a:close/>
                </a:path>
                <a:path w="819150" h="819150">
                  <a:moveTo>
                    <a:pt x="819150" y="123126"/>
                  </a:moveTo>
                  <a:lnTo>
                    <a:pt x="809447" y="76695"/>
                  </a:lnTo>
                  <a:lnTo>
                    <a:pt x="789686" y="47752"/>
                  </a:lnTo>
                  <a:lnTo>
                    <a:pt x="783031" y="38023"/>
                  </a:lnTo>
                  <a:lnTo>
                    <a:pt x="768858" y="28295"/>
                  </a:lnTo>
                  <a:lnTo>
                    <a:pt x="768858" y="123126"/>
                  </a:lnTo>
                  <a:lnTo>
                    <a:pt x="768858" y="698550"/>
                  </a:lnTo>
                  <a:lnTo>
                    <a:pt x="763117" y="726897"/>
                  </a:lnTo>
                  <a:lnTo>
                    <a:pt x="747496" y="750062"/>
                  </a:lnTo>
                  <a:lnTo>
                    <a:pt x="724331" y="765683"/>
                  </a:lnTo>
                  <a:lnTo>
                    <a:pt x="695960" y="771410"/>
                  </a:lnTo>
                  <a:lnTo>
                    <a:pt x="120650" y="771410"/>
                  </a:lnTo>
                  <a:lnTo>
                    <a:pt x="92265" y="765683"/>
                  </a:lnTo>
                  <a:lnTo>
                    <a:pt x="69100" y="750062"/>
                  </a:lnTo>
                  <a:lnTo>
                    <a:pt x="53479" y="726897"/>
                  </a:lnTo>
                  <a:lnTo>
                    <a:pt x="47752" y="698550"/>
                  </a:lnTo>
                  <a:lnTo>
                    <a:pt x="47752" y="123126"/>
                  </a:lnTo>
                  <a:lnTo>
                    <a:pt x="53479" y="94754"/>
                  </a:lnTo>
                  <a:lnTo>
                    <a:pt x="69100" y="71310"/>
                  </a:lnTo>
                  <a:lnTo>
                    <a:pt x="92265" y="54940"/>
                  </a:lnTo>
                  <a:lnTo>
                    <a:pt x="120650" y="47752"/>
                  </a:lnTo>
                  <a:lnTo>
                    <a:pt x="695960" y="47752"/>
                  </a:lnTo>
                  <a:lnTo>
                    <a:pt x="724331" y="53530"/>
                  </a:lnTo>
                  <a:lnTo>
                    <a:pt x="747496" y="69430"/>
                  </a:lnTo>
                  <a:lnTo>
                    <a:pt x="763117" y="93332"/>
                  </a:lnTo>
                  <a:lnTo>
                    <a:pt x="768858" y="123126"/>
                  </a:lnTo>
                  <a:lnTo>
                    <a:pt x="768858" y="28295"/>
                  </a:lnTo>
                  <a:lnTo>
                    <a:pt x="743864" y="11125"/>
                  </a:lnTo>
                  <a:lnTo>
                    <a:pt x="695960" y="0"/>
                  </a:lnTo>
                  <a:lnTo>
                    <a:pt x="120650" y="0"/>
                  </a:lnTo>
                  <a:lnTo>
                    <a:pt x="74193" y="9702"/>
                  </a:lnTo>
                  <a:lnTo>
                    <a:pt x="35788" y="36131"/>
                  </a:lnTo>
                  <a:lnTo>
                    <a:pt x="9652" y="75272"/>
                  </a:lnTo>
                  <a:lnTo>
                    <a:pt x="0" y="123126"/>
                  </a:lnTo>
                  <a:lnTo>
                    <a:pt x="0" y="698550"/>
                  </a:lnTo>
                  <a:lnTo>
                    <a:pt x="9652" y="744956"/>
                  </a:lnTo>
                  <a:lnTo>
                    <a:pt x="35788" y="783348"/>
                  </a:lnTo>
                  <a:lnTo>
                    <a:pt x="74193" y="809498"/>
                  </a:lnTo>
                  <a:lnTo>
                    <a:pt x="120650" y="819150"/>
                  </a:lnTo>
                  <a:lnTo>
                    <a:pt x="695960" y="819150"/>
                  </a:lnTo>
                  <a:lnTo>
                    <a:pt x="742442" y="809498"/>
                  </a:lnTo>
                  <a:lnTo>
                    <a:pt x="781126" y="783348"/>
                  </a:lnTo>
                  <a:lnTo>
                    <a:pt x="789482" y="771410"/>
                  </a:lnTo>
                  <a:lnTo>
                    <a:pt x="808024" y="744956"/>
                  </a:lnTo>
                  <a:lnTo>
                    <a:pt x="819150" y="698550"/>
                  </a:lnTo>
                  <a:lnTo>
                    <a:pt x="819150" y="123126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1" name="object 11" descr=""/>
            <p:cNvSpPr/>
            <p:nvPr/>
          </p:nvSpPr>
          <p:spPr>
            <a:xfrm>
              <a:off x="11124997" y="1084999"/>
              <a:ext cx="1771650" cy="1771650"/>
            </a:xfrm>
            <a:custGeom>
              <a:avLst/>
              <a:gdLst/>
              <a:ahLst/>
              <a:cxnLst/>
              <a:rect l="l" t="t" r="r" b="b"/>
              <a:pathLst>
                <a:path w="1771650" h="1771650">
                  <a:moveTo>
                    <a:pt x="887082" y="0"/>
                  </a:moveTo>
                  <a:lnTo>
                    <a:pt x="0" y="884580"/>
                  </a:lnTo>
                  <a:lnTo>
                    <a:pt x="887082" y="1771650"/>
                  </a:lnTo>
                  <a:lnTo>
                    <a:pt x="1771599" y="884580"/>
                  </a:lnTo>
                  <a:lnTo>
                    <a:pt x="88708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2" name="object 12" descr=""/>
            <p:cNvSpPr/>
            <p:nvPr/>
          </p:nvSpPr>
          <p:spPr>
            <a:xfrm>
              <a:off x="11605006" y="1562493"/>
              <a:ext cx="819150" cy="819150"/>
            </a:xfrm>
            <a:custGeom>
              <a:avLst/>
              <a:gdLst/>
              <a:ahLst/>
              <a:cxnLst/>
              <a:rect l="l" t="t" r="r" b="b"/>
              <a:pathLst>
                <a:path w="819150" h="819150">
                  <a:moveTo>
                    <a:pt x="577926" y="409536"/>
                  </a:moveTo>
                  <a:lnTo>
                    <a:pt x="571906" y="364794"/>
                  </a:lnTo>
                  <a:lnTo>
                    <a:pt x="554926" y="324586"/>
                  </a:lnTo>
                  <a:lnTo>
                    <a:pt x="530186" y="292557"/>
                  </a:lnTo>
                  <a:lnTo>
                    <a:pt x="530186" y="409536"/>
                  </a:lnTo>
                  <a:lnTo>
                    <a:pt x="520877" y="455942"/>
                  </a:lnTo>
                  <a:lnTo>
                    <a:pt x="495312" y="494334"/>
                  </a:lnTo>
                  <a:lnTo>
                    <a:pt x="457034" y="520484"/>
                  </a:lnTo>
                  <a:lnTo>
                    <a:pt x="409575" y="530136"/>
                  </a:lnTo>
                  <a:lnTo>
                    <a:pt x="363156" y="520839"/>
                  </a:lnTo>
                  <a:lnTo>
                    <a:pt x="324764" y="495287"/>
                  </a:lnTo>
                  <a:lnTo>
                    <a:pt x="298615" y="457009"/>
                  </a:lnTo>
                  <a:lnTo>
                    <a:pt x="288963" y="409536"/>
                  </a:lnTo>
                  <a:lnTo>
                    <a:pt x="298196" y="363537"/>
                  </a:lnTo>
                  <a:lnTo>
                    <a:pt x="298259" y="363181"/>
                  </a:lnTo>
                  <a:lnTo>
                    <a:pt x="323824" y="325069"/>
                  </a:lnTo>
                  <a:lnTo>
                    <a:pt x="362102" y="299669"/>
                  </a:lnTo>
                  <a:lnTo>
                    <a:pt x="409575" y="291452"/>
                  </a:lnTo>
                  <a:lnTo>
                    <a:pt x="455980" y="300723"/>
                  </a:lnTo>
                  <a:lnTo>
                    <a:pt x="494372" y="326009"/>
                  </a:lnTo>
                  <a:lnTo>
                    <a:pt x="520522" y="363537"/>
                  </a:lnTo>
                  <a:lnTo>
                    <a:pt x="530186" y="409536"/>
                  </a:lnTo>
                  <a:lnTo>
                    <a:pt x="530186" y="292557"/>
                  </a:lnTo>
                  <a:lnTo>
                    <a:pt x="494538" y="264185"/>
                  </a:lnTo>
                  <a:lnTo>
                    <a:pt x="454317" y="247218"/>
                  </a:lnTo>
                  <a:lnTo>
                    <a:pt x="409575" y="241198"/>
                  </a:lnTo>
                  <a:lnTo>
                    <a:pt x="364820" y="247218"/>
                  </a:lnTo>
                  <a:lnTo>
                    <a:pt x="324599" y="264185"/>
                  </a:lnTo>
                  <a:lnTo>
                    <a:pt x="290525" y="290512"/>
                  </a:lnTo>
                  <a:lnTo>
                    <a:pt x="264198" y="324586"/>
                  </a:lnTo>
                  <a:lnTo>
                    <a:pt x="247218" y="364794"/>
                  </a:lnTo>
                  <a:lnTo>
                    <a:pt x="241211" y="409536"/>
                  </a:lnTo>
                  <a:lnTo>
                    <a:pt x="247218" y="454291"/>
                  </a:lnTo>
                  <a:lnTo>
                    <a:pt x="264121" y="494334"/>
                  </a:lnTo>
                  <a:lnTo>
                    <a:pt x="290525" y="528574"/>
                  </a:lnTo>
                  <a:lnTo>
                    <a:pt x="324599" y="554901"/>
                  </a:lnTo>
                  <a:lnTo>
                    <a:pt x="364820" y="571868"/>
                  </a:lnTo>
                  <a:lnTo>
                    <a:pt x="409575" y="577875"/>
                  </a:lnTo>
                  <a:lnTo>
                    <a:pt x="454317" y="571868"/>
                  </a:lnTo>
                  <a:lnTo>
                    <a:pt x="494538" y="554901"/>
                  </a:lnTo>
                  <a:lnTo>
                    <a:pt x="526580" y="530136"/>
                  </a:lnTo>
                  <a:lnTo>
                    <a:pt x="528612" y="528574"/>
                  </a:lnTo>
                  <a:lnTo>
                    <a:pt x="554926" y="494499"/>
                  </a:lnTo>
                  <a:lnTo>
                    <a:pt x="571906" y="454291"/>
                  </a:lnTo>
                  <a:lnTo>
                    <a:pt x="577926" y="409536"/>
                  </a:lnTo>
                  <a:close/>
                </a:path>
                <a:path w="819150" h="819150">
                  <a:moveTo>
                    <a:pt x="723658" y="218592"/>
                  </a:moveTo>
                  <a:lnTo>
                    <a:pt x="713955" y="172199"/>
                  </a:lnTo>
                  <a:lnTo>
                    <a:pt x="695756" y="145732"/>
                  </a:lnTo>
                  <a:lnTo>
                    <a:pt x="687539" y="133794"/>
                  </a:lnTo>
                  <a:lnTo>
                    <a:pt x="673404" y="124371"/>
                  </a:lnTo>
                  <a:lnTo>
                    <a:pt x="673404" y="218592"/>
                  </a:lnTo>
                  <a:lnTo>
                    <a:pt x="673404" y="602996"/>
                  </a:lnTo>
                  <a:lnTo>
                    <a:pt x="667664" y="631355"/>
                  </a:lnTo>
                  <a:lnTo>
                    <a:pt x="652043" y="654519"/>
                  </a:lnTo>
                  <a:lnTo>
                    <a:pt x="628878" y="670140"/>
                  </a:lnTo>
                  <a:lnTo>
                    <a:pt x="600532" y="675868"/>
                  </a:lnTo>
                  <a:lnTo>
                    <a:pt x="216090" y="675868"/>
                  </a:lnTo>
                  <a:lnTo>
                    <a:pt x="187731" y="670140"/>
                  </a:lnTo>
                  <a:lnTo>
                    <a:pt x="164566" y="654519"/>
                  </a:lnTo>
                  <a:lnTo>
                    <a:pt x="148945" y="631355"/>
                  </a:lnTo>
                  <a:lnTo>
                    <a:pt x="143217" y="602996"/>
                  </a:lnTo>
                  <a:lnTo>
                    <a:pt x="143217" y="218592"/>
                  </a:lnTo>
                  <a:lnTo>
                    <a:pt x="148945" y="190258"/>
                  </a:lnTo>
                  <a:lnTo>
                    <a:pt x="164566" y="167093"/>
                  </a:lnTo>
                  <a:lnTo>
                    <a:pt x="187731" y="151472"/>
                  </a:lnTo>
                  <a:lnTo>
                    <a:pt x="216090" y="145732"/>
                  </a:lnTo>
                  <a:lnTo>
                    <a:pt x="600532" y="145732"/>
                  </a:lnTo>
                  <a:lnTo>
                    <a:pt x="628878" y="151472"/>
                  </a:lnTo>
                  <a:lnTo>
                    <a:pt x="652043" y="167093"/>
                  </a:lnTo>
                  <a:lnTo>
                    <a:pt x="667664" y="190258"/>
                  </a:lnTo>
                  <a:lnTo>
                    <a:pt x="673404" y="218592"/>
                  </a:lnTo>
                  <a:lnTo>
                    <a:pt x="673404" y="124371"/>
                  </a:lnTo>
                  <a:lnTo>
                    <a:pt x="648385" y="107657"/>
                  </a:lnTo>
                  <a:lnTo>
                    <a:pt x="600532" y="97993"/>
                  </a:lnTo>
                  <a:lnTo>
                    <a:pt x="216090" y="97993"/>
                  </a:lnTo>
                  <a:lnTo>
                    <a:pt x="169672" y="107657"/>
                  </a:lnTo>
                  <a:lnTo>
                    <a:pt x="131279" y="133794"/>
                  </a:lnTo>
                  <a:lnTo>
                    <a:pt x="105130" y="172199"/>
                  </a:lnTo>
                  <a:lnTo>
                    <a:pt x="95478" y="218592"/>
                  </a:lnTo>
                  <a:lnTo>
                    <a:pt x="95478" y="602996"/>
                  </a:lnTo>
                  <a:lnTo>
                    <a:pt x="105130" y="649401"/>
                  </a:lnTo>
                  <a:lnTo>
                    <a:pt x="131279" y="687793"/>
                  </a:lnTo>
                  <a:lnTo>
                    <a:pt x="169672" y="713943"/>
                  </a:lnTo>
                  <a:lnTo>
                    <a:pt x="216090" y="723595"/>
                  </a:lnTo>
                  <a:lnTo>
                    <a:pt x="600532" y="723595"/>
                  </a:lnTo>
                  <a:lnTo>
                    <a:pt x="646976" y="713943"/>
                  </a:lnTo>
                  <a:lnTo>
                    <a:pt x="685647" y="687793"/>
                  </a:lnTo>
                  <a:lnTo>
                    <a:pt x="712546" y="649401"/>
                  </a:lnTo>
                  <a:lnTo>
                    <a:pt x="723658" y="602996"/>
                  </a:lnTo>
                  <a:lnTo>
                    <a:pt x="723658" y="218592"/>
                  </a:lnTo>
                  <a:close/>
                </a:path>
                <a:path w="819150" h="819150">
                  <a:moveTo>
                    <a:pt x="819150" y="120611"/>
                  </a:moveTo>
                  <a:lnTo>
                    <a:pt x="809840" y="74206"/>
                  </a:lnTo>
                  <a:lnTo>
                    <a:pt x="792226" y="47739"/>
                  </a:lnTo>
                  <a:lnTo>
                    <a:pt x="784275" y="35814"/>
                  </a:lnTo>
                  <a:lnTo>
                    <a:pt x="771398" y="27025"/>
                  </a:lnTo>
                  <a:lnTo>
                    <a:pt x="771398" y="120611"/>
                  </a:lnTo>
                  <a:lnTo>
                    <a:pt x="771398" y="700989"/>
                  </a:lnTo>
                  <a:lnTo>
                    <a:pt x="765657" y="729297"/>
                  </a:lnTo>
                  <a:lnTo>
                    <a:pt x="750036" y="752182"/>
                  </a:lnTo>
                  <a:lnTo>
                    <a:pt x="726871" y="767067"/>
                  </a:lnTo>
                  <a:lnTo>
                    <a:pt x="698538" y="771334"/>
                  </a:lnTo>
                  <a:lnTo>
                    <a:pt x="120611" y="771334"/>
                  </a:lnTo>
                  <a:lnTo>
                    <a:pt x="92252" y="765644"/>
                  </a:lnTo>
                  <a:lnTo>
                    <a:pt x="69088" y="750303"/>
                  </a:lnTo>
                  <a:lnTo>
                    <a:pt x="53467" y="727887"/>
                  </a:lnTo>
                  <a:lnTo>
                    <a:pt x="47739" y="700989"/>
                  </a:lnTo>
                  <a:lnTo>
                    <a:pt x="47739" y="120611"/>
                  </a:lnTo>
                  <a:lnTo>
                    <a:pt x="53467" y="92265"/>
                  </a:lnTo>
                  <a:lnTo>
                    <a:pt x="69088" y="69100"/>
                  </a:lnTo>
                  <a:lnTo>
                    <a:pt x="92252" y="53479"/>
                  </a:lnTo>
                  <a:lnTo>
                    <a:pt x="120611" y="47739"/>
                  </a:lnTo>
                  <a:lnTo>
                    <a:pt x="698538" y="47739"/>
                  </a:lnTo>
                  <a:lnTo>
                    <a:pt x="726871" y="53479"/>
                  </a:lnTo>
                  <a:lnTo>
                    <a:pt x="750036" y="69100"/>
                  </a:lnTo>
                  <a:lnTo>
                    <a:pt x="765657" y="92265"/>
                  </a:lnTo>
                  <a:lnTo>
                    <a:pt x="771398" y="120611"/>
                  </a:lnTo>
                  <a:lnTo>
                    <a:pt x="771398" y="27025"/>
                  </a:lnTo>
                  <a:lnTo>
                    <a:pt x="745998" y="9664"/>
                  </a:lnTo>
                  <a:lnTo>
                    <a:pt x="698538" y="0"/>
                  </a:lnTo>
                  <a:lnTo>
                    <a:pt x="120611" y="0"/>
                  </a:lnTo>
                  <a:lnTo>
                    <a:pt x="74193" y="9309"/>
                  </a:lnTo>
                  <a:lnTo>
                    <a:pt x="35801" y="34874"/>
                  </a:lnTo>
                  <a:lnTo>
                    <a:pt x="9652" y="73152"/>
                  </a:lnTo>
                  <a:lnTo>
                    <a:pt x="0" y="120611"/>
                  </a:lnTo>
                  <a:lnTo>
                    <a:pt x="0" y="700989"/>
                  </a:lnTo>
                  <a:lnTo>
                    <a:pt x="9220" y="747001"/>
                  </a:lnTo>
                  <a:lnTo>
                    <a:pt x="34848" y="785482"/>
                  </a:lnTo>
                  <a:lnTo>
                    <a:pt x="73139" y="810882"/>
                  </a:lnTo>
                  <a:lnTo>
                    <a:pt x="120611" y="819073"/>
                  </a:lnTo>
                  <a:lnTo>
                    <a:pt x="698538" y="819073"/>
                  </a:lnTo>
                  <a:lnTo>
                    <a:pt x="744943" y="809815"/>
                  </a:lnTo>
                  <a:lnTo>
                    <a:pt x="783336" y="784529"/>
                  </a:lnTo>
                  <a:lnTo>
                    <a:pt x="809485" y="747001"/>
                  </a:lnTo>
                  <a:lnTo>
                    <a:pt x="819150" y="700989"/>
                  </a:lnTo>
                  <a:lnTo>
                    <a:pt x="819150" y="12061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13" name="object 13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2135193" y="1755965"/>
              <a:ext cx="95478" cy="97980"/>
            </a:xfrm>
            <a:prstGeom prst="rect">
              <a:avLst/>
            </a:prstGeom>
          </p:spPr>
        </p:pic>
        <p:sp>
          <p:nvSpPr>
            <p:cNvPr id="14" name="object 14" descr=""/>
            <p:cNvSpPr/>
            <p:nvPr/>
          </p:nvSpPr>
          <p:spPr>
            <a:xfrm>
              <a:off x="15647162" y="1635023"/>
              <a:ext cx="657225" cy="671830"/>
            </a:xfrm>
            <a:custGeom>
              <a:avLst/>
              <a:gdLst/>
              <a:ahLst/>
              <a:cxnLst/>
              <a:rect l="l" t="t" r="r" b="b"/>
              <a:pathLst>
                <a:path w="657225" h="671830">
                  <a:moveTo>
                    <a:pt x="195707" y="0"/>
                  </a:moveTo>
                  <a:lnTo>
                    <a:pt x="0" y="0"/>
                  </a:lnTo>
                  <a:lnTo>
                    <a:pt x="256667" y="373341"/>
                  </a:lnTo>
                  <a:lnTo>
                    <a:pt x="0" y="671512"/>
                  </a:lnTo>
                  <a:lnTo>
                    <a:pt x="58039" y="671512"/>
                  </a:lnTo>
                  <a:lnTo>
                    <a:pt x="282321" y="410794"/>
                  </a:lnTo>
                  <a:lnTo>
                    <a:pt x="335661" y="410794"/>
                  </a:lnTo>
                  <a:lnTo>
                    <a:pt x="78867" y="43637"/>
                  </a:lnTo>
                  <a:lnTo>
                    <a:pt x="225696" y="43637"/>
                  </a:lnTo>
                  <a:lnTo>
                    <a:pt x="195707" y="0"/>
                  </a:lnTo>
                  <a:close/>
                </a:path>
                <a:path w="657225" h="671830">
                  <a:moveTo>
                    <a:pt x="335661" y="410794"/>
                  </a:moveTo>
                  <a:lnTo>
                    <a:pt x="282321" y="410794"/>
                  </a:lnTo>
                  <a:lnTo>
                    <a:pt x="461518" y="671512"/>
                  </a:lnTo>
                  <a:lnTo>
                    <a:pt x="657225" y="671512"/>
                  </a:lnTo>
                  <a:lnTo>
                    <a:pt x="628598" y="629856"/>
                  </a:lnTo>
                  <a:lnTo>
                    <a:pt x="488823" y="629856"/>
                  </a:lnTo>
                  <a:lnTo>
                    <a:pt x="335661" y="410794"/>
                  </a:lnTo>
                  <a:close/>
                </a:path>
                <a:path w="657225" h="671830">
                  <a:moveTo>
                    <a:pt x="225696" y="43637"/>
                  </a:moveTo>
                  <a:lnTo>
                    <a:pt x="168021" y="43637"/>
                  </a:lnTo>
                  <a:lnTo>
                    <a:pt x="577850" y="629856"/>
                  </a:lnTo>
                  <a:lnTo>
                    <a:pt x="628598" y="629856"/>
                  </a:lnTo>
                  <a:lnTo>
                    <a:pt x="391160" y="284340"/>
                  </a:lnTo>
                  <a:lnTo>
                    <a:pt x="423394" y="246888"/>
                  </a:lnTo>
                  <a:lnTo>
                    <a:pt x="365379" y="246888"/>
                  </a:lnTo>
                  <a:lnTo>
                    <a:pt x="225696" y="43637"/>
                  </a:lnTo>
                  <a:close/>
                </a:path>
                <a:path w="657225" h="671830">
                  <a:moveTo>
                    <a:pt x="635889" y="0"/>
                  </a:moveTo>
                  <a:lnTo>
                    <a:pt x="577850" y="0"/>
                  </a:lnTo>
                  <a:lnTo>
                    <a:pt x="365379" y="246888"/>
                  </a:lnTo>
                  <a:lnTo>
                    <a:pt x="423394" y="246888"/>
                  </a:lnTo>
                  <a:lnTo>
                    <a:pt x="63588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5" name="object 15"/>
          <p:cNvSpPr txBox="1">
            <a:spLocks noGrp="1"/>
          </p:cNvSpPr>
          <p:nvPr>
            <p:ph type="title"/>
          </p:nvPr>
        </p:nvSpPr>
        <p:spPr>
          <a:xfrm>
            <a:off x="2247861" y="1799120"/>
            <a:ext cx="6071870" cy="201422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3050" spc="365"/>
              <a:t>Thanks!</a:t>
            </a:r>
            <a:endParaRPr sz="13050"/>
          </a:p>
        </p:txBody>
      </p:sp>
      <p:sp>
        <p:nvSpPr>
          <p:cNvPr id="16" name="object 16" descr=""/>
          <p:cNvSpPr txBox="1"/>
          <p:nvPr/>
        </p:nvSpPr>
        <p:spPr>
          <a:xfrm>
            <a:off x="2738843" y="4456239"/>
            <a:ext cx="5106035" cy="3577590"/>
          </a:xfrm>
          <a:prstGeom prst="rect">
            <a:avLst/>
          </a:prstGeom>
        </p:spPr>
        <p:txBody>
          <a:bodyPr wrap="square" lIns="0" tIns="146050" rIns="0" bIns="0" rtlCol="0" vert="horz">
            <a:spAutoFit/>
          </a:bodyPr>
          <a:lstStyle/>
          <a:p>
            <a:pPr algn="ctr" marL="12700" marR="5080">
              <a:lnSpc>
                <a:spcPts val="5250"/>
              </a:lnSpc>
              <a:spcBef>
                <a:spcPts val="1150"/>
              </a:spcBef>
            </a:pPr>
            <a:r>
              <a:rPr dirty="0" sz="5250" spc="500">
                <a:solidFill>
                  <a:srgbClr val="FFFFFF"/>
                </a:solidFill>
                <a:latin typeface="Cambria"/>
                <a:cs typeface="Cambria"/>
              </a:rPr>
              <a:t>Do</a:t>
            </a:r>
            <a:r>
              <a:rPr dirty="0" sz="5250" spc="4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95">
                <a:solidFill>
                  <a:srgbClr val="FFFFFF"/>
                </a:solidFill>
                <a:latin typeface="Cambria"/>
                <a:cs typeface="Cambria"/>
              </a:rPr>
              <a:t>you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25">
                <a:solidFill>
                  <a:srgbClr val="FFFFFF"/>
                </a:solidFill>
                <a:latin typeface="Cambria"/>
                <a:cs typeface="Cambria"/>
              </a:rPr>
              <a:t>have</a:t>
            </a:r>
            <a:r>
              <a:rPr dirty="0" sz="5250" spc="185">
                <a:solidFill>
                  <a:srgbClr val="FFFFFF"/>
                </a:solidFill>
                <a:latin typeface="Cambria"/>
                <a:cs typeface="Cambria"/>
              </a:rPr>
              <a:t> </a:t>
            </a:r>
            <a:r>
              <a:rPr dirty="0" sz="5250" spc="135">
                <a:solidFill>
                  <a:srgbClr val="FFFFFF"/>
                </a:solidFill>
                <a:latin typeface="Cambria"/>
                <a:cs typeface="Cambria"/>
              </a:rPr>
              <a:t>any </a:t>
            </a:r>
            <a:r>
              <a:rPr dirty="0" sz="5250" spc="170">
                <a:solidFill>
                  <a:srgbClr val="FFFFFF"/>
                </a:solidFill>
                <a:latin typeface="Cambria"/>
                <a:cs typeface="Cambria"/>
              </a:rPr>
              <a:t>questions?</a:t>
            </a:r>
            <a:endParaRPr sz="5250">
              <a:latin typeface="Cambria"/>
              <a:cs typeface="Cambria"/>
            </a:endParaRPr>
          </a:p>
          <a:p>
            <a:pPr algn="ctr" marL="2540">
              <a:lnSpc>
                <a:spcPts val="3365"/>
              </a:lnSpc>
              <a:spcBef>
                <a:spcPts val="3525"/>
              </a:spcBef>
            </a:pPr>
            <a:r>
              <a:rPr dirty="0" sz="3050" spc="65">
                <a:solidFill>
                  <a:srgbClr val="FFFFFF"/>
                </a:solidFill>
                <a:latin typeface="Trebuchet MS"/>
                <a:cs typeface="Trebuchet MS"/>
                <a:hlinkClick r:id="rId4"/>
              </a:rPr>
              <a:t>youremail@email.com</a:t>
            </a:r>
            <a:endParaRPr sz="3050">
              <a:latin typeface="Trebuchet MS"/>
              <a:cs typeface="Trebuchet MS"/>
            </a:endParaRPr>
          </a:p>
          <a:p>
            <a:pPr algn="ctr" marL="1905">
              <a:lnSpc>
                <a:spcPts val="3075"/>
              </a:lnSpc>
            </a:pPr>
            <a:r>
              <a:rPr dirty="0" sz="3050" spc="140">
                <a:solidFill>
                  <a:srgbClr val="FFFFFF"/>
                </a:solidFill>
                <a:latin typeface="Trebuchet MS"/>
                <a:cs typeface="Trebuchet MS"/>
              </a:rPr>
              <a:t>+91</a:t>
            </a:r>
            <a:r>
              <a:rPr dirty="0" sz="305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50" spc="140">
                <a:solidFill>
                  <a:srgbClr val="FFFFFF"/>
                </a:solidFill>
                <a:latin typeface="Trebuchet MS"/>
                <a:cs typeface="Trebuchet MS"/>
              </a:rPr>
              <a:t>620</a:t>
            </a:r>
            <a:r>
              <a:rPr dirty="0" sz="305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50" spc="140">
                <a:solidFill>
                  <a:srgbClr val="FFFFFF"/>
                </a:solidFill>
                <a:latin typeface="Trebuchet MS"/>
                <a:cs typeface="Trebuchet MS"/>
              </a:rPr>
              <a:t>421</a:t>
            </a:r>
            <a:r>
              <a:rPr dirty="0" sz="305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50" spc="114">
                <a:solidFill>
                  <a:srgbClr val="FFFFFF"/>
                </a:solidFill>
                <a:latin typeface="Trebuchet MS"/>
                <a:cs typeface="Trebuchet MS"/>
              </a:rPr>
              <a:t>838</a:t>
            </a:r>
            <a:endParaRPr sz="3050">
              <a:latin typeface="Trebuchet MS"/>
              <a:cs typeface="Trebuchet MS"/>
            </a:endParaRPr>
          </a:p>
          <a:p>
            <a:pPr algn="ctr" marL="488315" marR="477520">
              <a:lnSpc>
                <a:spcPts val="3080"/>
              </a:lnSpc>
              <a:spcBef>
                <a:spcPts val="295"/>
              </a:spcBef>
            </a:pPr>
            <a:r>
              <a:rPr dirty="0" sz="3050" spc="-10">
                <a:solidFill>
                  <a:srgbClr val="FFFFFF"/>
                </a:solidFill>
                <a:latin typeface="Trebuchet MS"/>
                <a:cs typeface="Trebuchet MS"/>
                <a:hlinkClick r:id="rId5"/>
              </a:rPr>
              <a:t>www.yourwebsite.com</a:t>
            </a:r>
            <a:r>
              <a:rPr dirty="0" sz="305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50" spc="150">
                <a:solidFill>
                  <a:srgbClr val="FFFFFF"/>
                </a:solidFill>
                <a:latin typeface="Trebuchet MS"/>
                <a:cs typeface="Trebuchet MS"/>
              </a:rPr>
              <a:t>@yourusername</a:t>
            </a:r>
            <a:endParaRPr sz="3050">
              <a:latin typeface="Trebuchet MS"/>
              <a:cs typeface="Trebuchet MS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2335148" y="4336212"/>
            <a:ext cx="5934075" cy="95250"/>
          </a:xfrm>
          <a:custGeom>
            <a:avLst/>
            <a:gdLst/>
            <a:ahLst/>
            <a:cxnLst/>
            <a:rect l="l" t="t" r="r" b="b"/>
            <a:pathLst>
              <a:path w="5934075" h="95250">
                <a:moveTo>
                  <a:pt x="5934075" y="0"/>
                </a:moveTo>
                <a:lnTo>
                  <a:pt x="0" y="0"/>
                </a:lnTo>
                <a:lnTo>
                  <a:pt x="0" y="95250"/>
                </a:lnTo>
                <a:lnTo>
                  <a:pt x="5934075" y="95250"/>
                </a:lnTo>
                <a:lnTo>
                  <a:pt x="59340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282384" rIns="0" bIns="0" rtlCol="0" vert="horz">
            <a:spAutoFit/>
          </a:bodyPr>
          <a:lstStyle/>
          <a:p>
            <a:pPr marL="4725035" marR="5080">
              <a:lnSpc>
                <a:spcPts val="4430"/>
              </a:lnSpc>
              <a:spcBef>
                <a:spcPts val="980"/>
              </a:spcBef>
            </a:pPr>
            <a:r>
              <a:rPr dirty="0" sz="4400" spc="190"/>
              <a:t>Introduction</a:t>
            </a:r>
            <a:r>
              <a:rPr dirty="0" sz="4400" spc="175"/>
              <a:t> </a:t>
            </a:r>
            <a:r>
              <a:rPr dirty="0" sz="4400" spc="180"/>
              <a:t>to </a:t>
            </a:r>
            <a:r>
              <a:rPr dirty="0" sz="4400" spc="130"/>
              <a:t>Rational </a:t>
            </a:r>
            <a:r>
              <a:rPr dirty="0" sz="4400" spc="185"/>
              <a:t>Functions</a:t>
            </a:r>
            <a:endParaRPr sz="440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8638070" y="3636479"/>
            <a:ext cx="2836964" cy="358978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48789" y="4457471"/>
            <a:ext cx="2542451" cy="357301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3972795" y="3228746"/>
            <a:ext cx="1188847" cy="278104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4400784" y="4121569"/>
            <a:ext cx="1021715" cy="204431"/>
          </a:xfrm>
          <a:prstGeom prst="rect">
            <a:avLst/>
          </a:prstGeom>
        </p:spPr>
      </p:pic>
      <p:pic>
        <p:nvPicPr>
          <p:cNvPr id="12" name="object 12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149177" y="5286146"/>
            <a:ext cx="2966110" cy="278104"/>
          </a:xfrm>
          <a:prstGeom prst="rect">
            <a:avLst/>
          </a:prstGeom>
        </p:spPr>
      </p:pic>
      <p:sp>
        <p:nvSpPr>
          <p:cNvPr id="13" name="object 13" descr=""/>
          <p:cNvSpPr txBox="1"/>
          <p:nvPr/>
        </p:nvSpPr>
        <p:spPr>
          <a:xfrm>
            <a:off x="8620353" y="3147898"/>
            <a:ext cx="6791959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ts val="3235"/>
              </a:lnSpc>
              <a:spcBef>
                <a:spcPts val="100"/>
              </a:spcBef>
            </a:pP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Welcome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rebuchet MS"/>
                <a:cs typeface="Trebuchet MS"/>
              </a:rPr>
              <a:t>our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rebuchet MS"/>
                <a:cs typeface="Trebuchet MS"/>
              </a:rPr>
              <a:t>journey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rebuchet MS"/>
                <a:cs typeface="Trebuchet MS"/>
              </a:rPr>
              <a:t>through</a:t>
            </a:r>
            <a:endParaRPr sz="2700">
              <a:latin typeface="Trebuchet MS"/>
              <a:cs typeface="Trebuchet MS"/>
            </a:endParaRPr>
          </a:p>
          <a:p>
            <a:pPr marL="12700" marR="5080" indent="2834640">
              <a:lnSpc>
                <a:spcPts val="3229"/>
              </a:lnSpc>
              <a:spcBef>
                <a:spcPts val="105"/>
              </a:spcBef>
            </a:pPr>
            <a:r>
              <a:rPr dirty="0" sz="2700" spc="-280">
                <a:solidFill>
                  <a:srgbClr val="FFFFFF"/>
                </a:solidFill>
                <a:latin typeface="Trebuchet MS"/>
                <a:cs typeface="Trebuchet MS"/>
              </a:rPr>
              <a:t>!</a:t>
            </a:r>
            <a:r>
              <a:rPr dirty="0" sz="2700" spc="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rebuchet MS"/>
                <a:cs typeface="Trebuchet MS"/>
              </a:rPr>
              <a:t>In</a:t>
            </a:r>
            <a:r>
              <a:rPr dirty="0" sz="2700" spc="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this</a:t>
            </a:r>
            <a:r>
              <a:rPr dirty="0" sz="2700" spc="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presentation,</a:t>
            </a:r>
            <a:r>
              <a:rPr dirty="0" sz="2700" spc="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we </a:t>
            </a:r>
            <a:r>
              <a:rPr dirty="0" sz="2700" spc="-70">
                <a:solidFill>
                  <a:srgbClr val="FFFFFF"/>
                </a:solidFill>
                <a:latin typeface="Trebuchet MS"/>
                <a:cs typeface="Trebuchet MS"/>
              </a:rPr>
              <a:t>will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rebuchet MS"/>
                <a:cs typeface="Trebuchet MS"/>
              </a:rPr>
              <a:t>explore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fascinating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world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 of</a:t>
            </a:r>
            <a:endParaRPr sz="2700">
              <a:latin typeface="Trebuchet MS"/>
              <a:cs typeface="Trebuchet MS"/>
            </a:endParaRPr>
          </a:p>
          <a:p>
            <a:pPr marL="2571750">
              <a:lnSpc>
                <a:spcPts val="3115"/>
              </a:lnSpc>
            </a:pPr>
            <a:r>
              <a:rPr dirty="0" sz="2700" spc="-30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unlocking</a:t>
            </a:r>
            <a:r>
              <a:rPr dirty="0" sz="27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dirty="0" sz="27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35">
                <a:solidFill>
                  <a:srgbClr val="FFFFFF"/>
                </a:solidFill>
                <a:latin typeface="Trebuchet MS"/>
                <a:cs typeface="Trebuchet MS"/>
              </a:rPr>
              <a:t>secrets</a:t>
            </a:r>
            <a:endParaRPr sz="2700">
              <a:latin typeface="Trebuchet MS"/>
              <a:cs typeface="Trebuchet MS"/>
            </a:endParaRPr>
          </a:p>
          <a:p>
            <a:pPr marL="12700" marR="316230">
              <a:lnSpc>
                <a:spcPts val="3229"/>
              </a:lnSpc>
              <a:spcBef>
                <a:spcPts val="180"/>
              </a:spcBef>
            </a:pP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behind</a:t>
            </a:r>
            <a:r>
              <a:rPr dirty="0" sz="27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their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shapes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rebuchet MS"/>
                <a:cs typeface="Trebuchet MS"/>
              </a:rPr>
              <a:t>behaviors.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0">
                <a:solidFill>
                  <a:srgbClr val="FFFFFF"/>
                </a:solidFill>
                <a:latin typeface="Trebuchet MS"/>
                <a:cs typeface="Trebuchet MS"/>
              </a:rPr>
              <a:t>Let's </a:t>
            </a: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embark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70">
                <a:solidFill>
                  <a:srgbClr val="FFFFFF"/>
                </a:solidFill>
                <a:latin typeface="Trebuchet MS"/>
                <a:cs typeface="Trebuchet MS"/>
              </a:rPr>
              <a:t>on</a:t>
            </a:r>
            <a:r>
              <a:rPr dirty="0" sz="27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this</a:t>
            </a:r>
            <a:endParaRPr sz="2700">
              <a:latin typeface="Trebuchet MS"/>
              <a:cs typeface="Trebuchet MS"/>
            </a:endParaRPr>
          </a:p>
          <a:p>
            <a:pPr marL="12700">
              <a:lnSpc>
                <a:spcPts val="3115"/>
              </a:lnSpc>
            </a:pP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together!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14" name="object 14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4749" rIns="0" bIns="0" rtlCol="0" vert="horz">
            <a:spAutoFit/>
          </a:bodyPr>
          <a:lstStyle/>
          <a:p>
            <a:pPr marL="4725035">
              <a:lnSpc>
                <a:spcPct val="100000"/>
              </a:lnSpc>
              <a:spcBef>
                <a:spcPts val="125"/>
              </a:spcBef>
            </a:pPr>
            <a:r>
              <a:rPr dirty="0" sz="5000" spc="265"/>
              <a:t>What</a:t>
            </a:r>
            <a:r>
              <a:rPr dirty="0" sz="5000"/>
              <a:t> </a:t>
            </a:r>
            <a:r>
              <a:rPr dirty="0" sz="5000" spc="155"/>
              <a:t>Are</a:t>
            </a:r>
            <a:r>
              <a:rPr dirty="0" sz="5000" spc="180"/>
              <a:t> </a:t>
            </a:r>
            <a:r>
              <a:rPr dirty="0" sz="5000" spc="155"/>
              <a:t>Rational</a:t>
            </a:r>
            <a:r>
              <a:rPr dirty="0" sz="5000" spc="180"/>
              <a:t> </a:t>
            </a:r>
            <a:r>
              <a:rPr dirty="0" sz="5000" spc="190"/>
              <a:t>Functions?</a:t>
            </a:r>
            <a:endParaRPr sz="500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675974" y="3638321"/>
            <a:ext cx="1905025" cy="35730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66530" y="3226904"/>
            <a:ext cx="2848013" cy="279946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62352" y="4876571"/>
            <a:ext cx="4907470" cy="27810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8620353" y="3147898"/>
            <a:ext cx="6826884" cy="29038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984500">
              <a:lnSpc>
                <a:spcPts val="3235"/>
              </a:lnSpc>
              <a:spcBef>
                <a:spcPts val="100"/>
              </a:spcBef>
            </a:pP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are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rebuchet MS"/>
                <a:cs typeface="Trebuchet MS"/>
              </a:rPr>
              <a:t>expressions</a:t>
            </a:r>
            <a:r>
              <a:rPr dirty="0" sz="2700" spc="-9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formed</a:t>
            </a:r>
            <a:endParaRPr sz="2700">
              <a:latin typeface="Trebuchet MS"/>
              <a:cs typeface="Trebuchet MS"/>
            </a:endParaRPr>
          </a:p>
          <a:p>
            <a:pPr marL="12700" marR="5080">
              <a:lnSpc>
                <a:spcPts val="3229"/>
              </a:lnSpc>
              <a:spcBef>
                <a:spcPts val="105"/>
              </a:spcBef>
              <a:tabLst>
                <a:tab pos="4961255" algn="l"/>
              </a:tabLst>
            </a:pP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by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ratio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of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two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-340">
                <a:solidFill>
                  <a:srgbClr val="FFFFFF"/>
                </a:solidFill>
                <a:latin typeface="Trebuchet MS"/>
                <a:cs typeface="Trebuchet MS"/>
              </a:rPr>
              <a:t>. </a:t>
            </a: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Understanding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their</a:t>
            </a:r>
            <a:r>
              <a:rPr dirty="0" sz="270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structure</a:t>
            </a:r>
            <a:r>
              <a:rPr dirty="0" sz="270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is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crucial</a:t>
            </a:r>
            <a:r>
              <a:rPr dirty="0" sz="2700" spc="-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for </a:t>
            </a:r>
            <a:r>
              <a:rPr dirty="0" sz="2700" spc="50">
                <a:solidFill>
                  <a:srgbClr val="FFFFFF"/>
                </a:solidFill>
                <a:latin typeface="Trebuchet MS"/>
                <a:cs typeface="Trebuchet MS"/>
              </a:rPr>
              <a:t>graphing.</a:t>
            </a:r>
            <a:r>
              <a:rPr dirty="0" sz="2700" spc="-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05">
                <a:solidFill>
                  <a:srgbClr val="FFFFFF"/>
                </a:solidFill>
                <a:latin typeface="Trebuchet MS"/>
                <a:cs typeface="Trebuchet MS"/>
              </a:rPr>
              <a:t>We</a:t>
            </a:r>
            <a:r>
              <a:rPr dirty="0" sz="27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70">
                <a:solidFill>
                  <a:srgbClr val="FFFFFF"/>
                </a:solidFill>
                <a:latin typeface="Trebuchet MS"/>
                <a:cs typeface="Trebuchet MS"/>
              </a:rPr>
              <a:t>will</a:t>
            </a:r>
            <a:r>
              <a:rPr dirty="0" sz="27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delve</a:t>
            </a:r>
            <a:r>
              <a:rPr dirty="0" sz="2700" spc="-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into</a:t>
            </a:r>
            <a:r>
              <a:rPr dirty="0" sz="27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their</a:t>
            </a:r>
            <a:endParaRPr sz="2700">
              <a:latin typeface="Trebuchet MS"/>
              <a:cs typeface="Trebuchet MS"/>
            </a:endParaRPr>
          </a:p>
          <a:p>
            <a:pPr algn="just" marL="12700" marR="64769" indent="5026660">
              <a:lnSpc>
                <a:spcPts val="3229"/>
              </a:lnSpc>
              <a:spcBef>
                <a:spcPts val="45"/>
              </a:spcBef>
            </a:pP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dirty="0" sz="2700" spc="-6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uncover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how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they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influence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0">
                <a:solidFill>
                  <a:srgbClr val="FFFFFF"/>
                </a:solidFill>
                <a:latin typeface="Trebuchet MS"/>
                <a:cs typeface="Trebuchet MS"/>
              </a:rPr>
              <a:t>graph's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Trebuchet MS"/>
                <a:cs typeface="Trebuchet MS"/>
              </a:rPr>
              <a:t>shape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rebuchet MS"/>
                <a:cs typeface="Trebuchet MS"/>
              </a:rPr>
              <a:t>and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behavior.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289185" y="0"/>
            <a:ext cx="3388360" cy="1694180"/>
          </a:xfrm>
          <a:custGeom>
            <a:avLst/>
            <a:gdLst/>
            <a:ahLst/>
            <a:cxnLst/>
            <a:rect l="l" t="t" r="r" b="b"/>
            <a:pathLst>
              <a:path w="3388359" h="1694180">
                <a:moveTo>
                  <a:pt x="3388258" y="0"/>
                </a:moveTo>
                <a:lnTo>
                  <a:pt x="0" y="0"/>
                </a:lnTo>
                <a:lnTo>
                  <a:pt x="1694129" y="1694129"/>
                </a:lnTo>
                <a:lnTo>
                  <a:pt x="3388258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3157500"/>
            <a:ext cx="1786889" cy="3476625"/>
            <a:chOff x="0" y="3157500"/>
            <a:chExt cx="1786889" cy="3476625"/>
          </a:xfrm>
        </p:grpSpPr>
        <p:sp>
          <p:nvSpPr>
            <p:cNvPr id="4" name="object 4" descr=""/>
            <p:cNvSpPr/>
            <p:nvPr/>
          </p:nvSpPr>
          <p:spPr>
            <a:xfrm>
              <a:off x="0" y="3695256"/>
              <a:ext cx="1786889" cy="2939415"/>
            </a:xfrm>
            <a:custGeom>
              <a:avLst/>
              <a:gdLst/>
              <a:ahLst/>
              <a:cxnLst/>
              <a:rect l="l" t="t" r="r" b="b"/>
              <a:pathLst>
                <a:path w="1786889" h="2939415">
                  <a:moveTo>
                    <a:pt x="586065" y="0"/>
                  </a:moveTo>
                  <a:lnTo>
                    <a:pt x="0" y="586065"/>
                  </a:lnTo>
                  <a:lnTo>
                    <a:pt x="0" y="2890554"/>
                  </a:lnTo>
                  <a:lnTo>
                    <a:pt x="48314" y="2938868"/>
                  </a:lnTo>
                  <a:lnTo>
                    <a:pt x="1786623" y="1200556"/>
                  </a:lnTo>
                  <a:lnTo>
                    <a:pt x="58606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3157500"/>
              <a:ext cx="681355" cy="1314450"/>
            </a:xfrm>
            <a:custGeom>
              <a:avLst/>
              <a:gdLst/>
              <a:ahLst/>
              <a:cxnLst/>
              <a:rect l="l" t="t" r="r" b="b"/>
              <a:pathLst>
                <a:path w="681355" h="1314450">
                  <a:moveTo>
                    <a:pt x="48314" y="0"/>
                  </a:moveTo>
                  <a:lnTo>
                    <a:pt x="0" y="48314"/>
                  </a:lnTo>
                  <a:lnTo>
                    <a:pt x="0" y="1313910"/>
                  </a:lnTo>
                  <a:lnTo>
                    <a:pt x="681107" y="632802"/>
                  </a:lnTo>
                  <a:lnTo>
                    <a:pt x="4831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0"/>
            <a:ext cx="8515985" cy="10288270"/>
            <a:chOff x="0" y="0"/>
            <a:chExt cx="8515985" cy="10288270"/>
          </a:xfrm>
        </p:grpSpPr>
        <p:sp>
          <p:nvSpPr>
            <p:cNvPr id="7" name="object 7" descr=""/>
            <p:cNvSpPr/>
            <p:nvPr/>
          </p:nvSpPr>
          <p:spPr>
            <a:xfrm>
              <a:off x="2067496" y="1714995"/>
              <a:ext cx="6448425" cy="6448425"/>
            </a:xfrm>
            <a:custGeom>
              <a:avLst/>
              <a:gdLst/>
              <a:ahLst/>
              <a:cxnLst/>
              <a:rect l="l" t="t" r="r" b="b"/>
              <a:pathLst>
                <a:path w="6448425" h="6448425">
                  <a:moveTo>
                    <a:pt x="3224212" y="0"/>
                  </a:moveTo>
                  <a:lnTo>
                    <a:pt x="0" y="3225469"/>
                  </a:lnTo>
                  <a:lnTo>
                    <a:pt x="3224212" y="6448425"/>
                  </a:lnTo>
                  <a:lnTo>
                    <a:pt x="6448425" y="3225469"/>
                  </a:lnTo>
                  <a:lnTo>
                    <a:pt x="32242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477497" y="5512498"/>
              <a:ext cx="2990850" cy="2990850"/>
            </a:xfrm>
            <a:custGeom>
              <a:avLst/>
              <a:gdLst/>
              <a:ahLst/>
              <a:cxnLst/>
              <a:rect l="l" t="t" r="r" b="b"/>
              <a:pathLst>
                <a:path w="2990850" h="2990850">
                  <a:moveTo>
                    <a:pt x="2798622" y="0"/>
                  </a:moveTo>
                  <a:lnTo>
                    <a:pt x="0" y="2796120"/>
                  </a:lnTo>
                  <a:lnTo>
                    <a:pt x="194729" y="2990850"/>
                  </a:lnTo>
                  <a:lnTo>
                    <a:pt x="2990850" y="192239"/>
                  </a:lnTo>
                  <a:lnTo>
                    <a:pt x="2798622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5231981"/>
              <a:ext cx="5320614" cy="5055781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0"/>
              <a:ext cx="4753540" cy="4615624"/>
            </a:xfrm>
            <a:prstGeom prst="rect">
              <a:avLst/>
            </a:prstGeom>
          </p:spPr>
        </p:pic>
      </p:grpSp>
      <p:sp>
        <p:nvSpPr>
          <p:cNvPr id="11" name="object 11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5587365">
              <a:lnSpc>
                <a:spcPct val="100000"/>
              </a:lnSpc>
              <a:spcBef>
                <a:spcPts val="125"/>
              </a:spcBef>
            </a:pPr>
            <a:r>
              <a:rPr dirty="0" sz="5000" spc="180"/>
              <a:t>Identifying</a:t>
            </a:r>
            <a:r>
              <a:rPr dirty="0" sz="5000" spc="185"/>
              <a:t> </a:t>
            </a:r>
            <a:r>
              <a:rPr dirty="0" sz="5000" spc="145"/>
              <a:t>Key</a:t>
            </a:r>
            <a:r>
              <a:rPr dirty="0" sz="5000" spc="55"/>
              <a:t> </a:t>
            </a:r>
            <a:r>
              <a:rPr dirty="0" sz="5000" spc="125"/>
              <a:t>Features</a:t>
            </a:r>
            <a:endParaRPr sz="5000"/>
          </a:p>
        </p:txBody>
      </p:sp>
      <p:pic>
        <p:nvPicPr>
          <p:cNvPr id="12" name="object 12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1717959" y="3342970"/>
            <a:ext cx="1930095" cy="359143"/>
          </a:xfrm>
          <a:prstGeom prst="rect">
            <a:avLst/>
          </a:prstGeom>
        </p:spPr>
      </p:pic>
      <p:pic>
        <p:nvPicPr>
          <p:cNvPr id="13" name="object 13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14040358" y="3754386"/>
            <a:ext cx="2099945" cy="278104"/>
          </a:xfrm>
          <a:prstGeom prst="rect">
            <a:avLst/>
          </a:prstGeom>
        </p:spPr>
      </p:pic>
      <p:pic>
        <p:nvPicPr>
          <p:cNvPr id="14" name="object 14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528721" y="3762755"/>
            <a:ext cx="1576019" cy="348424"/>
          </a:xfrm>
          <a:prstGeom prst="rect">
            <a:avLst/>
          </a:prstGeom>
        </p:spPr>
      </p:pic>
      <p:pic>
        <p:nvPicPr>
          <p:cNvPr id="15" name="object 15" descr="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1299583" y="3788879"/>
            <a:ext cx="1842757" cy="322808"/>
          </a:xfrm>
          <a:prstGeom prst="rect">
            <a:avLst/>
          </a:prstGeom>
        </p:spPr>
      </p:pic>
      <p:sp>
        <p:nvSpPr>
          <p:cNvPr id="16" name="object 16" descr=""/>
          <p:cNvSpPr txBox="1"/>
          <p:nvPr/>
        </p:nvSpPr>
        <p:spPr>
          <a:xfrm>
            <a:off x="9489223" y="2854388"/>
            <a:ext cx="6744334" cy="24942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64135">
              <a:lnSpc>
                <a:spcPts val="3229"/>
              </a:lnSpc>
              <a:spcBef>
                <a:spcPts val="215"/>
              </a:spcBef>
              <a:tabLst>
                <a:tab pos="4248785" algn="l"/>
              </a:tabLst>
            </a:pP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rebuchet MS"/>
                <a:cs typeface="Trebuchet MS"/>
              </a:rPr>
              <a:t>graph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rational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functions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65">
                <a:solidFill>
                  <a:srgbClr val="FFFFFF"/>
                </a:solidFill>
                <a:latin typeface="Trebuchet MS"/>
                <a:cs typeface="Trebuchet MS"/>
              </a:rPr>
              <a:t>effectively,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we </a:t>
            </a:r>
            <a:r>
              <a:rPr dirty="0" sz="2700" spc="120">
                <a:solidFill>
                  <a:srgbClr val="FFFFFF"/>
                </a:solidFill>
                <a:latin typeface="Trebuchet MS"/>
                <a:cs typeface="Trebuchet MS"/>
              </a:rPr>
              <a:t>must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identify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120">
                <a:solidFill>
                  <a:srgbClr val="FFFFFF"/>
                </a:solidFill>
                <a:latin typeface="Trebuchet MS"/>
                <a:cs typeface="Trebuchet MS"/>
              </a:rPr>
              <a:t>such</a:t>
            </a:r>
            <a:r>
              <a:rPr dirty="0" sz="27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rebuchet MS"/>
                <a:cs typeface="Trebuchet MS"/>
              </a:rPr>
              <a:t>as</a:t>
            </a:r>
            <a:endParaRPr sz="2700">
              <a:latin typeface="Trebuchet MS"/>
              <a:cs typeface="Trebuchet MS"/>
            </a:endParaRPr>
          </a:p>
          <a:p>
            <a:pPr marL="1616710">
              <a:lnSpc>
                <a:spcPts val="3105"/>
              </a:lnSpc>
              <a:tabLst>
                <a:tab pos="3653790" algn="l"/>
                <a:tab pos="6640830" algn="l"/>
              </a:tabLst>
            </a:pPr>
            <a:r>
              <a:rPr dirty="0" sz="2700" spc="-35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-300">
                <a:solidFill>
                  <a:srgbClr val="FFFFFF"/>
                </a:solidFill>
                <a:latin typeface="Trebuchet MS"/>
                <a:cs typeface="Trebuchet MS"/>
              </a:rPr>
              <a:t>,</a:t>
            </a:r>
            <a:r>
              <a:rPr dirty="0" sz="27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-35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endParaRPr sz="2700">
              <a:latin typeface="Trebuchet MS"/>
              <a:cs typeface="Trebuchet MS"/>
            </a:endParaRPr>
          </a:p>
          <a:p>
            <a:pPr marL="12700">
              <a:lnSpc>
                <a:spcPts val="3229"/>
              </a:lnSpc>
            </a:pP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These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elements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provide</a:t>
            </a:r>
            <a:r>
              <a:rPr dirty="0" sz="27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insight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into</a:t>
            </a:r>
            <a:r>
              <a:rPr dirty="0" sz="2700" spc="-1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endParaRPr sz="2700">
              <a:latin typeface="Trebuchet MS"/>
              <a:cs typeface="Trebuchet MS"/>
            </a:endParaRPr>
          </a:p>
          <a:p>
            <a:pPr marL="12700" marR="546735">
              <a:lnSpc>
                <a:spcPts val="3229"/>
              </a:lnSpc>
              <a:spcBef>
                <a:spcPts val="165"/>
              </a:spcBef>
            </a:pP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function's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overall</a:t>
            </a:r>
            <a:r>
              <a:rPr dirty="0" sz="27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behavior</a:t>
            </a:r>
            <a:r>
              <a:rPr dirty="0" sz="27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dirty="0" sz="27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help</a:t>
            </a:r>
            <a:r>
              <a:rPr dirty="0" sz="2700" spc="-8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60">
                <a:solidFill>
                  <a:srgbClr val="FFFFFF"/>
                </a:solidFill>
                <a:latin typeface="Trebuchet MS"/>
                <a:cs typeface="Trebuchet MS"/>
              </a:rPr>
              <a:t>us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sketch</a:t>
            </a:r>
            <a:r>
              <a:rPr dirty="0" sz="2700" spc="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accurate</a:t>
            </a:r>
            <a:r>
              <a:rPr dirty="0" sz="2700" spc="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graphs.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17" name="object 17" descr=""/>
          <p:cNvSpPr/>
          <p:nvPr/>
        </p:nvSpPr>
        <p:spPr>
          <a:xfrm>
            <a:off x="9494926" y="2571013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2640781" y="0"/>
            <a:ext cx="5647690" cy="5734685"/>
            <a:chOff x="12640781" y="0"/>
            <a:chExt cx="5647690" cy="5734685"/>
          </a:xfrm>
        </p:grpSpPr>
        <p:sp>
          <p:nvSpPr>
            <p:cNvPr id="3" name="object 3" descr=""/>
            <p:cNvSpPr/>
            <p:nvPr/>
          </p:nvSpPr>
          <p:spPr>
            <a:xfrm>
              <a:off x="16373092" y="2795258"/>
              <a:ext cx="1915160" cy="2939415"/>
            </a:xfrm>
            <a:custGeom>
              <a:avLst/>
              <a:gdLst/>
              <a:ahLst/>
              <a:cxnLst/>
              <a:rect l="l" t="t" r="r" b="b"/>
              <a:pathLst>
                <a:path w="1915159" h="2939415">
                  <a:moveTo>
                    <a:pt x="1739645" y="0"/>
                  </a:moveTo>
                  <a:lnTo>
                    <a:pt x="0" y="1738312"/>
                  </a:lnTo>
                  <a:lnTo>
                    <a:pt x="1201419" y="2938868"/>
                  </a:lnTo>
                  <a:lnTo>
                    <a:pt x="1914943" y="2225891"/>
                  </a:lnTo>
                  <a:lnTo>
                    <a:pt x="1914943" y="175172"/>
                  </a:lnTo>
                  <a:lnTo>
                    <a:pt x="1739645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2640780" y="12"/>
              <a:ext cx="5647690" cy="4629150"/>
            </a:xfrm>
            <a:custGeom>
              <a:avLst/>
              <a:gdLst/>
              <a:ahLst/>
              <a:cxnLst/>
              <a:rect l="l" t="t" r="r" b="b"/>
              <a:pathLst>
                <a:path w="5647690" h="4629150">
                  <a:moveTo>
                    <a:pt x="5567083" y="2890278"/>
                  </a:moveTo>
                  <a:lnTo>
                    <a:pt x="4936274" y="2257488"/>
                  </a:lnTo>
                  <a:lnTo>
                    <a:pt x="3196755" y="3995801"/>
                  </a:lnTo>
                  <a:lnTo>
                    <a:pt x="3827437" y="4628591"/>
                  </a:lnTo>
                  <a:lnTo>
                    <a:pt x="5567083" y="2890278"/>
                  </a:lnTo>
                  <a:close/>
                </a:path>
                <a:path w="5647690" h="4629150">
                  <a:moveTo>
                    <a:pt x="5647207" y="0"/>
                  </a:moveTo>
                  <a:lnTo>
                    <a:pt x="0" y="0"/>
                  </a:lnTo>
                  <a:lnTo>
                    <a:pt x="3075965" y="3075927"/>
                  </a:lnTo>
                  <a:lnTo>
                    <a:pt x="5647207" y="504634"/>
                  </a:lnTo>
                  <a:lnTo>
                    <a:pt x="564720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5" name="object 5" descr=""/>
          <p:cNvSpPr/>
          <p:nvPr/>
        </p:nvSpPr>
        <p:spPr>
          <a:xfrm>
            <a:off x="15062452" y="6675004"/>
            <a:ext cx="3225800" cy="3612515"/>
          </a:xfrm>
          <a:custGeom>
            <a:avLst/>
            <a:gdLst/>
            <a:ahLst/>
            <a:cxnLst/>
            <a:rect l="l" t="t" r="r" b="b"/>
            <a:pathLst>
              <a:path w="3225800" h="3612515">
                <a:moveTo>
                  <a:pt x="3224275" y="0"/>
                </a:moveTo>
                <a:lnTo>
                  <a:pt x="0" y="3225462"/>
                </a:lnTo>
                <a:lnTo>
                  <a:pt x="386690" y="3611994"/>
                </a:lnTo>
                <a:lnTo>
                  <a:pt x="3225507" y="3611994"/>
                </a:lnTo>
                <a:lnTo>
                  <a:pt x="3225507" y="1221"/>
                </a:lnTo>
                <a:lnTo>
                  <a:pt x="32242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6" name="object 6" descr=""/>
          <p:cNvGrpSpPr/>
          <p:nvPr/>
        </p:nvGrpSpPr>
        <p:grpSpPr>
          <a:xfrm>
            <a:off x="11605463" y="815684"/>
            <a:ext cx="6682740" cy="8823325"/>
            <a:chOff x="11605463" y="815684"/>
            <a:chExt cx="6682740" cy="8823325"/>
          </a:xfrm>
        </p:grpSpPr>
        <p:sp>
          <p:nvSpPr>
            <p:cNvPr id="7" name="object 7" descr=""/>
            <p:cNvSpPr/>
            <p:nvPr/>
          </p:nvSpPr>
          <p:spPr>
            <a:xfrm>
              <a:off x="15857473" y="815684"/>
              <a:ext cx="2430780" cy="2623185"/>
            </a:xfrm>
            <a:custGeom>
              <a:avLst/>
              <a:gdLst/>
              <a:ahLst/>
              <a:cxnLst/>
              <a:rect l="l" t="t" r="r" b="b"/>
              <a:pathLst>
                <a:path w="2430780" h="2623185">
                  <a:moveTo>
                    <a:pt x="2430500" y="0"/>
                  </a:moveTo>
                  <a:lnTo>
                    <a:pt x="0" y="2430423"/>
                  </a:lnTo>
                  <a:lnTo>
                    <a:pt x="194817" y="2622663"/>
                  </a:lnTo>
                  <a:lnTo>
                    <a:pt x="2430500" y="386909"/>
                  </a:lnTo>
                  <a:lnTo>
                    <a:pt x="243050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8" name="object 8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605463" y="3266262"/>
              <a:ext cx="6372148" cy="6372123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dirty="0" sz="5450" spc="200"/>
              <a:t>Finding</a:t>
            </a:r>
            <a:r>
              <a:rPr dirty="0" sz="5450" spc="25"/>
              <a:t> </a:t>
            </a:r>
            <a:r>
              <a:rPr dirty="0" sz="5450" spc="229"/>
              <a:t>Asymptotes</a:t>
            </a:r>
            <a:endParaRPr sz="5450"/>
          </a:p>
        </p:txBody>
      </p:sp>
      <p:pic>
        <p:nvPicPr>
          <p:cNvPr id="10" name="object 10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871798" y="3816946"/>
            <a:ext cx="3486493" cy="397002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4218902" y="4731346"/>
            <a:ext cx="3931297" cy="397002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3946829" y="2814129"/>
            <a:ext cx="6407150" cy="3683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463550" marR="8890" indent="1463040">
              <a:lnSpc>
                <a:spcPct val="100000"/>
              </a:lnSpc>
              <a:spcBef>
                <a:spcPts val="100"/>
              </a:spcBef>
            </a:pPr>
            <a:r>
              <a:rPr dirty="0" sz="3000" spc="90">
                <a:solidFill>
                  <a:srgbClr val="FFFFFF"/>
                </a:solidFill>
                <a:latin typeface="Trebuchet MS"/>
                <a:cs typeface="Trebuchet MS"/>
              </a:rPr>
              <a:t>Asymptotes</a:t>
            </a:r>
            <a:r>
              <a:rPr dirty="0" sz="30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55">
                <a:solidFill>
                  <a:srgbClr val="FFFFFF"/>
                </a:solidFill>
                <a:latin typeface="Trebuchet MS"/>
                <a:cs typeface="Trebuchet MS"/>
              </a:rPr>
              <a:t>are</a:t>
            </a:r>
            <a:r>
              <a:rPr dirty="0" sz="3000" spc="-1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>
                <a:solidFill>
                  <a:srgbClr val="FFFFFF"/>
                </a:solidFill>
                <a:latin typeface="Trebuchet MS"/>
                <a:cs typeface="Trebuchet MS"/>
              </a:rPr>
              <a:t>crucial</a:t>
            </a:r>
            <a:r>
              <a:rPr dirty="0" sz="3000" spc="-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Trebuchet MS"/>
                <a:cs typeface="Trebuchet MS"/>
              </a:rPr>
              <a:t>in </a:t>
            </a:r>
            <a:r>
              <a:rPr dirty="0" sz="3000" spc="105">
                <a:solidFill>
                  <a:srgbClr val="FFFFFF"/>
                </a:solidFill>
                <a:latin typeface="Trebuchet MS"/>
                <a:cs typeface="Trebuchet MS"/>
              </a:rPr>
              <a:t>understanding</a:t>
            </a:r>
            <a:r>
              <a:rPr dirty="0" sz="30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>
                <a:solidFill>
                  <a:srgbClr val="FFFFFF"/>
                </a:solidFill>
                <a:latin typeface="Trebuchet MS"/>
                <a:cs typeface="Trebuchet MS"/>
              </a:rPr>
              <a:t>rational</a:t>
            </a:r>
            <a:r>
              <a:rPr dirty="0" sz="3000" spc="-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Trebuchet MS"/>
                <a:cs typeface="Trebuchet MS"/>
              </a:rPr>
              <a:t>functions.</a:t>
            </a:r>
            <a:endParaRPr sz="3000">
              <a:latin typeface="Trebuchet MS"/>
              <a:cs typeface="Trebuchet MS"/>
            </a:endParaRPr>
          </a:p>
          <a:p>
            <a:pPr algn="r" marL="1678305" marR="6350" indent="1833245">
              <a:lnSpc>
                <a:spcPct val="100000"/>
              </a:lnSpc>
            </a:pPr>
            <a:r>
              <a:rPr dirty="0" sz="3000" spc="60">
                <a:solidFill>
                  <a:srgbClr val="FFFFFF"/>
                </a:solidFill>
                <a:latin typeface="Trebuchet MS"/>
                <a:cs typeface="Trebuchet MS"/>
              </a:rPr>
              <a:t>occur</a:t>
            </a:r>
            <a:r>
              <a:rPr dirty="0" sz="30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Trebuchet MS"/>
                <a:cs typeface="Trebuchet MS"/>
              </a:rPr>
              <a:t>where</a:t>
            </a:r>
            <a:r>
              <a:rPr dirty="0" sz="30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Trebuchet MS"/>
                <a:cs typeface="Trebuchet MS"/>
              </a:rPr>
              <a:t>the </a:t>
            </a:r>
            <a:r>
              <a:rPr dirty="0" sz="3000" spc="100">
                <a:solidFill>
                  <a:srgbClr val="FFFFFF"/>
                </a:solidFill>
                <a:latin typeface="Trebuchet MS"/>
                <a:cs typeface="Trebuchet MS"/>
              </a:rPr>
              <a:t>denominator</a:t>
            </a:r>
            <a:r>
              <a:rPr dirty="0" sz="30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55">
                <a:solidFill>
                  <a:srgbClr val="FFFFFF"/>
                </a:solidFill>
                <a:latin typeface="Trebuchet MS"/>
                <a:cs typeface="Trebuchet MS"/>
              </a:rPr>
              <a:t>is</a:t>
            </a:r>
            <a:r>
              <a:rPr dirty="0" sz="30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>
                <a:solidFill>
                  <a:srgbClr val="FFFFFF"/>
                </a:solidFill>
                <a:latin typeface="Trebuchet MS"/>
                <a:cs typeface="Trebuchet MS"/>
              </a:rPr>
              <a:t>zero,</a:t>
            </a:r>
            <a:r>
              <a:rPr dirty="0" sz="3000" spc="-1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-10">
                <a:solidFill>
                  <a:srgbClr val="FFFFFF"/>
                </a:solidFill>
                <a:latin typeface="Trebuchet MS"/>
                <a:cs typeface="Trebuchet MS"/>
              </a:rPr>
              <a:t>while</a:t>
            </a:r>
            <a:endParaRPr sz="3000">
              <a:latin typeface="Trebuchet MS"/>
              <a:cs typeface="Trebuchet MS"/>
            </a:endParaRPr>
          </a:p>
          <a:p>
            <a:pPr algn="r" marL="12700" marR="5080" indent="4290695">
              <a:lnSpc>
                <a:spcPct val="100000"/>
              </a:lnSpc>
            </a:pPr>
            <a:r>
              <a:rPr dirty="0" sz="3000">
                <a:solidFill>
                  <a:srgbClr val="FFFFFF"/>
                </a:solidFill>
                <a:latin typeface="Trebuchet MS"/>
                <a:cs typeface="Trebuchet MS"/>
              </a:rPr>
              <a:t>indicate</a:t>
            </a:r>
            <a:r>
              <a:rPr dirty="0" sz="30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-25">
                <a:solidFill>
                  <a:srgbClr val="FFFFFF"/>
                </a:solidFill>
                <a:latin typeface="Trebuchet MS"/>
                <a:cs typeface="Trebuchet MS"/>
              </a:rPr>
              <a:t>the </a:t>
            </a:r>
            <a:r>
              <a:rPr dirty="0" sz="3000" spc="75">
                <a:solidFill>
                  <a:srgbClr val="FFFFFF"/>
                </a:solidFill>
                <a:latin typeface="Trebuchet MS"/>
                <a:cs typeface="Trebuchet MS"/>
              </a:rPr>
              <a:t>function's</a:t>
            </a:r>
            <a:r>
              <a:rPr dirty="0" sz="30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75">
                <a:solidFill>
                  <a:srgbClr val="FFFFFF"/>
                </a:solidFill>
                <a:latin typeface="Trebuchet MS"/>
                <a:cs typeface="Trebuchet MS"/>
              </a:rPr>
              <a:t>behavior</a:t>
            </a:r>
            <a:r>
              <a:rPr dirty="0" sz="30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140">
                <a:solidFill>
                  <a:srgbClr val="FFFFFF"/>
                </a:solidFill>
                <a:latin typeface="Trebuchet MS"/>
                <a:cs typeface="Trebuchet MS"/>
              </a:rPr>
              <a:t>as</a:t>
            </a:r>
            <a:r>
              <a:rPr dirty="0" sz="30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60">
                <a:solidFill>
                  <a:srgbClr val="FFFFFF"/>
                </a:solidFill>
                <a:latin typeface="Trebuchet MS"/>
                <a:cs typeface="Trebuchet MS"/>
              </a:rPr>
              <a:t>x</a:t>
            </a:r>
            <a:r>
              <a:rPr dirty="0" sz="3000" spc="-12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95">
                <a:solidFill>
                  <a:srgbClr val="FFFFFF"/>
                </a:solidFill>
                <a:latin typeface="Trebuchet MS"/>
                <a:cs typeface="Trebuchet MS"/>
              </a:rPr>
              <a:t>approaches </a:t>
            </a:r>
            <a:r>
              <a:rPr dirty="0" sz="3000" spc="-45">
                <a:solidFill>
                  <a:srgbClr val="FFFFFF"/>
                </a:solidFill>
                <a:latin typeface="Trebuchet MS"/>
                <a:cs typeface="Trebuchet MS"/>
              </a:rPr>
              <a:t>infinity.</a:t>
            </a:r>
            <a:r>
              <a:rPr dirty="0" sz="30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110">
                <a:solidFill>
                  <a:srgbClr val="FFFFFF"/>
                </a:solidFill>
                <a:latin typeface="Trebuchet MS"/>
                <a:cs typeface="Trebuchet MS"/>
              </a:rPr>
              <a:t>Mastering</a:t>
            </a:r>
            <a:r>
              <a:rPr dirty="0" sz="30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65">
                <a:solidFill>
                  <a:srgbClr val="FFFFFF"/>
                </a:solidFill>
                <a:latin typeface="Trebuchet MS"/>
                <a:cs typeface="Trebuchet MS"/>
              </a:rPr>
              <a:t>these</a:t>
            </a:r>
            <a:r>
              <a:rPr dirty="0" sz="30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65">
                <a:solidFill>
                  <a:srgbClr val="FFFFFF"/>
                </a:solidFill>
                <a:latin typeface="Trebuchet MS"/>
                <a:cs typeface="Trebuchet MS"/>
              </a:rPr>
              <a:t>concepts</a:t>
            </a:r>
            <a:r>
              <a:rPr dirty="0" sz="3000" spc="-114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30">
                <a:solidFill>
                  <a:srgbClr val="FFFFFF"/>
                </a:solidFill>
                <a:latin typeface="Trebuchet MS"/>
                <a:cs typeface="Trebuchet MS"/>
              </a:rPr>
              <a:t>is </a:t>
            </a:r>
            <a:r>
              <a:rPr dirty="0" sz="3000">
                <a:solidFill>
                  <a:srgbClr val="FFFFFF"/>
                </a:solidFill>
                <a:latin typeface="Trebuchet MS"/>
                <a:cs typeface="Trebuchet MS"/>
              </a:rPr>
              <a:t>essential</a:t>
            </a:r>
            <a:r>
              <a:rPr dirty="0" sz="3000" spc="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>
                <a:solidFill>
                  <a:srgbClr val="FFFFFF"/>
                </a:solidFill>
                <a:latin typeface="Trebuchet MS"/>
                <a:cs typeface="Trebuchet MS"/>
              </a:rPr>
              <a:t>for</a:t>
            </a:r>
            <a:r>
              <a:rPr dirty="0" sz="3000" spc="45">
                <a:solidFill>
                  <a:srgbClr val="FFFFFF"/>
                </a:solidFill>
                <a:latin typeface="Trebuchet MS"/>
                <a:cs typeface="Trebuchet MS"/>
              </a:rPr>
              <a:t> precise</a:t>
            </a:r>
            <a:r>
              <a:rPr dirty="0" sz="3000" spc="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3000" spc="45">
                <a:solidFill>
                  <a:srgbClr val="FFFFFF"/>
                </a:solidFill>
                <a:latin typeface="Trebuchet MS"/>
                <a:cs typeface="Trebuchet MS"/>
              </a:rPr>
              <a:t>graphing.</a:t>
            </a:r>
            <a:endParaRPr sz="30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6380505" y="2559761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4" name="object 14" descr=""/>
          <p:cNvGrpSpPr/>
          <p:nvPr/>
        </p:nvGrpSpPr>
        <p:grpSpPr>
          <a:xfrm>
            <a:off x="0" y="686052"/>
            <a:ext cx="3863975" cy="9601835"/>
            <a:chOff x="0" y="686052"/>
            <a:chExt cx="3863975" cy="9601835"/>
          </a:xfrm>
        </p:grpSpPr>
        <p:sp>
          <p:nvSpPr>
            <p:cNvPr id="15" name="object 15" descr=""/>
            <p:cNvSpPr/>
            <p:nvPr/>
          </p:nvSpPr>
          <p:spPr>
            <a:xfrm>
              <a:off x="0" y="686052"/>
              <a:ext cx="2930525" cy="5860415"/>
            </a:xfrm>
            <a:custGeom>
              <a:avLst/>
              <a:gdLst/>
              <a:ahLst/>
              <a:cxnLst/>
              <a:rect l="l" t="t" r="r" b="b"/>
              <a:pathLst>
                <a:path w="2930525" h="5860415">
                  <a:moveTo>
                    <a:pt x="0" y="0"/>
                  </a:moveTo>
                  <a:lnTo>
                    <a:pt x="0" y="5860294"/>
                  </a:lnTo>
                  <a:lnTo>
                    <a:pt x="2930143" y="2929016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16" name="object 16" descr=""/>
            <p:cNvSpPr/>
            <p:nvPr/>
          </p:nvSpPr>
          <p:spPr>
            <a:xfrm>
              <a:off x="0" y="6216955"/>
              <a:ext cx="3863975" cy="4070985"/>
            </a:xfrm>
            <a:custGeom>
              <a:avLst/>
              <a:gdLst/>
              <a:ahLst/>
              <a:cxnLst/>
              <a:rect l="l" t="t" r="r" b="b"/>
              <a:pathLst>
                <a:path w="3863975" h="4070984">
                  <a:moveTo>
                    <a:pt x="639648" y="0"/>
                  </a:moveTo>
                  <a:lnTo>
                    <a:pt x="0" y="639648"/>
                  </a:lnTo>
                  <a:lnTo>
                    <a:pt x="0" y="4070806"/>
                  </a:lnTo>
                  <a:lnTo>
                    <a:pt x="3017266" y="4070806"/>
                  </a:lnTo>
                  <a:lnTo>
                    <a:pt x="3863860" y="3224213"/>
                  </a:lnTo>
                  <a:lnTo>
                    <a:pt x="63964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0667504" y="0"/>
            <a:ext cx="7620634" cy="5420995"/>
            <a:chOff x="10667504" y="0"/>
            <a:chExt cx="7620634" cy="5420995"/>
          </a:xfrm>
        </p:grpSpPr>
        <p:sp>
          <p:nvSpPr>
            <p:cNvPr id="3" name="object 3" descr=""/>
            <p:cNvSpPr/>
            <p:nvPr/>
          </p:nvSpPr>
          <p:spPr>
            <a:xfrm>
              <a:off x="11205248" y="12"/>
              <a:ext cx="7082790" cy="5093970"/>
            </a:xfrm>
            <a:custGeom>
              <a:avLst/>
              <a:gdLst/>
              <a:ahLst/>
              <a:cxnLst/>
              <a:rect l="l" t="t" r="r" b="b"/>
              <a:pathLst>
                <a:path w="7082790" h="5093970">
                  <a:moveTo>
                    <a:pt x="2938869" y="3168294"/>
                  </a:moveTo>
                  <a:lnTo>
                    <a:pt x="1738325" y="1965236"/>
                  </a:lnTo>
                  <a:lnTo>
                    <a:pt x="0" y="3703548"/>
                  </a:lnTo>
                  <a:lnTo>
                    <a:pt x="1200569" y="4906607"/>
                  </a:lnTo>
                  <a:lnTo>
                    <a:pt x="2938869" y="3168294"/>
                  </a:lnTo>
                  <a:close/>
                </a:path>
                <a:path w="7082790" h="5093970">
                  <a:moveTo>
                    <a:pt x="7082739" y="558800"/>
                  </a:moveTo>
                  <a:lnTo>
                    <a:pt x="6523952" y="0"/>
                  </a:lnTo>
                  <a:lnTo>
                    <a:pt x="3813949" y="0"/>
                  </a:lnTo>
                  <a:lnTo>
                    <a:pt x="1944700" y="1869211"/>
                  </a:lnTo>
                  <a:lnTo>
                    <a:pt x="5168976" y="5093462"/>
                  </a:lnTo>
                  <a:lnTo>
                    <a:pt x="7082739" y="3179622"/>
                  </a:lnTo>
                  <a:lnTo>
                    <a:pt x="7082739" y="55880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0667504" y="1429994"/>
              <a:ext cx="2371090" cy="2371725"/>
            </a:xfrm>
            <a:custGeom>
              <a:avLst/>
              <a:gdLst/>
              <a:ahLst/>
              <a:cxnLst/>
              <a:rect l="l" t="t" r="r" b="b"/>
              <a:pathLst>
                <a:path w="2371090" h="2371725">
                  <a:moveTo>
                    <a:pt x="1738312" y="0"/>
                  </a:moveTo>
                  <a:lnTo>
                    <a:pt x="0" y="1738312"/>
                  </a:lnTo>
                  <a:lnTo>
                    <a:pt x="632790" y="2371115"/>
                  </a:lnTo>
                  <a:lnTo>
                    <a:pt x="2371077" y="630301"/>
                  </a:lnTo>
                  <a:lnTo>
                    <a:pt x="1738312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16535017" y="3474668"/>
              <a:ext cx="1753235" cy="1946275"/>
            </a:xfrm>
            <a:custGeom>
              <a:avLst/>
              <a:gdLst/>
              <a:ahLst/>
              <a:cxnLst/>
              <a:rect l="l" t="t" r="r" b="b"/>
              <a:pathLst>
                <a:path w="1753234" h="1946275">
                  <a:moveTo>
                    <a:pt x="1752993" y="0"/>
                  </a:moveTo>
                  <a:lnTo>
                    <a:pt x="0" y="1751458"/>
                  </a:lnTo>
                  <a:lnTo>
                    <a:pt x="194690" y="1946187"/>
                  </a:lnTo>
                  <a:lnTo>
                    <a:pt x="1752993" y="386511"/>
                  </a:lnTo>
                  <a:lnTo>
                    <a:pt x="1752993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6" name="object 6" descr=""/>
          <p:cNvGrpSpPr/>
          <p:nvPr/>
        </p:nvGrpSpPr>
        <p:grpSpPr>
          <a:xfrm>
            <a:off x="0" y="4062768"/>
            <a:ext cx="4617085" cy="6225540"/>
            <a:chOff x="0" y="4062768"/>
            <a:chExt cx="4617085" cy="6225540"/>
          </a:xfrm>
        </p:grpSpPr>
        <p:sp>
          <p:nvSpPr>
            <p:cNvPr id="7" name="object 7" descr=""/>
            <p:cNvSpPr/>
            <p:nvPr/>
          </p:nvSpPr>
          <p:spPr>
            <a:xfrm>
              <a:off x="0" y="6801866"/>
              <a:ext cx="4617085" cy="3486150"/>
            </a:xfrm>
            <a:custGeom>
              <a:avLst/>
              <a:gdLst/>
              <a:ahLst/>
              <a:cxnLst/>
              <a:rect l="l" t="t" r="r" b="b"/>
              <a:pathLst>
                <a:path w="4617085" h="3486150">
                  <a:moveTo>
                    <a:pt x="1392351" y="0"/>
                  </a:moveTo>
                  <a:lnTo>
                    <a:pt x="0" y="1391813"/>
                  </a:lnTo>
                  <a:lnTo>
                    <a:pt x="0" y="3485895"/>
                  </a:lnTo>
                  <a:lnTo>
                    <a:pt x="4353731" y="3485895"/>
                  </a:lnTo>
                  <a:lnTo>
                    <a:pt x="4616564" y="3222961"/>
                  </a:lnTo>
                  <a:lnTo>
                    <a:pt x="139235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4062768"/>
              <a:ext cx="1925955" cy="3851910"/>
            </a:xfrm>
            <a:custGeom>
              <a:avLst/>
              <a:gdLst/>
              <a:ahLst/>
              <a:cxnLst/>
              <a:rect l="l" t="t" r="r" b="b"/>
              <a:pathLst>
                <a:path w="1925955" h="3851909">
                  <a:moveTo>
                    <a:pt x="0" y="0"/>
                  </a:moveTo>
                  <a:lnTo>
                    <a:pt x="0" y="3851855"/>
                  </a:lnTo>
                  <a:lnTo>
                    <a:pt x="1925929" y="19259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1141188" y="2143023"/>
            <a:ext cx="8479790" cy="105410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750" spc="305"/>
              <a:t>Graphing</a:t>
            </a:r>
            <a:r>
              <a:rPr dirty="0" sz="6750" spc="60"/>
              <a:t> </a:t>
            </a:r>
            <a:r>
              <a:rPr dirty="0" sz="6750" spc="225"/>
              <a:t>Techniques</a:t>
            </a:r>
            <a:endParaRPr sz="6750"/>
          </a:p>
        </p:txBody>
      </p:sp>
      <p:pic>
        <p:nvPicPr>
          <p:cNvPr id="10" name="object 10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35409" y="4412793"/>
            <a:ext cx="1541373" cy="348754"/>
          </a:xfrm>
          <a:prstGeom prst="rect">
            <a:avLst/>
          </a:prstGeom>
        </p:spPr>
      </p:pic>
      <p:sp>
        <p:nvSpPr>
          <p:cNvPr id="11" name="object 11" descr=""/>
          <p:cNvSpPr txBox="1"/>
          <p:nvPr/>
        </p:nvSpPr>
        <p:spPr>
          <a:xfrm>
            <a:off x="3617302" y="3914000"/>
            <a:ext cx="6009005" cy="331342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r" marL="12700" marR="5080" indent="219075">
              <a:lnSpc>
                <a:spcPct val="99900"/>
              </a:lnSpc>
              <a:spcBef>
                <a:spcPts val="100"/>
              </a:spcBef>
              <a:tabLst>
                <a:tab pos="2934970" algn="l"/>
              </a:tabLst>
            </a:pP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Graphing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rational</a:t>
            </a:r>
            <a:r>
              <a:rPr dirty="0" sz="2700" spc="-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functions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35">
                <a:solidFill>
                  <a:srgbClr val="FFFFFF"/>
                </a:solidFill>
                <a:latin typeface="Trebuchet MS"/>
                <a:cs typeface="Trebuchet MS"/>
              </a:rPr>
              <a:t>involves </a:t>
            </a: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a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mix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of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-29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r>
              <a:rPr dirty="0" sz="27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Start</a:t>
            </a:r>
            <a:r>
              <a:rPr dirty="0" sz="27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by</a:t>
            </a:r>
            <a:r>
              <a:rPr dirty="0" sz="27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plotting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intercepts,</a:t>
            </a:r>
            <a:r>
              <a:rPr dirty="0" sz="2700" spc="-1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then</a:t>
            </a:r>
            <a:r>
              <a:rPr dirty="0" sz="2700" spc="-1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rebuchet MS"/>
                <a:cs typeface="Trebuchet MS"/>
              </a:rPr>
              <a:t>draw</a:t>
            </a:r>
            <a:r>
              <a:rPr dirty="0" sz="2700" spc="-1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40">
                <a:solidFill>
                  <a:srgbClr val="FFFFFF"/>
                </a:solidFill>
                <a:latin typeface="Trebuchet MS"/>
                <a:cs typeface="Trebuchet MS"/>
              </a:rPr>
              <a:t>asymptotes,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finally</a:t>
            </a:r>
            <a:r>
              <a:rPr dirty="0" sz="2700" spc="-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sketch</a:t>
            </a:r>
            <a:r>
              <a:rPr dirty="0" sz="2700" spc="-3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curve </a:t>
            </a: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considering</a:t>
            </a:r>
            <a:r>
              <a:rPr dirty="0" sz="2700" spc="-7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the</a:t>
            </a:r>
            <a:r>
              <a:rPr dirty="0" sz="27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behavior</a:t>
            </a:r>
            <a:r>
              <a:rPr dirty="0" sz="2700" spc="-6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Trebuchet MS"/>
                <a:cs typeface="Trebuchet MS"/>
              </a:rPr>
              <a:t>around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these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features.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This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systematic </a:t>
            </a: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approach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leads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25">
                <a:solidFill>
                  <a:srgbClr val="FFFFFF"/>
                </a:solidFill>
                <a:latin typeface="Trebuchet MS"/>
                <a:cs typeface="Trebuchet MS"/>
              </a:rPr>
              <a:t>more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accurate</a:t>
            </a:r>
            <a:r>
              <a:rPr dirty="0" sz="2700" spc="-5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endParaRPr sz="2700">
              <a:latin typeface="Trebuchet MS"/>
              <a:cs typeface="Trebuchet MS"/>
            </a:endParaRPr>
          </a:p>
          <a:p>
            <a:pPr algn="r" marR="8255">
              <a:lnSpc>
                <a:spcPts val="3225"/>
              </a:lnSpc>
            </a:pP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insightful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graphs.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12" name="object 12" descr=""/>
          <p:cNvSpPr/>
          <p:nvPr/>
        </p:nvSpPr>
        <p:spPr>
          <a:xfrm>
            <a:off x="5657672" y="3650094"/>
            <a:ext cx="3952875" cy="95250"/>
          </a:xfrm>
          <a:custGeom>
            <a:avLst/>
            <a:gdLst/>
            <a:ahLst/>
            <a:cxnLst/>
            <a:rect l="l" t="t" r="r" b="b"/>
            <a:pathLst>
              <a:path w="3952875" h="95250">
                <a:moveTo>
                  <a:pt x="3952875" y="0"/>
                </a:moveTo>
                <a:lnTo>
                  <a:pt x="0" y="0"/>
                </a:lnTo>
                <a:lnTo>
                  <a:pt x="0" y="95250"/>
                </a:lnTo>
                <a:lnTo>
                  <a:pt x="3952875" y="95250"/>
                </a:lnTo>
                <a:lnTo>
                  <a:pt x="395287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3" name="object 1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092751" y="3321647"/>
            <a:ext cx="6372161" cy="6372132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75" y="0"/>
                </a:moveTo>
                <a:lnTo>
                  <a:pt x="19842" y="0"/>
                </a:lnTo>
                <a:lnTo>
                  <a:pt x="0" y="19842"/>
                </a:lnTo>
                <a:lnTo>
                  <a:pt x="0" y="1841647"/>
                </a:lnTo>
                <a:lnTo>
                  <a:pt x="827410" y="2669057"/>
                </a:lnTo>
                <a:lnTo>
                  <a:pt x="2565717" y="930744"/>
                </a:lnTo>
                <a:lnTo>
                  <a:pt x="1634975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5699" rIns="0" bIns="0" rtlCol="0" vert="horz">
            <a:spAutoFit/>
          </a:bodyPr>
          <a:lstStyle/>
          <a:p>
            <a:pPr marL="4725035">
              <a:lnSpc>
                <a:spcPct val="100000"/>
              </a:lnSpc>
              <a:spcBef>
                <a:spcPts val="125"/>
              </a:spcBef>
            </a:pPr>
            <a:r>
              <a:rPr dirty="0" sz="6050" spc="175"/>
              <a:t>Real-</a:t>
            </a:r>
            <a:r>
              <a:rPr dirty="0" sz="6050" spc="225"/>
              <a:t>World</a:t>
            </a:r>
            <a:r>
              <a:rPr dirty="0" sz="6050" spc="15"/>
              <a:t> </a:t>
            </a:r>
            <a:r>
              <a:rPr dirty="0" sz="6050" spc="225"/>
              <a:t>Applications</a:t>
            </a:r>
            <a:endParaRPr sz="6050"/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2223508" y="3638321"/>
            <a:ext cx="1139050" cy="357301"/>
          </a:xfrm>
          <a:prstGeom prst="rect">
            <a:avLst/>
          </a:prstGeom>
        </p:spPr>
      </p:pic>
      <p:pic>
        <p:nvPicPr>
          <p:cNvPr id="9" name="object 9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662352" y="4911064"/>
            <a:ext cx="1320698" cy="322300"/>
          </a:xfrm>
          <a:prstGeom prst="rect">
            <a:avLst/>
          </a:prstGeom>
        </p:spPr>
      </p:pic>
      <p:pic>
        <p:nvPicPr>
          <p:cNvPr id="10" name="object 10" descr="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8652141" y="4056265"/>
            <a:ext cx="1691055" cy="269735"/>
          </a:xfrm>
          <a:prstGeom prst="rect">
            <a:avLst/>
          </a:prstGeom>
        </p:spPr>
      </p:pic>
      <p:pic>
        <p:nvPicPr>
          <p:cNvPr id="11" name="object 11" descr="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3095351" y="4457471"/>
            <a:ext cx="1640205" cy="278104"/>
          </a:xfrm>
          <a:prstGeom prst="rect">
            <a:avLst/>
          </a:prstGeom>
        </p:spPr>
      </p:pic>
      <p:sp>
        <p:nvSpPr>
          <p:cNvPr id="12" name="object 12" descr=""/>
          <p:cNvSpPr txBox="1"/>
          <p:nvPr/>
        </p:nvSpPr>
        <p:spPr>
          <a:xfrm>
            <a:off x="8620353" y="3147898"/>
            <a:ext cx="6586220" cy="290385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12700" marR="5080">
              <a:lnSpc>
                <a:spcPts val="3229"/>
              </a:lnSpc>
              <a:spcBef>
                <a:spcPts val="215"/>
              </a:spcBef>
              <a:tabLst>
                <a:tab pos="4832350" algn="l"/>
              </a:tabLst>
            </a:pP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Rational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functions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rebuchet MS"/>
                <a:cs typeface="Trebuchet MS"/>
              </a:rPr>
              <a:t>appear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5">
                <a:solidFill>
                  <a:srgbClr val="FFFFFF"/>
                </a:solidFill>
                <a:latin typeface="Trebuchet MS"/>
                <a:cs typeface="Trebuchet MS"/>
              </a:rPr>
              <a:t>various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real-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world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45">
                <a:solidFill>
                  <a:srgbClr val="FFFFFF"/>
                </a:solidFill>
                <a:latin typeface="Trebuchet MS"/>
                <a:cs typeface="Trebuchet MS"/>
              </a:rPr>
              <a:t>scenarios,</a:t>
            </a:r>
            <a:r>
              <a:rPr dirty="0" sz="27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from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endParaRPr sz="2700">
              <a:latin typeface="Trebuchet MS"/>
              <a:cs typeface="Trebuchet MS"/>
            </a:endParaRPr>
          </a:p>
          <a:p>
            <a:pPr marL="1724025">
              <a:lnSpc>
                <a:spcPts val="3105"/>
              </a:lnSpc>
            </a:pPr>
            <a:r>
              <a:rPr dirty="0" sz="2700" spc="-290">
                <a:solidFill>
                  <a:srgbClr val="FFFFFF"/>
                </a:solidFill>
                <a:latin typeface="Trebuchet MS"/>
                <a:cs typeface="Trebuchet MS"/>
              </a:rPr>
              <a:t>.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Understanding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how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dirty="0" sz="2700" spc="-8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95">
                <a:solidFill>
                  <a:srgbClr val="FFFFFF"/>
                </a:solidFill>
                <a:latin typeface="Trebuchet MS"/>
                <a:cs typeface="Trebuchet MS"/>
              </a:rPr>
              <a:t>graph</a:t>
            </a:r>
            <a:endParaRPr sz="2700">
              <a:latin typeface="Trebuchet MS"/>
              <a:cs typeface="Trebuchet MS"/>
            </a:endParaRPr>
          </a:p>
          <a:p>
            <a:pPr marL="12700">
              <a:lnSpc>
                <a:spcPts val="3229"/>
              </a:lnSpc>
            </a:pP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them</a:t>
            </a:r>
            <a:r>
              <a:rPr dirty="0" sz="27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provides</a:t>
            </a:r>
            <a:r>
              <a:rPr dirty="0" sz="2700" spc="-10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insights</a:t>
            </a:r>
            <a:r>
              <a:rPr dirty="0" sz="2700" spc="-9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0">
                <a:solidFill>
                  <a:srgbClr val="FFFFFF"/>
                </a:solidFill>
                <a:latin typeface="Trebuchet MS"/>
                <a:cs typeface="Trebuchet MS"/>
              </a:rPr>
              <a:t>into</a:t>
            </a:r>
            <a:endParaRPr sz="2700">
              <a:latin typeface="Trebuchet MS"/>
              <a:cs typeface="Trebuchet MS"/>
            </a:endParaRPr>
          </a:p>
          <a:p>
            <a:pPr marL="12700" marR="718820" indent="1440180">
              <a:lnSpc>
                <a:spcPts val="3229"/>
              </a:lnSpc>
              <a:spcBef>
                <a:spcPts val="160"/>
              </a:spcBef>
            </a:pP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can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help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solve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practical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problems,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rebuchet MS"/>
                <a:cs typeface="Trebuchet MS"/>
              </a:rPr>
              <a:t>making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this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knowledge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invaluable.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0" y="0"/>
            <a:ext cx="2566035" cy="2669540"/>
          </a:xfrm>
          <a:custGeom>
            <a:avLst/>
            <a:gdLst/>
            <a:ahLst/>
            <a:cxnLst/>
            <a:rect l="l" t="t" r="r" b="b"/>
            <a:pathLst>
              <a:path w="2566035" h="2669540">
                <a:moveTo>
                  <a:pt x="1634962" y="0"/>
                </a:moveTo>
                <a:lnTo>
                  <a:pt x="19855" y="0"/>
                </a:lnTo>
                <a:lnTo>
                  <a:pt x="0" y="19855"/>
                </a:lnTo>
                <a:lnTo>
                  <a:pt x="0" y="1841660"/>
                </a:lnTo>
                <a:lnTo>
                  <a:pt x="827410" y="2669070"/>
                </a:lnTo>
                <a:lnTo>
                  <a:pt x="2565717" y="930757"/>
                </a:lnTo>
                <a:lnTo>
                  <a:pt x="1634962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3" name="object 3" descr=""/>
          <p:cNvGrpSpPr/>
          <p:nvPr/>
        </p:nvGrpSpPr>
        <p:grpSpPr>
          <a:xfrm>
            <a:off x="0" y="0"/>
            <a:ext cx="7548245" cy="10287000"/>
            <a:chOff x="0" y="0"/>
            <a:chExt cx="7548245" cy="10287000"/>
          </a:xfrm>
        </p:grpSpPr>
        <p:sp>
          <p:nvSpPr>
            <p:cNvPr id="4" name="object 4" descr=""/>
            <p:cNvSpPr/>
            <p:nvPr/>
          </p:nvSpPr>
          <p:spPr>
            <a:xfrm>
              <a:off x="989096" y="6364933"/>
              <a:ext cx="6448425" cy="3922395"/>
            </a:xfrm>
            <a:custGeom>
              <a:avLst/>
              <a:gdLst/>
              <a:ahLst/>
              <a:cxnLst/>
              <a:rect l="l" t="t" r="r" b="b"/>
              <a:pathLst>
                <a:path w="6448425" h="3922395">
                  <a:moveTo>
                    <a:pt x="3225461" y="0"/>
                  </a:moveTo>
                  <a:lnTo>
                    <a:pt x="0" y="3224214"/>
                  </a:lnTo>
                  <a:lnTo>
                    <a:pt x="698120" y="3922064"/>
                  </a:lnTo>
                  <a:lnTo>
                    <a:pt x="5750844" y="3922064"/>
                  </a:lnTo>
                  <a:lnTo>
                    <a:pt x="6448424" y="3224214"/>
                  </a:lnTo>
                  <a:lnTo>
                    <a:pt x="3225461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0" y="2994927"/>
              <a:ext cx="4050029" cy="6448425"/>
            </a:xfrm>
            <a:custGeom>
              <a:avLst/>
              <a:gdLst/>
              <a:ahLst/>
              <a:cxnLst/>
              <a:rect l="l" t="t" r="r" b="b"/>
              <a:pathLst>
                <a:path w="4050029" h="6448425">
                  <a:moveTo>
                    <a:pt x="825817" y="0"/>
                  </a:moveTo>
                  <a:lnTo>
                    <a:pt x="0" y="826139"/>
                  </a:lnTo>
                  <a:lnTo>
                    <a:pt x="0" y="5622931"/>
                  </a:lnTo>
                  <a:lnTo>
                    <a:pt x="825817" y="6448428"/>
                  </a:lnTo>
                  <a:lnTo>
                    <a:pt x="4050029" y="3225469"/>
                  </a:lnTo>
                  <a:lnTo>
                    <a:pt x="825817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175746" y="0"/>
              <a:ext cx="6372223" cy="604953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2049" rIns="0" bIns="0" rtlCol="0" vert="horz">
            <a:spAutoFit/>
          </a:bodyPr>
          <a:lstStyle/>
          <a:p>
            <a:pPr marL="4725035">
              <a:lnSpc>
                <a:spcPct val="100000"/>
              </a:lnSpc>
              <a:spcBef>
                <a:spcPts val="100"/>
              </a:spcBef>
            </a:pPr>
            <a:r>
              <a:rPr dirty="0" spc="495"/>
              <a:t>Common</a:t>
            </a:r>
            <a:r>
              <a:rPr dirty="0" spc="195"/>
              <a:t> </a:t>
            </a:r>
            <a:r>
              <a:rPr dirty="0" spc="140"/>
              <a:t>Mistakes</a:t>
            </a:r>
            <a:r>
              <a:rPr dirty="0" spc="195"/>
              <a:t> </a:t>
            </a:r>
            <a:r>
              <a:rPr dirty="0" spc="220"/>
              <a:t>to</a:t>
            </a:r>
            <a:r>
              <a:rPr dirty="0" spc="5"/>
              <a:t> </a:t>
            </a:r>
            <a:r>
              <a:rPr dirty="0" spc="125"/>
              <a:t>Avoid</a:t>
            </a:r>
          </a:p>
        </p:txBody>
      </p:sp>
      <p:pic>
        <p:nvPicPr>
          <p:cNvPr id="8" name="object 8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375646" y="4047896"/>
            <a:ext cx="3245104" cy="357301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8620353" y="3147898"/>
            <a:ext cx="6885940" cy="2494280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3229"/>
              </a:lnSpc>
              <a:spcBef>
                <a:spcPts val="215"/>
              </a:spcBef>
              <a:tabLst>
                <a:tab pos="5079365" algn="l"/>
              </a:tabLst>
            </a:pP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When</a:t>
            </a:r>
            <a:r>
              <a:rPr dirty="0" sz="2700" spc="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90">
                <a:solidFill>
                  <a:srgbClr val="FFFFFF"/>
                </a:solidFill>
                <a:latin typeface="Trebuchet MS"/>
                <a:cs typeface="Trebuchet MS"/>
              </a:rPr>
              <a:t>graphing</a:t>
            </a:r>
            <a:r>
              <a:rPr dirty="0" sz="2700" spc="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rational</a:t>
            </a:r>
            <a:r>
              <a:rPr dirty="0" sz="2700" spc="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functions,</a:t>
            </a:r>
            <a:r>
              <a:rPr dirty="0" sz="2700" spc="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it's</a:t>
            </a:r>
            <a:r>
              <a:rPr dirty="0" sz="2700" spc="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easy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to</a:t>
            </a:r>
            <a:r>
              <a:rPr dirty="0" sz="2700" spc="-5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00">
                <a:solidFill>
                  <a:srgbClr val="FFFFFF"/>
                </a:solidFill>
                <a:latin typeface="Trebuchet MS"/>
                <a:cs typeface="Trebuchet MS"/>
              </a:rPr>
              <a:t>make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mistakes.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75">
                <a:solidFill>
                  <a:srgbClr val="FFFFFF"/>
                </a:solidFill>
                <a:latin typeface="Trebuchet MS"/>
                <a:cs typeface="Trebuchet MS"/>
              </a:rPr>
              <a:t>Common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pitfalls</a:t>
            </a:r>
            <a:r>
              <a:rPr dirty="0" sz="2700" spc="-4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10">
                <a:solidFill>
                  <a:srgbClr val="FFFFFF"/>
                </a:solidFill>
                <a:latin typeface="Trebuchet MS"/>
                <a:cs typeface="Trebuchet MS"/>
              </a:rPr>
              <a:t>include neglecting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	</a:t>
            </a:r>
            <a:r>
              <a:rPr dirty="0" sz="2700" spc="75">
                <a:solidFill>
                  <a:srgbClr val="FFFFFF"/>
                </a:solidFill>
                <a:latin typeface="Trebuchet MS"/>
                <a:cs typeface="Trebuchet MS"/>
              </a:rPr>
              <a:t>or</a:t>
            </a:r>
            <a:endParaRPr sz="2700">
              <a:latin typeface="Trebuchet MS"/>
              <a:cs typeface="Trebuchet MS"/>
            </a:endParaRPr>
          </a:p>
          <a:p>
            <a:pPr algn="just" marL="12700">
              <a:lnSpc>
                <a:spcPts val="3110"/>
              </a:lnSpc>
            </a:pP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misplacing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intercepts.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0">
                <a:solidFill>
                  <a:srgbClr val="FFFFFF"/>
                </a:solidFill>
                <a:latin typeface="Trebuchet MS"/>
                <a:cs typeface="Trebuchet MS"/>
              </a:rPr>
              <a:t>By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70">
                <a:solidFill>
                  <a:srgbClr val="FFFFFF"/>
                </a:solidFill>
                <a:latin typeface="Trebuchet MS"/>
                <a:cs typeface="Trebuchet MS"/>
              </a:rPr>
              <a:t>being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aware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-25">
                <a:solidFill>
                  <a:srgbClr val="FFFFFF"/>
                </a:solidFill>
                <a:latin typeface="Trebuchet MS"/>
                <a:cs typeface="Trebuchet MS"/>
              </a:rPr>
              <a:t>of</a:t>
            </a:r>
            <a:endParaRPr sz="2700">
              <a:latin typeface="Trebuchet MS"/>
              <a:cs typeface="Trebuchet MS"/>
            </a:endParaRPr>
          </a:p>
          <a:p>
            <a:pPr algn="just" marL="12700" marR="552450">
              <a:lnSpc>
                <a:spcPts val="3229"/>
              </a:lnSpc>
              <a:spcBef>
                <a:spcPts val="165"/>
              </a:spcBef>
            </a:pP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these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55">
                <a:solidFill>
                  <a:srgbClr val="FFFFFF"/>
                </a:solidFill>
                <a:latin typeface="Trebuchet MS"/>
                <a:cs typeface="Trebuchet MS"/>
              </a:rPr>
              <a:t>issues,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14">
                <a:solidFill>
                  <a:srgbClr val="FFFFFF"/>
                </a:solidFill>
                <a:latin typeface="Trebuchet MS"/>
                <a:cs typeface="Trebuchet MS"/>
              </a:rPr>
              <a:t>you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5">
                <a:solidFill>
                  <a:srgbClr val="FFFFFF"/>
                </a:solidFill>
                <a:latin typeface="Trebuchet MS"/>
                <a:cs typeface="Trebuchet MS"/>
              </a:rPr>
              <a:t>can</a:t>
            </a:r>
            <a:r>
              <a:rPr dirty="0" sz="2700" spc="-11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improve</a:t>
            </a:r>
            <a:r>
              <a:rPr dirty="0" sz="2700" spc="-10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80">
                <a:solidFill>
                  <a:srgbClr val="FFFFFF"/>
                </a:solidFill>
                <a:latin typeface="Trebuchet MS"/>
                <a:cs typeface="Trebuchet MS"/>
              </a:rPr>
              <a:t>your </a:t>
            </a:r>
            <a:r>
              <a:rPr dirty="0" sz="2700" spc="90">
                <a:solidFill>
                  <a:srgbClr val="FFFFFF"/>
                </a:solidFill>
                <a:latin typeface="Trebuchet MS"/>
                <a:cs typeface="Trebuchet MS"/>
              </a:rPr>
              <a:t>graphing</a:t>
            </a:r>
            <a:r>
              <a:rPr dirty="0" sz="2700" spc="-40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>
                <a:solidFill>
                  <a:srgbClr val="FFFFFF"/>
                </a:solidFill>
                <a:latin typeface="Trebuchet MS"/>
                <a:cs typeface="Trebuchet MS"/>
              </a:rPr>
              <a:t>accuracy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135">
                <a:solidFill>
                  <a:srgbClr val="FFFFFF"/>
                </a:solidFill>
                <a:latin typeface="Trebuchet MS"/>
                <a:cs typeface="Trebuchet MS"/>
              </a:rPr>
              <a:t>and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60">
                <a:solidFill>
                  <a:srgbClr val="FFFFFF"/>
                </a:solidFill>
                <a:latin typeface="Trebuchet MS"/>
                <a:cs typeface="Trebuchet MS"/>
              </a:rPr>
              <a:t>avoid</a:t>
            </a:r>
            <a:r>
              <a:rPr dirty="0" sz="2700" spc="-35">
                <a:solidFill>
                  <a:srgbClr val="FFFFFF"/>
                </a:solidFill>
                <a:latin typeface="Trebuchet MS"/>
                <a:cs typeface="Trebuchet MS"/>
              </a:rPr>
              <a:t> </a:t>
            </a:r>
            <a:r>
              <a:rPr dirty="0" sz="2700" spc="40">
                <a:solidFill>
                  <a:srgbClr val="FFFFFF"/>
                </a:solidFill>
                <a:latin typeface="Trebuchet MS"/>
                <a:cs typeface="Trebuchet MS"/>
              </a:rPr>
              <a:t>confusion.</a:t>
            </a:r>
            <a:endParaRPr sz="2700">
              <a:latin typeface="Trebuchet MS"/>
              <a:cs typeface="Trebuchet MS"/>
            </a:endParaRPr>
          </a:p>
        </p:txBody>
      </p:sp>
      <p:sp>
        <p:nvSpPr>
          <p:cNvPr id="10" name="object 10" descr=""/>
          <p:cNvSpPr/>
          <p:nvPr/>
        </p:nvSpPr>
        <p:spPr>
          <a:xfrm>
            <a:off x="8636127" y="2744749"/>
            <a:ext cx="3476625" cy="95250"/>
          </a:xfrm>
          <a:custGeom>
            <a:avLst/>
            <a:gdLst/>
            <a:ahLst/>
            <a:cxnLst/>
            <a:rect l="l" t="t" r="r" b="b"/>
            <a:pathLst>
              <a:path w="3476625" h="95250">
                <a:moveTo>
                  <a:pt x="3476625" y="0"/>
                </a:moveTo>
                <a:lnTo>
                  <a:pt x="0" y="0"/>
                </a:lnTo>
                <a:lnTo>
                  <a:pt x="0" y="95250"/>
                </a:lnTo>
                <a:lnTo>
                  <a:pt x="3476625" y="95250"/>
                </a:lnTo>
                <a:lnTo>
                  <a:pt x="34766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11371782" y="0"/>
            <a:ext cx="3477260" cy="1929764"/>
            <a:chOff x="11371782" y="0"/>
            <a:chExt cx="3477260" cy="1929764"/>
          </a:xfrm>
        </p:grpSpPr>
        <p:sp>
          <p:nvSpPr>
            <p:cNvPr id="3" name="object 3" descr=""/>
            <p:cNvSpPr/>
            <p:nvPr/>
          </p:nvSpPr>
          <p:spPr>
            <a:xfrm>
              <a:off x="11907024" y="0"/>
              <a:ext cx="2941955" cy="1929764"/>
            </a:xfrm>
            <a:custGeom>
              <a:avLst/>
              <a:gdLst/>
              <a:ahLst/>
              <a:cxnLst/>
              <a:rect l="l" t="t" r="r" b="b"/>
              <a:pathLst>
                <a:path w="2941955" h="1929764">
                  <a:moveTo>
                    <a:pt x="2749658" y="0"/>
                  </a:moveTo>
                  <a:lnTo>
                    <a:pt x="729141" y="0"/>
                  </a:lnTo>
                  <a:lnTo>
                    <a:pt x="0" y="729119"/>
                  </a:lnTo>
                  <a:lnTo>
                    <a:pt x="1203058" y="1929688"/>
                  </a:lnTo>
                  <a:lnTo>
                    <a:pt x="2941434" y="191376"/>
                  </a:lnTo>
                  <a:lnTo>
                    <a:pt x="2749658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11371782" y="0"/>
              <a:ext cx="1454785" cy="824230"/>
            </a:xfrm>
            <a:custGeom>
              <a:avLst/>
              <a:gdLst/>
              <a:ahLst/>
              <a:cxnLst/>
              <a:rect l="l" t="t" r="r" b="b"/>
              <a:pathLst>
                <a:path w="1454784" h="824230">
                  <a:moveTo>
                    <a:pt x="1454454" y="0"/>
                  </a:moveTo>
                  <a:lnTo>
                    <a:pt x="191375" y="0"/>
                  </a:lnTo>
                  <a:lnTo>
                    <a:pt x="0" y="191376"/>
                  </a:lnTo>
                  <a:lnTo>
                    <a:pt x="630288" y="824166"/>
                  </a:lnTo>
                  <a:lnTo>
                    <a:pt x="1454454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grpSp>
        <p:nvGrpSpPr>
          <p:cNvPr id="5" name="object 5" descr=""/>
          <p:cNvGrpSpPr/>
          <p:nvPr/>
        </p:nvGrpSpPr>
        <p:grpSpPr>
          <a:xfrm>
            <a:off x="0" y="0"/>
            <a:ext cx="6746875" cy="7459345"/>
            <a:chOff x="0" y="0"/>
            <a:chExt cx="6746875" cy="7459345"/>
          </a:xfrm>
        </p:grpSpPr>
        <p:sp>
          <p:nvSpPr>
            <p:cNvPr id="6" name="object 6" descr=""/>
            <p:cNvSpPr/>
            <p:nvPr/>
          </p:nvSpPr>
          <p:spPr>
            <a:xfrm>
              <a:off x="5334279" y="0"/>
              <a:ext cx="1412240" cy="1219200"/>
            </a:xfrm>
            <a:custGeom>
              <a:avLst/>
              <a:gdLst/>
              <a:ahLst/>
              <a:cxnLst/>
              <a:rect l="l" t="t" r="r" b="b"/>
              <a:pathLst>
                <a:path w="1412240" h="1219200">
                  <a:moveTo>
                    <a:pt x="1412225" y="0"/>
                  </a:moveTo>
                  <a:lnTo>
                    <a:pt x="1025754" y="0"/>
                  </a:lnTo>
                  <a:lnTo>
                    <a:pt x="0" y="1026668"/>
                  </a:lnTo>
                  <a:lnTo>
                    <a:pt x="192227" y="1218907"/>
                  </a:lnTo>
                  <a:lnTo>
                    <a:pt x="1412225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2881782" y="605561"/>
              <a:ext cx="3476625" cy="3476625"/>
            </a:xfrm>
            <a:custGeom>
              <a:avLst/>
              <a:gdLst/>
              <a:ahLst/>
              <a:cxnLst/>
              <a:rect l="l" t="t" r="r" b="b"/>
              <a:pathLst>
                <a:path w="3476625" h="3476625">
                  <a:moveTo>
                    <a:pt x="1739557" y="0"/>
                  </a:moveTo>
                  <a:lnTo>
                    <a:pt x="0" y="1738312"/>
                  </a:lnTo>
                  <a:lnTo>
                    <a:pt x="1739557" y="3476625"/>
                  </a:lnTo>
                  <a:lnTo>
                    <a:pt x="3476612" y="1738312"/>
                  </a:lnTo>
                  <a:lnTo>
                    <a:pt x="1739557" y="0"/>
                  </a:lnTo>
                  <a:close/>
                </a:path>
              </a:pathLst>
            </a:custGeom>
            <a:solidFill>
              <a:srgbClr val="484C68"/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0" y="1010552"/>
              <a:ext cx="4470400" cy="6448425"/>
            </a:xfrm>
            <a:custGeom>
              <a:avLst/>
              <a:gdLst/>
              <a:ahLst/>
              <a:cxnLst/>
              <a:rect l="l" t="t" r="r" b="b"/>
              <a:pathLst>
                <a:path w="4470400" h="6448425">
                  <a:moveTo>
                    <a:pt x="1247238" y="0"/>
                  </a:moveTo>
                  <a:lnTo>
                    <a:pt x="0" y="1247239"/>
                  </a:lnTo>
                  <a:lnTo>
                    <a:pt x="0" y="5202156"/>
                  </a:lnTo>
                  <a:lnTo>
                    <a:pt x="1247238" y="6448424"/>
                  </a:lnTo>
                  <a:lnTo>
                    <a:pt x="4470196" y="3225469"/>
                  </a:lnTo>
                  <a:lnTo>
                    <a:pt x="1247238" y="0"/>
                  </a:lnTo>
                  <a:close/>
                </a:path>
              </a:pathLst>
            </a:custGeom>
            <a:solidFill>
              <a:srgbClr val="70B1DA"/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/>
          <p:nvPr/>
        </p:nvSpPr>
        <p:spPr>
          <a:xfrm>
            <a:off x="13284325" y="0"/>
            <a:ext cx="5003800" cy="5329555"/>
          </a:xfrm>
          <a:custGeom>
            <a:avLst/>
            <a:gdLst/>
            <a:ahLst/>
            <a:cxnLst/>
            <a:rect l="l" t="t" r="r" b="b"/>
            <a:pathLst>
              <a:path w="5003800" h="5329555">
                <a:moveTo>
                  <a:pt x="4344877" y="0"/>
                </a:moveTo>
                <a:lnTo>
                  <a:pt x="2105121" y="0"/>
                </a:lnTo>
                <a:lnTo>
                  <a:pt x="0" y="2103513"/>
                </a:lnTo>
                <a:lnTo>
                  <a:pt x="3225418" y="5328983"/>
                </a:lnTo>
                <a:lnTo>
                  <a:pt x="5003672" y="3549370"/>
                </a:lnTo>
                <a:lnTo>
                  <a:pt x="5003672" y="658784"/>
                </a:lnTo>
                <a:lnTo>
                  <a:pt x="4344877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0" name="object 10" descr=""/>
          <p:cNvSpPr/>
          <p:nvPr/>
        </p:nvSpPr>
        <p:spPr>
          <a:xfrm>
            <a:off x="566175" y="0"/>
            <a:ext cx="4335145" cy="2166620"/>
          </a:xfrm>
          <a:custGeom>
            <a:avLst/>
            <a:gdLst/>
            <a:ahLst/>
            <a:cxnLst/>
            <a:rect l="l" t="t" r="r" b="b"/>
            <a:pathLst>
              <a:path w="4335145" h="2166620">
                <a:moveTo>
                  <a:pt x="4334638" y="0"/>
                </a:moveTo>
                <a:lnTo>
                  <a:pt x="0" y="0"/>
                </a:lnTo>
                <a:lnTo>
                  <a:pt x="2167321" y="2166480"/>
                </a:lnTo>
                <a:lnTo>
                  <a:pt x="4334638" y="0"/>
                </a:lnTo>
                <a:close/>
              </a:path>
            </a:pathLst>
          </a:custGeom>
          <a:solidFill>
            <a:srgbClr val="484C68"/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1" name="object 11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500332" y="4498098"/>
            <a:ext cx="3630358" cy="365480"/>
          </a:xfrm>
          <a:prstGeom prst="rect">
            <a:avLst/>
          </a:prstGeom>
        </p:spPr>
      </p:pic>
      <p:sp>
        <p:nvSpPr>
          <p:cNvPr id="12" name="object 12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5875" rIns="0" bIns="0" rtlCol="0" vert="horz">
            <a:spAutoFit/>
          </a:bodyPr>
          <a:lstStyle/>
          <a:p>
            <a:pPr marL="469265">
              <a:lnSpc>
                <a:spcPct val="100000"/>
              </a:lnSpc>
              <a:spcBef>
                <a:spcPts val="125"/>
              </a:spcBef>
            </a:pPr>
            <a:r>
              <a:rPr dirty="0" spc="120"/>
              <a:t>In</a:t>
            </a:r>
            <a:r>
              <a:rPr dirty="0" spc="-130"/>
              <a:t> </a:t>
            </a:r>
            <a:r>
              <a:rPr dirty="0" spc="65"/>
              <a:t>conclusion,</a:t>
            </a:r>
            <a:r>
              <a:rPr dirty="0" spc="-130"/>
              <a:t> </a:t>
            </a:r>
            <a:r>
              <a:rPr dirty="0" spc="105"/>
              <a:t>mastering</a:t>
            </a:r>
            <a:r>
              <a:rPr dirty="0" spc="-125"/>
              <a:t> </a:t>
            </a:r>
            <a:r>
              <a:rPr dirty="0" spc="55"/>
              <a:t>the</a:t>
            </a:r>
            <a:r>
              <a:rPr dirty="0" spc="-130"/>
              <a:t> </a:t>
            </a:r>
            <a:r>
              <a:rPr dirty="0"/>
              <a:t>art</a:t>
            </a:r>
            <a:r>
              <a:rPr dirty="0" spc="-130"/>
              <a:t> </a:t>
            </a:r>
            <a:r>
              <a:rPr dirty="0" spc="65"/>
              <a:t>of</a:t>
            </a:r>
            <a:r>
              <a:rPr dirty="0" spc="-125"/>
              <a:t> </a:t>
            </a:r>
            <a:r>
              <a:rPr dirty="0" spc="114"/>
              <a:t>graphing</a:t>
            </a:r>
          </a:p>
          <a:p>
            <a:pPr marL="5130165">
              <a:lnSpc>
                <a:spcPct val="100000"/>
              </a:lnSpc>
            </a:pPr>
            <a:r>
              <a:rPr dirty="0" spc="125"/>
              <a:t>unlocks</a:t>
            </a:r>
            <a:r>
              <a:rPr dirty="0" spc="-140"/>
              <a:t> </a:t>
            </a:r>
            <a:r>
              <a:rPr dirty="0" spc="110"/>
              <a:t>a</a:t>
            </a:r>
            <a:r>
              <a:rPr dirty="0" spc="-140"/>
              <a:t> </a:t>
            </a:r>
            <a:r>
              <a:rPr dirty="0" spc="95"/>
              <a:t>deeper</a:t>
            </a:r>
          </a:p>
          <a:p>
            <a:pPr algn="ctr" marR="5080" indent="-1270">
              <a:lnSpc>
                <a:spcPct val="100600"/>
              </a:lnSpc>
              <a:spcBef>
                <a:spcPts val="50"/>
              </a:spcBef>
            </a:pPr>
            <a:r>
              <a:rPr dirty="0" spc="135"/>
              <a:t>understanding</a:t>
            </a:r>
            <a:r>
              <a:rPr dirty="0" spc="-114"/>
              <a:t> </a:t>
            </a:r>
            <a:r>
              <a:rPr dirty="0" spc="65"/>
              <a:t>of</a:t>
            </a:r>
            <a:r>
              <a:rPr dirty="0" spc="-114"/>
              <a:t> </a:t>
            </a:r>
            <a:r>
              <a:rPr dirty="0"/>
              <a:t>their</a:t>
            </a:r>
            <a:r>
              <a:rPr dirty="0" spc="-114"/>
              <a:t> </a:t>
            </a:r>
            <a:r>
              <a:rPr dirty="0" spc="50"/>
              <a:t>behavior.</a:t>
            </a:r>
            <a:r>
              <a:rPr dirty="0" spc="-110"/>
              <a:t> </a:t>
            </a:r>
            <a:r>
              <a:rPr dirty="0" spc="165"/>
              <a:t>By</a:t>
            </a:r>
            <a:r>
              <a:rPr dirty="0" spc="-114"/>
              <a:t> </a:t>
            </a:r>
            <a:r>
              <a:rPr dirty="0" spc="105"/>
              <a:t>focusing</a:t>
            </a:r>
            <a:r>
              <a:rPr dirty="0" spc="-114"/>
              <a:t> </a:t>
            </a:r>
            <a:r>
              <a:rPr dirty="0" spc="215"/>
              <a:t>on </a:t>
            </a:r>
            <a:r>
              <a:rPr dirty="0" spc="60"/>
              <a:t>key</a:t>
            </a:r>
            <a:r>
              <a:rPr dirty="0" spc="-140"/>
              <a:t> </a:t>
            </a:r>
            <a:r>
              <a:rPr dirty="0" spc="65"/>
              <a:t>features</a:t>
            </a:r>
            <a:r>
              <a:rPr dirty="0" spc="-140"/>
              <a:t> </a:t>
            </a:r>
            <a:r>
              <a:rPr dirty="0" spc="180"/>
              <a:t>and</a:t>
            </a:r>
            <a:r>
              <a:rPr dirty="0" spc="-140"/>
              <a:t> </a:t>
            </a:r>
            <a:r>
              <a:rPr dirty="0" spc="80"/>
              <a:t>applying</a:t>
            </a:r>
            <a:r>
              <a:rPr dirty="0" spc="-140"/>
              <a:t> </a:t>
            </a:r>
            <a:r>
              <a:rPr dirty="0" spc="-30"/>
              <a:t>effective</a:t>
            </a:r>
            <a:r>
              <a:rPr dirty="0" spc="-140"/>
              <a:t> </a:t>
            </a:r>
            <a:r>
              <a:rPr dirty="0" spc="45"/>
              <a:t>techniques, </a:t>
            </a:r>
            <a:r>
              <a:rPr dirty="0" spc="170"/>
              <a:t>you</a:t>
            </a:r>
            <a:r>
              <a:rPr dirty="0" spc="-60"/>
              <a:t> </a:t>
            </a:r>
            <a:r>
              <a:rPr dirty="0" spc="95"/>
              <a:t>can</a:t>
            </a:r>
            <a:r>
              <a:rPr dirty="0" spc="-60"/>
              <a:t> </a:t>
            </a:r>
            <a:r>
              <a:rPr dirty="0"/>
              <a:t>confidently</a:t>
            </a:r>
            <a:r>
              <a:rPr dirty="0" spc="-60"/>
              <a:t> </a:t>
            </a:r>
            <a:r>
              <a:rPr dirty="0" spc="55"/>
              <a:t>navigate</a:t>
            </a:r>
            <a:r>
              <a:rPr dirty="0" spc="-60"/>
              <a:t> </a:t>
            </a:r>
            <a:r>
              <a:rPr dirty="0" spc="145"/>
              <a:t>through</a:t>
            </a:r>
            <a:r>
              <a:rPr dirty="0" spc="-55"/>
              <a:t> </a:t>
            </a:r>
            <a:r>
              <a:rPr dirty="0" spc="55"/>
              <a:t>the</a:t>
            </a:r>
            <a:r>
              <a:rPr dirty="0" spc="-60"/>
              <a:t> </a:t>
            </a:r>
            <a:r>
              <a:rPr dirty="0" spc="90"/>
              <a:t>curves </a:t>
            </a:r>
            <a:r>
              <a:rPr dirty="0" spc="65"/>
              <a:t>of</a:t>
            </a:r>
            <a:r>
              <a:rPr dirty="0" spc="-135"/>
              <a:t> </a:t>
            </a:r>
            <a:r>
              <a:rPr dirty="0" spc="40"/>
              <a:t>mathematics.</a:t>
            </a:r>
          </a:p>
        </p:txBody>
      </p: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5028628" y="1970379"/>
            <a:ext cx="7542530" cy="1387475"/>
          </a:xfrm>
          <a:prstGeom prst="rect"/>
        </p:spPr>
        <p:txBody>
          <a:bodyPr wrap="square" lIns="0" tIns="135890" rIns="0" bIns="0" rtlCol="0" vert="horz">
            <a:spAutoFit/>
          </a:bodyPr>
          <a:lstStyle/>
          <a:p>
            <a:pPr marL="2774950" marR="5080" indent="-2762885">
              <a:lnSpc>
                <a:spcPts val="4880"/>
              </a:lnSpc>
              <a:spcBef>
                <a:spcPts val="1070"/>
              </a:spcBef>
            </a:pPr>
            <a:r>
              <a:rPr dirty="0" sz="4850" spc="240"/>
              <a:t>Conclusion:</a:t>
            </a:r>
            <a:r>
              <a:rPr dirty="0" sz="4850" spc="190"/>
              <a:t> </a:t>
            </a:r>
            <a:r>
              <a:rPr dirty="0" sz="4850" spc="170"/>
              <a:t>Mastering</a:t>
            </a:r>
            <a:r>
              <a:rPr dirty="0" sz="4850" spc="190"/>
              <a:t> </a:t>
            </a:r>
            <a:r>
              <a:rPr dirty="0" sz="4850" spc="165"/>
              <a:t>the </a:t>
            </a:r>
            <a:r>
              <a:rPr dirty="0" sz="4850" spc="204"/>
              <a:t>Curves</a:t>
            </a:r>
            <a:endParaRPr sz="4850"/>
          </a:p>
        </p:txBody>
      </p:sp>
      <p:sp>
        <p:nvSpPr>
          <p:cNvPr id="14" name="object 14" descr=""/>
          <p:cNvSpPr/>
          <p:nvPr/>
        </p:nvSpPr>
        <p:spPr>
          <a:xfrm>
            <a:off x="7227099" y="3677386"/>
            <a:ext cx="3819525" cy="95250"/>
          </a:xfrm>
          <a:custGeom>
            <a:avLst/>
            <a:gdLst/>
            <a:ahLst/>
            <a:cxnLst/>
            <a:rect l="l" t="t" r="r" b="b"/>
            <a:pathLst>
              <a:path w="3819525" h="95250">
                <a:moveTo>
                  <a:pt x="3819525" y="0"/>
                </a:moveTo>
                <a:lnTo>
                  <a:pt x="0" y="0"/>
                </a:lnTo>
                <a:lnTo>
                  <a:pt x="0" y="95250"/>
                </a:lnTo>
                <a:lnTo>
                  <a:pt x="3819525" y="95250"/>
                </a:lnTo>
                <a:lnTo>
                  <a:pt x="3819525" y="0"/>
                </a:lnTo>
                <a:close/>
              </a:path>
            </a:pathLst>
          </a:custGeom>
          <a:solidFill>
            <a:srgbClr val="70B1DA"/>
          </a:solidFill>
        </p:spPr>
        <p:txBody>
          <a:bodyPr wrap="square" lIns="0" tIns="0" rIns="0" bIns="0" rtlCol="0"/>
          <a:lstStyle/>
          <a:p/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Untitled</dc:title>
  <dcterms:created xsi:type="dcterms:W3CDTF">2024-12-18T06:40:08Z</dcterms:created>
  <dcterms:modified xsi:type="dcterms:W3CDTF">2024-12-18T06:40:08Z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oducer">
    <vt:lpwstr>GPL Ghostscript 10.04.0</vt:lpwstr>
  </property>
</Properties>
</file>