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dirty="0">
                <a:solidFill>
                  <a:srgbClr val="FFFFFF"/>
                </a:solidFill>
                <a:latin typeface="+mn-ea"/>
                <a:ea typeface="+mn-ea"/>
              </a:rPr>
              <a:t>Simple Graphs and Charts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Creating Simple Graphs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7733393" y="0"/>
            <a:ext cx="4464957" cy="6857997"/>
          </a:xfrm>
          <a:prstGeom prst="rect">
            <a:avLst/>
          </a:prstGeom>
          <a:blipFill>
            <a:blip r:embed="rId2"/>
            <a:srcRect/>
            <a:stretch>
              <a:fillRect l="-9240" r="-1836"/>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3" name="AutoShape 3"/>
          <p:cNvSpPr/>
          <p:nvPr/>
        </p:nvSpPr>
        <p:spPr>
          <a:xfrm>
            <a:off x="936522" y="5314703"/>
            <a:ext cx="203200" cy="2032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a:off x="1228622" y="5314703"/>
            <a:ext cx="203200" cy="203200"/>
          </a:xfrm>
          <a:prstGeom prst="ellipse">
            <a:avLst/>
          </a:prstGeom>
          <a:solidFill>
            <a:schemeClr val="accent1">
              <a:alpha val="80000"/>
            </a:schemeClr>
          </a:solidFill>
          <a:ln cap="flat" cmpd="sng">
            <a:prstDash val="solid"/>
          </a:ln>
        </p:spPr>
        <p:txBody>
          <a:bodyPr vert="horz" lIns="91440" tIns="45720" rIns="91440" bIns="45720" anchor="ctr">
            <a:normAutofit/>
          </a:bodyPr>
          <a:lstStyle/>
          <a:p>
            <a:pPr marL="0" algn="ctr"/>
            <a:endParaRPr/>
          </a:p>
        </p:txBody>
      </p:sp>
      <p:sp>
        <p:nvSpPr>
          <p:cNvPr id="5" name="AutoShape 5"/>
          <p:cNvSpPr/>
          <p:nvPr/>
        </p:nvSpPr>
        <p:spPr>
          <a:xfrm>
            <a:off x="1520722" y="5314703"/>
            <a:ext cx="203200" cy="203200"/>
          </a:xfrm>
          <a:prstGeom prst="ellipse">
            <a:avLst/>
          </a:prstGeom>
          <a:solidFill>
            <a:schemeClr val="accent1">
              <a:alpha val="60000"/>
            </a:schemeClr>
          </a:solidFill>
          <a:ln cap="flat" cmpd="sng">
            <a:prstDash val="solid"/>
          </a:ln>
        </p:spPr>
        <p:txBody>
          <a:bodyPr vert="horz" lIns="91440" tIns="45720" rIns="91440" bIns="45720" anchor="ctr">
            <a:normAutofit/>
          </a:bodyPr>
          <a:lstStyle/>
          <a:p>
            <a:pPr marL="0" algn="ctr"/>
            <a:endParaRPr/>
          </a:p>
        </p:txBody>
      </p:sp>
      <p:sp>
        <p:nvSpPr>
          <p:cNvPr id="6" name="TextBox 6"/>
          <p:cNvSpPr txBox="1"/>
          <p:nvPr/>
        </p:nvSpPr>
        <p:spPr>
          <a:xfrm>
            <a:off x="1812822" y="5048990"/>
            <a:ext cx="540000" cy="540000"/>
          </a:xfrm>
          <a:prstGeom prst="roundRect">
            <a:avLst>
              <a:gd name="adj" fmla="val 50000"/>
            </a:avLst>
          </a:prstGeom>
          <a:gradFill>
            <a:gsLst>
              <a:gs pos="0">
                <a:srgbClr val="F97B20">
                  <a:lumMod val="60000"/>
                  <a:lumOff val="40000"/>
                </a:srgbClr>
              </a:gs>
              <a:gs pos="60000">
                <a:srgbClr val="F54E1A"/>
              </a:gs>
            </a:gsLst>
            <a:lin ang="2700000"/>
          </a:gradFill>
          <a:effectLst>
            <a:outerShdw blurRad="127000" dist="63500" dir="2700000" algn="tl" rotWithShape="0">
              <a:schemeClr val="accent1">
                <a:alpha val="40000"/>
              </a:schemeClr>
            </a:outerShdw>
          </a:effectLst>
        </p:spPr>
        <p:txBody>
          <a:bodyPr vert="horz" wrap="none" lIns="108000" tIns="108000" rIns="108000" bIns="108000" rtlCol="0" anchor="ctr">
            <a:noAutofit/>
          </a:bodyPr>
          <a:lstStyle/>
          <a:p>
            <a:pPr marL="0" algn="ctr">
              <a:defRPr/>
            </a:pPr>
            <a:endParaRPr lang="en-US" sz="1100"/>
          </a:p>
        </p:txBody>
      </p:sp>
      <p:sp>
        <p:nvSpPr>
          <p:cNvPr id="7" name="AutoShape 7"/>
          <p:cNvSpPr/>
          <p:nvPr/>
        </p:nvSpPr>
        <p:spPr>
          <a:xfrm rot="5400000">
            <a:off x="11351623" y="5537564"/>
            <a:ext cx="142239" cy="1538514"/>
          </a:xfrm>
          <a:prstGeom prst="rect">
            <a:avLst/>
          </a:prstGeom>
          <a:gradFill>
            <a:gsLst>
              <a:gs pos="0">
                <a:srgbClr val="F97B20">
                  <a:lumMod val="60000"/>
                  <a:lumOff val="40000"/>
                </a:srgbClr>
              </a:gs>
              <a:gs pos="60000">
                <a:srgbClr val="F97B20"/>
              </a:gs>
            </a:gsLst>
            <a:lin ang="2700000"/>
          </a:gradFill>
          <a:effectLst>
            <a:outerShdw blurRad="127000" dist="63500" dir="2700000" algn="tl" rotWithShape="0">
              <a:schemeClr val="accent2">
                <a:alpha val="40000"/>
              </a:schemeClr>
            </a:outerShdw>
          </a:effectLst>
        </p:spPr>
        <p:txBody>
          <a:bodyPr vert="horz" wrap="none" lIns="108000" tIns="108000" rIns="108000" bIns="108000" anchor="ctr">
            <a:noAutofit/>
          </a:bodyPr>
          <a:lstStyle/>
          <a:p>
            <a:pPr marL="0" algn="ctr"/>
            <a:endParaRPr/>
          </a:p>
        </p:txBody>
      </p:sp>
      <p:sp>
        <p:nvSpPr>
          <p:cNvPr id="8" name="AutoShape 8"/>
          <p:cNvSpPr/>
          <p:nvPr/>
        </p:nvSpPr>
        <p:spPr>
          <a:xfrm>
            <a:off x="726236" y="2211074"/>
            <a:ext cx="5842479" cy="72310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There are numerous online tools such as Google Sheets, Canva, and Infogram that facilitate easy graph creation. These platforms offer templates and user-friendly interfaces for quick visualization.</a:t>
            </a:r>
          </a:p>
        </p:txBody>
      </p:sp>
      <p:sp>
        <p:nvSpPr>
          <p:cNvPr id="9" name="TextBox 9"/>
          <p:cNvSpPr txBox="1"/>
          <p:nvPr/>
        </p:nvSpPr>
        <p:spPr>
          <a:xfrm>
            <a:off x="728049" y="1841742"/>
            <a:ext cx="5833986" cy="369332"/>
          </a:xfrm>
          <a:prstGeom prst="rect">
            <a:avLst/>
          </a:prstGeom>
          <a:noFill/>
        </p:spPr>
        <p:txBody>
          <a:bodyPr vert="horz" wrap="square" lIns="91440" tIns="45720" rIns="91440" bIns="45720" rtlCol="0" anchor="b">
            <a:spAutoFit/>
          </a:bodyPr>
          <a:lstStyle/>
          <a:p>
            <a:pPr marL="0" algn="l">
              <a:defRPr/>
            </a:pPr>
            <a:r>
              <a:rPr lang="zh-CN" altLang="en-US" sz="1800" b="1" i="0" u="none" baseline="0">
                <a:solidFill>
                  <a:srgbClr val="000000"/>
                </a:solidFill>
                <a:latin typeface="微软雅黑"/>
                <a:ea typeface="微软雅黑"/>
              </a:rPr>
              <a:t>Online Tools</a:t>
            </a:r>
            <a:endParaRPr lang="en-US" sz="1100"/>
          </a:p>
        </p:txBody>
      </p:sp>
      <p:sp>
        <p:nvSpPr>
          <p:cNvPr id="10" name="AutoShape 10"/>
          <p:cNvSpPr/>
          <p:nvPr/>
        </p:nvSpPr>
        <p:spPr>
          <a:xfrm>
            <a:off x="730923" y="3877682"/>
            <a:ext cx="5842479" cy="72310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Software like Microsoft Excel and Tableau provides advanced features for creating graphs, enabling users to import data and customize their visual output extensively to suit analytical needs.</a:t>
            </a:r>
          </a:p>
        </p:txBody>
      </p:sp>
      <p:sp>
        <p:nvSpPr>
          <p:cNvPr id="11" name="TextBox 11"/>
          <p:cNvSpPr txBox="1"/>
          <p:nvPr/>
        </p:nvSpPr>
        <p:spPr>
          <a:xfrm>
            <a:off x="732736" y="3508350"/>
            <a:ext cx="5833986" cy="369332"/>
          </a:xfrm>
          <a:prstGeom prst="rect">
            <a:avLst/>
          </a:prstGeom>
          <a:noFill/>
        </p:spPr>
        <p:txBody>
          <a:bodyPr vert="horz" wrap="square" lIns="91440" tIns="45720" rIns="91440" bIns="45720" rtlCol="0" anchor="b">
            <a:spAutoFit/>
          </a:bodyPr>
          <a:lstStyle/>
          <a:p>
            <a:pPr marL="0" algn="l">
              <a:defRPr/>
            </a:pPr>
            <a:r>
              <a:rPr lang="zh-CN" altLang="en-US" sz="1800" b="1" i="0" u="none" baseline="0">
                <a:solidFill>
                  <a:srgbClr val="000000"/>
                </a:solidFill>
                <a:latin typeface="微软雅黑"/>
                <a:ea typeface="微软雅黑"/>
              </a:rPr>
              <a:t>Software Applications</a:t>
            </a:r>
            <a:endParaRPr lang="en-US" sz="1100"/>
          </a:p>
        </p:txBody>
      </p:sp>
      <p:sp>
        <p:nvSpPr>
          <p:cNvPr id="12" name="TextBox 12"/>
          <p:cNvSpPr txBox="1"/>
          <p:nvPr/>
        </p:nvSpPr>
        <p:spPr>
          <a:xfrm>
            <a:off x="666750" y="0"/>
            <a:ext cx="10858500" cy="1028700"/>
          </a:xfrm>
          <a:prstGeom prst="rect">
            <a:avLst/>
          </a:prstGeom>
        </p:spPr>
        <p:txBody>
          <a:bodyPr vert="horz"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Tools for Creating Graphs</a:t>
            </a:r>
            <a:endParaRPr lang="en-US" sz="1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Steps to Create a Graph</a:t>
            </a:r>
          </a:p>
        </p:txBody>
      </p:sp>
      <p:sp>
        <p:nvSpPr>
          <p:cNvPr id="3" name="AutoShape 3"/>
          <p:cNvSpPr/>
          <p:nvPr/>
        </p:nvSpPr>
        <p:spPr>
          <a:xfrm>
            <a:off x="125325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Identify Data</a:t>
            </a:r>
          </a:p>
        </p:txBody>
      </p:sp>
      <p:sp>
        <p:nvSpPr>
          <p:cNvPr id="4" name="AutoShape 4"/>
          <p:cNvSpPr/>
          <p:nvPr/>
        </p:nvSpPr>
        <p:spPr>
          <a:xfrm>
            <a:off x="125325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The first step in graph creation is collecting and organizing data that will be represented. This process involves determining the variables, measuring units, and the data's source.</a:t>
            </a:r>
          </a:p>
        </p:txBody>
      </p:sp>
      <p:sp>
        <p:nvSpPr>
          <p:cNvPr id="5" name="TextBox 5"/>
          <p:cNvSpPr txBox="1"/>
          <p:nvPr/>
        </p:nvSpPr>
        <p:spPr>
          <a:xfrm>
            <a:off x="66992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01</a:t>
            </a:r>
            <a:endParaRPr lang="en-US" sz="1100"/>
          </a:p>
        </p:txBody>
      </p:sp>
      <p:sp>
        <p:nvSpPr>
          <p:cNvPr id="6" name="AutoShape 6"/>
          <p:cNvSpPr/>
          <p:nvPr/>
        </p:nvSpPr>
        <p:spPr>
          <a:xfrm>
            <a:off x="669925" y="4117731"/>
            <a:ext cx="3056430" cy="2740269"/>
          </a:xfrm>
          <a:prstGeom prst="round2DiagRect">
            <a:avLst>
              <a:gd name="adj1" fmla="val 30693"/>
              <a:gd name="adj2" fmla="val 0"/>
            </a:avLst>
          </a:prstGeom>
          <a:blipFill>
            <a:blip r:embed="rId2"/>
            <a:srcRect/>
            <a:tile tx="0" ty="0" sx="76000" sy="94000" algn="l"/>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7" name="AutoShape 7"/>
          <p:cNvSpPr/>
          <p:nvPr/>
        </p:nvSpPr>
        <p:spPr>
          <a:xfrm>
            <a:off x="5154288" y="189233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Choose a Graph Type</a:t>
            </a:r>
          </a:p>
        </p:txBody>
      </p:sp>
      <p:sp>
        <p:nvSpPr>
          <p:cNvPr id="8" name="AutoShape 8"/>
          <p:cNvSpPr/>
          <p:nvPr/>
        </p:nvSpPr>
        <p:spPr>
          <a:xfrm>
            <a:off x="5154289" y="230435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Choosing the appropriate graph type based on data characteristics and the desired outcome is crucial. Factors to consider include the data's nature, audience, and the story you want to convey.</a:t>
            </a:r>
          </a:p>
        </p:txBody>
      </p:sp>
      <p:sp>
        <p:nvSpPr>
          <p:cNvPr id="9" name="TextBox 9"/>
          <p:cNvSpPr txBox="1"/>
          <p:nvPr/>
        </p:nvSpPr>
        <p:spPr>
          <a:xfrm>
            <a:off x="4570960" y="216897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02</a:t>
            </a:r>
            <a:endParaRPr lang="en-US" sz="1100"/>
          </a:p>
        </p:txBody>
      </p:sp>
      <p:sp>
        <p:nvSpPr>
          <p:cNvPr id="10" name="AutoShape 10"/>
          <p:cNvSpPr/>
          <p:nvPr/>
        </p:nvSpPr>
        <p:spPr>
          <a:xfrm>
            <a:off x="4570960" y="4716953"/>
            <a:ext cx="3056430" cy="2141047"/>
          </a:xfrm>
          <a:prstGeom prst="round2DiagRect">
            <a:avLst>
              <a:gd name="adj1" fmla="val 32298"/>
              <a:gd name="adj2" fmla="val 0"/>
            </a:avLst>
          </a:prstGeom>
          <a:blipFill>
            <a:blip r:embed="rId3"/>
            <a:srcRect/>
            <a:tile tx="0" ty="0" sx="76000" sy="94000" algn="ctr"/>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11" name="AutoShape 11"/>
          <p:cNvSpPr/>
          <p:nvPr/>
        </p:nvSpPr>
        <p:spPr>
          <a:xfrm>
            <a:off x="905532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Input Data</a:t>
            </a:r>
          </a:p>
        </p:txBody>
      </p:sp>
      <p:sp>
        <p:nvSpPr>
          <p:cNvPr id="12" name="AutoShape 12"/>
          <p:cNvSpPr/>
          <p:nvPr/>
        </p:nvSpPr>
        <p:spPr>
          <a:xfrm>
            <a:off x="905532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After selecting a graph type, the next step is to input the organized data into the chosen tool or software. Ensuring accuracy is vital as it directly impacts the graph's reliability and clarity.</a:t>
            </a:r>
          </a:p>
        </p:txBody>
      </p:sp>
      <p:sp>
        <p:nvSpPr>
          <p:cNvPr id="13" name="TextBox 13"/>
          <p:cNvSpPr txBox="1"/>
          <p:nvPr/>
        </p:nvSpPr>
        <p:spPr>
          <a:xfrm>
            <a:off x="847199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03</a:t>
            </a:r>
            <a:endParaRPr lang="en-US" sz="1100"/>
          </a:p>
        </p:txBody>
      </p:sp>
      <p:sp>
        <p:nvSpPr>
          <p:cNvPr id="14" name="AutoShape 14"/>
          <p:cNvSpPr/>
          <p:nvPr/>
        </p:nvSpPr>
        <p:spPr>
          <a:xfrm>
            <a:off x="8471995" y="4117731"/>
            <a:ext cx="3056430" cy="2740269"/>
          </a:xfrm>
          <a:prstGeom prst="round2DiagRect">
            <a:avLst>
              <a:gd name="adj1" fmla="val 30693"/>
              <a:gd name="adj2" fmla="val 0"/>
            </a:avLst>
          </a:prstGeom>
          <a:blipFill>
            <a:blip r:embed="rId4"/>
            <a:srcRect/>
            <a:tile tx="0" ty="0" sx="76000" sy="94000" algn="tl"/>
          </a:blipFill>
          <a:ln cap="flat">
            <a:prstDash val="solid"/>
          </a:ln>
        </p:spPr>
        <p:txBody>
          <a:bodyPr rot="0" vert="horz" wrap="square" lIns="91440" tIns="45720" rIns="91440" bIns="45720" anchor="ctr">
            <a:prstTxWarp prst="textNoShape">
              <a:avLst/>
            </a:prstTxWarp>
            <a:noAutofit/>
          </a:bodyPr>
          <a:lstStyle/>
          <a:p>
            <a:pPr marL="0" algn="ct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Interpreting Graphs and Charts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Reading Graphs</a:t>
            </a:r>
          </a:p>
        </p:txBody>
      </p:sp>
      <p:sp>
        <p:nvSpPr>
          <p:cNvPr id="3" name="AutoShape 3"/>
          <p:cNvSpPr/>
          <p:nvPr/>
        </p:nvSpPr>
        <p:spPr>
          <a:xfrm>
            <a:off x="7071882" y="4367046"/>
            <a:ext cx="4116615" cy="1184940"/>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Comprehending the vertical and horizontal axes is fundamental for interpreting graphs, as they define the variables and scale of the data presented, allowing for proper evaluation of the information.</a:t>
            </a:r>
          </a:p>
        </p:txBody>
      </p:sp>
      <p:sp>
        <p:nvSpPr>
          <p:cNvPr id="4" name="AutoShape 4"/>
          <p:cNvSpPr/>
          <p:nvPr/>
        </p:nvSpPr>
        <p:spPr>
          <a:xfrm>
            <a:off x="7135381" y="3747648"/>
            <a:ext cx="4053115" cy="567094"/>
          </a:xfrm>
          <a:prstGeom prst="roundRect">
            <a:avLst>
              <a:gd name="adj" fmla="val 16000"/>
            </a:avLst>
          </a:prstGeom>
          <a:solidFill>
            <a:srgbClr val="768394"/>
          </a:solidFill>
          <a:ln cap="flat" cmpd="sng">
            <a:prstDash val="solid"/>
          </a:ln>
        </p:spPr>
        <p:txBody>
          <a:bodyPr vert="horz" wrap="square" lIns="91440" tIns="45720" rIns="91440" bIns="45720" anchor="ctr">
            <a:noAutofit/>
          </a:bodyPr>
          <a:lstStyle/>
          <a:p>
            <a:pPr marL="0" algn="ctr"/>
            <a:r>
              <a:rPr lang="zh-CN" altLang="en-US" sz="1600" b="1" i="0" u="none" baseline="0">
                <a:solidFill>
                  <a:srgbClr val="000000"/>
                </a:solidFill>
                <a:latin typeface="微软雅黑"/>
                <a:ea typeface="微软雅黑"/>
              </a:rPr>
              <a:t>Understanding Axes</a:t>
            </a:r>
          </a:p>
        </p:txBody>
      </p:sp>
      <p:sp>
        <p:nvSpPr>
          <p:cNvPr id="5" name="AutoShape 5"/>
          <p:cNvSpPr/>
          <p:nvPr/>
        </p:nvSpPr>
        <p:spPr>
          <a:xfrm>
            <a:off x="7071883" y="1954914"/>
            <a:ext cx="4116615" cy="1184940"/>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Analyzing trends involves observing patterns, such as increases, decreases, and fluctuations in data over time. This analysis helps derive insights and forecasts from the presented information.</a:t>
            </a:r>
          </a:p>
        </p:txBody>
      </p:sp>
      <p:sp>
        <p:nvSpPr>
          <p:cNvPr id="6" name="AutoShape 6"/>
          <p:cNvSpPr/>
          <p:nvPr/>
        </p:nvSpPr>
        <p:spPr>
          <a:xfrm>
            <a:off x="7135382" y="1335516"/>
            <a:ext cx="4053115" cy="567094"/>
          </a:xfrm>
          <a:prstGeom prst="roundRect">
            <a:avLst>
              <a:gd name="adj" fmla="val 16000"/>
            </a:avLst>
          </a:prstGeom>
          <a:solidFill>
            <a:schemeClr val="accent1"/>
          </a:solidFill>
          <a:ln cap="flat" cmpd="sng">
            <a:prstDash val="solid"/>
          </a:ln>
        </p:spPr>
        <p:txBody>
          <a:bodyPr vert="horz" wrap="square" lIns="91440" tIns="45720" rIns="91440" bIns="45720" anchor="ctr">
            <a:noAutofit/>
          </a:bodyPr>
          <a:lstStyle/>
          <a:p>
            <a:pPr marL="0" algn="ctr"/>
            <a:r>
              <a:rPr lang="zh-CN" altLang="en-US" sz="1600" b="1" i="0" u="none" baseline="0">
                <a:solidFill>
                  <a:srgbClr val="000000"/>
                </a:solidFill>
                <a:latin typeface="微软雅黑"/>
                <a:ea typeface="微软雅黑"/>
              </a:rPr>
              <a:t>Analyzing Trends</a:t>
            </a:r>
          </a:p>
        </p:txBody>
      </p:sp>
      <p:pic>
        <p:nvPicPr>
          <p:cNvPr id="7" name="image1.png"/>
          <p:cNvPicPr>
            <a:picLocks noChangeAspect="1"/>
          </p:cNvPicPr>
          <p:nvPr/>
        </p:nvPicPr>
        <p:blipFill>
          <a:blip r:embed="rId2"/>
          <a:srcRect l="9597" r="9597"/>
          <a:stretch>
            <a:fillRect/>
          </a:stretch>
        </p:blipFill>
        <p:spPr>
          <a:xfrm>
            <a:off x="797024" y="1233383"/>
            <a:ext cx="5788108" cy="4774692"/>
          </a:xfrm>
          <a:custGeom>
            <a:avLst/>
            <a:gdLst/>
            <a:ahLst/>
            <a:cxnLst/>
            <a:rect l="0" t="0" r="0" b="0"/>
            <a:pathLst>
              <a:path w="5788108" h="4774692">
                <a:moveTo>
                  <a:pt x="3743180" y="665062"/>
                </a:moveTo>
                <a:lnTo>
                  <a:pt x="4655748" y="665062"/>
                </a:lnTo>
                <a:lnTo>
                  <a:pt x="3887742" y="4774692"/>
                </a:lnTo>
                <a:lnTo>
                  <a:pt x="2975175" y="4774692"/>
                </a:lnTo>
                <a:close/>
                <a:moveTo>
                  <a:pt x="1712999" y="665062"/>
                </a:moveTo>
                <a:lnTo>
                  <a:pt x="2625566" y="665062"/>
                </a:lnTo>
                <a:lnTo>
                  <a:pt x="1857561" y="4774692"/>
                </a:lnTo>
                <a:lnTo>
                  <a:pt x="944994" y="4774692"/>
                </a:lnTo>
                <a:close/>
                <a:moveTo>
                  <a:pt x="768005" y="264001"/>
                </a:moveTo>
                <a:lnTo>
                  <a:pt x="1680573" y="264001"/>
                </a:lnTo>
                <a:lnTo>
                  <a:pt x="912567" y="4373631"/>
                </a:lnTo>
                <a:lnTo>
                  <a:pt x="0" y="4373631"/>
                </a:lnTo>
                <a:close/>
                <a:moveTo>
                  <a:pt x="4875541" y="22145"/>
                </a:moveTo>
                <a:lnTo>
                  <a:pt x="5788108" y="22145"/>
                </a:lnTo>
                <a:lnTo>
                  <a:pt x="5020103" y="4131775"/>
                </a:lnTo>
                <a:lnTo>
                  <a:pt x="4107536" y="4131775"/>
                </a:lnTo>
                <a:close/>
                <a:moveTo>
                  <a:pt x="2850541" y="0"/>
                </a:moveTo>
                <a:lnTo>
                  <a:pt x="3763108" y="0"/>
                </a:lnTo>
                <a:lnTo>
                  <a:pt x="2995103" y="4109630"/>
                </a:lnTo>
                <a:lnTo>
                  <a:pt x="2082535" y="4109630"/>
                </a:lnTo>
                <a:close/>
              </a:path>
            </a:pathLst>
          </a:custGeom>
          <a:solidFill>
            <a:srgbClr val="2196F3">
              <a:lumMod val="40000"/>
              <a:lumOff val="60000"/>
            </a:srgbClr>
          </a:solid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2"/>
          <p:cNvGrpSpPr/>
          <p:nvPr/>
        </p:nvGrpSpPr>
        <p:grpSpPr>
          <a:xfrm>
            <a:off x="765486" y="1629000"/>
            <a:ext cx="10661028" cy="3904101"/>
            <a:chOff x="765486" y="1787084"/>
            <a:chExt cx="10661028" cy="3904101"/>
          </a:xfrm>
        </p:grpSpPr>
        <p:grpSp>
          <p:nvGrpSpPr>
            <p:cNvPr id="3" name="Group 3"/>
            <p:cNvGrpSpPr/>
            <p:nvPr/>
          </p:nvGrpSpPr>
          <p:grpSpPr>
            <a:xfrm>
              <a:off x="765486" y="1787084"/>
              <a:ext cx="7130514" cy="3904101"/>
              <a:chOff x="765486" y="1729027"/>
              <a:chExt cx="7130514" cy="3904101"/>
            </a:xfrm>
          </p:grpSpPr>
          <p:sp>
            <p:nvSpPr>
              <p:cNvPr id="4" name="AutoShape 4"/>
              <p:cNvSpPr/>
              <p:nvPr/>
            </p:nvSpPr>
            <p:spPr>
              <a:xfrm flipH="1">
                <a:off x="4296000" y="1729027"/>
                <a:ext cx="3600000" cy="3600000"/>
              </a:xfrm>
              <a:prstGeom prst="blockArc">
                <a:avLst>
                  <a:gd name="adj1" fmla="val 16200000"/>
                  <a:gd name="adj2" fmla="val 5400000"/>
                  <a:gd name="adj3" fmla="val 16361"/>
                </a:avLst>
              </a:prstGeom>
              <a:solidFill>
                <a:srgbClr val="778495">
                  <a:alpha val="15000"/>
                </a:srgbClr>
              </a:solidFill>
              <a:ln w="50800" cap="flat">
                <a:solidFill>
                  <a:srgbClr val="F0F0F0"/>
                </a:solidFill>
                <a:prstDash val="solid"/>
              </a:ln>
            </p:spPr>
            <p:txBody>
              <a:bodyPr vert="horz" wrap="square" lIns="108000" tIns="108000" rIns="108000" bIns="108000" anchor="ctr">
                <a:normAutofit/>
              </a:bodyPr>
              <a:lstStyle/>
              <a:p>
                <a:pPr marL="0" algn="l"/>
                <a:endParaRPr/>
              </a:p>
            </p:txBody>
          </p:sp>
          <p:grpSp>
            <p:nvGrpSpPr>
              <p:cNvPr id="5" name="Group 5"/>
              <p:cNvGrpSpPr/>
              <p:nvPr/>
            </p:nvGrpSpPr>
            <p:grpSpPr>
              <a:xfrm>
                <a:off x="765486" y="2179753"/>
                <a:ext cx="2600014" cy="3453375"/>
                <a:chOff x="765486" y="2036848"/>
                <a:chExt cx="2600014" cy="3453375"/>
              </a:xfrm>
            </p:grpSpPr>
            <p:sp>
              <p:nvSpPr>
                <p:cNvPr id="6" name="AutoShape 6"/>
                <p:cNvSpPr/>
                <p:nvPr/>
              </p:nvSpPr>
              <p:spPr>
                <a:xfrm>
                  <a:off x="765486" y="2036848"/>
                  <a:ext cx="2600014" cy="559005"/>
                </a:xfrm>
                <a:prstGeom prst="roundRect">
                  <a:avLst>
                    <a:gd name="adj" fmla="val 50000"/>
                  </a:avLst>
                </a:prstGeom>
                <a:solidFill>
                  <a:schemeClr val="accent1"/>
                </a:solidFill>
                <a:ln cap="flat" cmpd="sng">
                  <a:prstDash val="solid"/>
                </a:ln>
              </p:spPr>
              <p:txBody>
                <a:bodyPr vert="horz" wrap="square" lIns="108000" tIns="54000" rIns="108000" bIns="54000" anchor="ctr">
                  <a:spAutoFit/>
                </a:bodyPr>
                <a:lstStyle/>
                <a:p>
                  <a:pPr marL="0" algn="ctr">
                    <a:lnSpc>
                      <a:spcPct val="130000"/>
                    </a:lnSpc>
                    <a:spcBef>
                      <a:spcPct val="0"/>
                    </a:spcBef>
                  </a:pPr>
                  <a:r>
                    <a:rPr lang="zh-CN" altLang="en-US" sz="1600" b="1" i="0" u="none" baseline="0">
                      <a:solidFill>
                        <a:srgbClr val="000000"/>
                      </a:solidFill>
                      <a:latin typeface="微软雅黑"/>
                      <a:ea typeface="微软雅黑"/>
                    </a:rPr>
                    <a:t>Understanding Segments</a:t>
                  </a:r>
                </a:p>
              </p:txBody>
            </p:sp>
            <p:sp>
              <p:nvSpPr>
                <p:cNvPr id="7" name="AutoShape 7"/>
                <p:cNvSpPr/>
                <p:nvPr/>
              </p:nvSpPr>
              <p:spPr>
                <a:xfrm flipH="1">
                  <a:off x="765486" y="2937858"/>
                  <a:ext cx="2600014" cy="255236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200" b="0" i="0" u="none" baseline="0">
                      <a:solidFill>
                        <a:srgbClr val="000000"/>
                      </a:solidFill>
                      <a:latin typeface="微软雅黑"/>
                      <a:ea typeface="微软雅黑"/>
                    </a:rPr>
                    <a:t>In pie charts, understanding different segments is essential. Each segment’s angle and size represent the proportion of each category, revealing how individual parts contribute to the overall dataset.</a:t>
                  </a:r>
                </a:p>
                <a:p>
                  <a:pPr marL="0" algn="l">
                    <a:lnSpc>
                      <a:spcPct val="150000"/>
                    </a:lnSpc>
                  </a:pPr>
                  <a:endParaRPr lang="zh-CN" altLang="en-US" sz="1200" b="0" i="0" u="none" baseline="0">
                    <a:solidFill>
                      <a:srgbClr val="000000"/>
                    </a:solidFill>
                    <a:latin typeface="微软雅黑"/>
                    <a:ea typeface="微软雅黑"/>
                  </a:endParaRPr>
                </a:p>
              </p:txBody>
            </p:sp>
          </p:grpSp>
          <p:grpSp>
            <p:nvGrpSpPr>
              <p:cNvPr id="8" name="Group 8"/>
              <p:cNvGrpSpPr/>
              <p:nvPr/>
            </p:nvGrpSpPr>
            <p:grpSpPr>
              <a:xfrm>
                <a:off x="4037926" y="3198490"/>
                <a:ext cx="661074" cy="661074"/>
                <a:chOff x="4037926" y="3198490"/>
                <a:chExt cx="661074" cy="661074"/>
              </a:xfrm>
            </p:grpSpPr>
            <p:sp>
              <p:nvSpPr>
                <p:cNvPr id="9" name="TextBox 9"/>
                <p:cNvSpPr txBox="1"/>
                <p:nvPr/>
              </p:nvSpPr>
              <p:spPr>
                <a:xfrm>
                  <a:off x="4037926" y="3198490"/>
                  <a:ext cx="661074" cy="661074"/>
                </a:xfrm>
                <a:prstGeom prst="roundRect">
                  <a:avLst>
                    <a:gd name="adj" fmla="val 50000"/>
                  </a:avLst>
                </a:prstGeom>
                <a:solidFill>
                  <a:srgbClr val="FFFFFF"/>
                </a:solidFill>
              </p:spPr>
              <p:txBody>
                <a:bodyPr vert="horz" lIns="108000" tIns="108000" rIns="108000" bIns="108000" rtlCol="0" anchor="ctr">
                  <a:noAutofit/>
                </a:bodyPr>
                <a:lstStyle/>
                <a:p>
                  <a:pPr marL="0" algn="ctr">
                    <a:defRPr/>
                  </a:pPr>
                  <a:endParaRPr lang="en-US" sz="1100"/>
                </a:p>
              </p:txBody>
            </p:sp>
            <p:grpSp>
              <p:nvGrpSpPr>
                <p:cNvPr id="10" name="Group 10"/>
                <p:cNvGrpSpPr/>
                <p:nvPr/>
              </p:nvGrpSpPr>
              <p:grpSpPr>
                <a:xfrm>
                  <a:off x="4098463" y="3259027"/>
                  <a:ext cx="540000" cy="540000"/>
                  <a:chOff x="4538963" y="1134518"/>
                  <a:chExt cx="540000" cy="540000"/>
                </a:xfrm>
              </p:grpSpPr>
              <p:sp>
                <p:nvSpPr>
                  <p:cNvPr id="11" name="TextBox 11"/>
                  <p:cNvSpPr txBox="1"/>
                  <p:nvPr/>
                </p:nvSpPr>
                <p:spPr>
                  <a:xfrm>
                    <a:off x="4538963" y="1134518"/>
                    <a:ext cx="540000" cy="540000"/>
                  </a:xfrm>
                  <a:prstGeom prst="roundRect">
                    <a:avLst>
                      <a:gd name="adj" fmla="val 50000"/>
                    </a:avLst>
                  </a:prstGeom>
                  <a:solidFill>
                    <a:schemeClr val="accent1"/>
                  </a:solidFill>
                </p:spPr>
                <p:txBody>
                  <a:bodyPr vert="horz" lIns="108000" tIns="108000" rIns="108000" bIns="108000" rtlCol="0" anchor="ctr">
                    <a:noAutofit/>
                  </a:bodyPr>
                  <a:lstStyle/>
                  <a:p>
                    <a:pPr marL="0" algn="ctr">
                      <a:defRPr/>
                    </a:pPr>
                    <a:endParaRPr lang="en-US" sz="1100"/>
                  </a:p>
                </p:txBody>
              </p:sp>
              <p:sp>
                <p:nvSpPr>
                  <p:cNvPr id="12" name="Freeform 12"/>
                  <p:cNvSpPr/>
                  <p:nvPr/>
                </p:nvSpPr>
                <p:spPr>
                  <a:xfrm>
                    <a:off x="4695849" y="1266815"/>
                    <a:ext cx="226228" cy="275406"/>
                  </a:xfrm>
                  <a:custGeom>
                    <a:avLst/>
                    <a:gdLst/>
                    <a:ahLst/>
                    <a:cxnLst/>
                    <a:rect l="l" t="t" r="r" b="b"/>
                    <a:pathLst>
                      <a:path w="438150" h="533400">
                        <a:moveTo>
                          <a:pt x="284197" y="621"/>
                        </a:moveTo>
                        <a:cubicBezTo>
                          <a:pt x="285149" y="621"/>
                          <a:pt x="286102" y="621"/>
                          <a:pt x="286102" y="621"/>
                        </a:cubicBezTo>
                        <a:lnTo>
                          <a:pt x="286102" y="124446"/>
                        </a:lnTo>
                        <a:lnTo>
                          <a:pt x="286102" y="126351"/>
                        </a:lnTo>
                        <a:cubicBezTo>
                          <a:pt x="287055" y="141591"/>
                          <a:pt x="299437" y="153021"/>
                          <a:pt x="314677" y="153021"/>
                        </a:cubicBezTo>
                        <a:lnTo>
                          <a:pt x="314677" y="153021"/>
                        </a:lnTo>
                        <a:lnTo>
                          <a:pt x="438502" y="153021"/>
                        </a:lnTo>
                        <a:cubicBezTo>
                          <a:pt x="438502" y="153974"/>
                          <a:pt x="438502" y="154926"/>
                          <a:pt x="438502" y="154926"/>
                        </a:cubicBezTo>
                        <a:lnTo>
                          <a:pt x="438502" y="505446"/>
                        </a:lnTo>
                        <a:cubicBezTo>
                          <a:pt x="438502" y="521639"/>
                          <a:pt x="426120" y="534021"/>
                          <a:pt x="409927" y="534021"/>
                        </a:cubicBezTo>
                        <a:lnTo>
                          <a:pt x="28927" y="534021"/>
                        </a:lnTo>
                        <a:cubicBezTo>
                          <a:pt x="12734" y="534021"/>
                          <a:pt x="352" y="521639"/>
                          <a:pt x="352" y="505446"/>
                        </a:cubicBezTo>
                        <a:lnTo>
                          <a:pt x="352" y="29196"/>
                        </a:lnTo>
                        <a:cubicBezTo>
                          <a:pt x="352" y="13004"/>
                          <a:pt x="12734" y="621"/>
                          <a:pt x="28927" y="621"/>
                        </a:cubicBezTo>
                        <a:lnTo>
                          <a:pt x="284197" y="621"/>
                        </a:lnTo>
                        <a:close/>
                        <a:moveTo>
                          <a:pt x="248002" y="200646"/>
                        </a:moveTo>
                        <a:lnTo>
                          <a:pt x="152752" y="200646"/>
                        </a:lnTo>
                        <a:lnTo>
                          <a:pt x="152752" y="410196"/>
                        </a:lnTo>
                        <a:lnTo>
                          <a:pt x="171802" y="410196"/>
                        </a:lnTo>
                        <a:lnTo>
                          <a:pt x="171802" y="314946"/>
                        </a:lnTo>
                        <a:lnTo>
                          <a:pt x="248002" y="314946"/>
                        </a:lnTo>
                        <a:lnTo>
                          <a:pt x="249907" y="314946"/>
                        </a:lnTo>
                        <a:cubicBezTo>
                          <a:pt x="280387" y="313994"/>
                          <a:pt x="305152" y="288276"/>
                          <a:pt x="305152" y="257796"/>
                        </a:cubicBezTo>
                        <a:cubicBezTo>
                          <a:pt x="305152" y="226364"/>
                          <a:pt x="279434" y="200646"/>
                          <a:pt x="248002" y="200646"/>
                        </a:cubicBezTo>
                        <a:lnTo>
                          <a:pt x="248002" y="200646"/>
                        </a:lnTo>
                        <a:close/>
                        <a:moveTo>
                          <a:pt x="248002" y="219696"/>
                        </a:moveTo>
                        <a:cubicBezTo>
                          <a:pt x="268957" y="219696"/>
                          <a:pt x="286102" y="236841"/>
                          <a:pt x="286102" y="257796"/>
                        </a:cubicBezTo>
                        <a:cubicBezTo>
                          <a:pt x="286102" y="278751"/>
                          <a:pt x="268957" y="295896"/>
                          <a:pt x="248002" y="295896"/>
                        </a:cubicBezTo>
                        <a:lnTo>
                          <a:pt x="248002" y="295896"/>
                        </a:lnTo>
                        <a:lnTo>
                          <a:pt x="171802" y="295896"/>
                        </a:lnTo>
                        <a:lnTo>
                          <a:pt x="171802" y="219696"/>
                        </a:lnTo>
                        <a:lnTo>
                          <a:pt x="248002" y="219696"/>
                        </a:lnTo>
                        <a:close/>
                        <a:moveTo>
                          <a:pt x="428977" y="133971"/>
                        </a:moveTo>
                        <a:lnTo>
                          <a:pt x="314677" y="133971"/>
                        </a:lnTo>
                        <a:lnTo>
                          <a:pt x="313724" y="133971"/>
                        </a:lnTo>
                        <a:cubicBezTo>
                          <a:pt x="308962" y="133019"/>
                          <a:pt x="305152" y="129209"/>
                          <a:pt x="305152" y="124446"/>
                        </a:cubicBezTo>
                        <a:lnTo>
                          <a:pt x="305152" y="124446"/>
                        </a:lnTo>
                        <a:lnTo>
                          <a:pt x="305152" y="10146"/>
                        </a:lnTo>
                        <a:lnTo>
                          <a:pt x="428977" y="133971"/>
                        </a:lnTo>
                        <a:close/>
                      </a:path>
                    </a:pathLst>
                  </a:custGeom>
                  <a:solidFill>
                    <a:srgbClr val="FFFFFF"/>
                  </a:solidFill>
                  <a:ln cap="flat">
                    <a:prstDash val="solid"/>
                  </a:ln>
                </p:spPr>
                <p:txBody>
                  <a:bodyPr vert="horz" wrap="square" lIns="91440" tIns="45720" rIns="91440" bIns="45720" anchor="ctr">
                    <a:normAutofit/>
                  </a:bodyPr>
                  <a:lstStyle/>
                  <a:p>
                    <a:pPr marL="0" algn="l"/>
                    <a:endParaRPr/>
                  </a:p>
                </p:txBody>
              </p:sp>
            </p:grpSp>
          </p:grpSp>
        </p:grpSp>
        <p:sp>
          <p:nvSpPr>
            <p:cNvPr id="13" name="AutoShape 13"/>
            <p:cNvSpPr/>
            <p:nvPr/>
          </p:nvSpPr>
          <p:spPr>
            <a:xfrm>
              <a:off x="4296000" y="1787084"/>
              <a:ext cx="3600000" cy="3600000"/>
            </a:xfrm>
            <a:prstGeom prst="blockArc">
              <a:avLst>
                <a:gd name="adj1" fmla="val 16200000"/>
                <a:gd name="adj2" fmla="val 5400000"/>
                <a:gd name="adj3" fmla="val 16361"/>
              </a:avLst>
            </a:prstGeom>
            <a:solidFill>
              <a:srgbClr val="778495">
                <a:alpha val="15000"/>
              </a:srgbClr>
            </a:solidFill>
            <a:ln w="50800" cap="flat">
              <a:solidFill>
                <a:srgbClr val="F0F0F0"/>
              </a:solidFill>
              <a:prstDash val="solid"/>
            </a:ln>
          </p:spPr>
          <p:txBody>
            <a:bodyPr vert="horz" wrap="square" lIns="108000" tIns="108000" rIns="108000" bIns="108000" anchor="ctr">
              <a:normAutofit/>
            </a:bodyPr>
            <a:lstStyle/>
            <a:p>
              <a:pPr marL="0" algn="l"/>
              <a:endParaRPr/>
            </a:p>
          </p:txBody>
        </p:sp>
        <p:grpSp>
          <p:nvGrpSpPr>
            <p:cNvPr id="14" name="Group 14"/>
            <p:cNvGrpSpPr/>
            <p:nvPr/>
          </p:nvGrpSpPr>
          <p:grpSpPr>
            <a:xfrm flipH="1">
              <a:off x="8826500" y="2237810"/>
              <a:ext cx="2600014" cy="3453375"/>
              <a:chOff x="765486" y="2036848"/>
              <a:chExt cx="2600014" cy="3453375"/>
            </a:xfrm>
          </p:grpSpPr>
          <p:sp>
            <p:nvSpPr>
              <p:cNvPr id="15" name="AutoShape 15"/>
              <p:cNvSpPr/>
              <p:nvPr/>
            </p:nvSpPr>
            <p:spPr>
              <a:xfrm>
                <a:off x="765486" y="2036848"/>
                <a:ext cx="2600014" cy="559005"/>
              </a:xfrm>
              <a:prstGeom prst="roundRect">
                <a:avLst>
                  <a:gd name="adj" fmla="val 50000"/>
                </a:avLst>
              </a:prstGeom>
              <a:solidFill>
                <a:schemeClr val="accent1"/>
              </a:solidFill>
              <a:ln cap="flat" cmpd="sng">
                <a:prstDash val="solid"/>
              </a:ln>
            </p:spPr>
            <p:txBody>
              <a:bodyPr vert="horz" wrap="square" lIns="108000" tIns="54000" rIns="108000" bIns="54000" anchor="ctr">
                <a:spAutoFit/>
              </a:bodyPr>
              <a:lstStyle/>
              <a:p>
                <a:pPr marL="0" algn="ctr">
                  <a:lnSpc>
                    <a:spcPct val="130000"/>
                  </a:lnSpc>
                  <a:spcBef>
                    <a:spcPct val="0"/>
                  </a:spcBef>
                </a:pPr>
                <a:r>
                  <a:rPr lang="zh-CN" altLang="en-US" sz="1600" b="1" i="0" u="none" baseline="0">
                    <a:solidFill>
                      <a:srgbClr val="000000"/>
                    </a:solidFill>
                    <a:latin typeface="微软雅黑"/>
                    <a:ea typeface="微软雅黑"/>
                  </a:rPr>
                  <a:t>Analyzing Percentages</a:t>
                </a:r>
              </a:p>
            </p:txBody>
          </p:sp>
          <p:sp>
            <p:nvSpPr>
              <p:cNvPr id="16" name="AutoShape 16"/>
              <p:cNvSpPr/>
              <p:nvPr/>
            </p:nvSpPr>
            <p:spPr>
              <a:xfrm flipH="1">
                <a:off x="765486" y="2937858"/>
                <a:ext cx="2600014" cy="255236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200" b="0" i="0" u="none" baseline="0">
                    <a:solidFill>
                      <a:srgbClr val="000000"/>
                    </a:solidFill>
                    <a:latin typeface="微软雅黑"/>
                    <a:ea typeface="微软雅黑"/>
                  </a:rPr>
                  <a:t>Percentages provide a clearer understanding of data distribution within charts. Interpreting these percentages reveals underlying trends and aids in comparative analysis among various data categories.</a:t>
                </a:r>
              </a:p>
              <a:p>
                <a:pPr marL="0" algn="l">
                  <a:lnSpc>
                    <a:spcPct val="150000"/>
                  </a:lnSpc>
                </a:pPr>
                <a:endParaRPr lang="zh-CN" altLang="en-US" sz="1200" b="0" i="0" u="none" baseline="0">
                  <a:solidFill>
                    <a:srgbClr val="000000"/>
                  </a:solidFill>
                  <a:latin typeface="微软雅黑"/>
                  <a:ea typeface="微软雅黑"/>
                </a:endParaRPr>
              </a:p>
            </p:txBody>
          </p:sp>
        </p:grpSp>
        <p:grpSp>
          <p:nvGrpSpPr>
            <p:cNvPr id="17" name="Group 17"/>
            <p:cNvGrpSpPr/>
            <p:nvPr/>
          </p:nvGrpSpPr>
          <p:grpSpPr>
            <a:xfrm>
              <a:off x="7493000" y="3256547"/>
              <a:ext cx="661074" cy="661074"/>
              <a:chOff x="7493000" y="3198490"/>
              <a:chExt cx="661074" cy="661074"/>
            </a:xfrm>
          </p:grpSpPr>
          <p:sp>
            <p:nvSpPr>
              <p:cNvPr id="18" name="TextBox 18"/>
              <p:cNvSpPr txBox="1"/>
              <p:nvPr/>
            </p:nvSpPr>
            <p:spPr>
              <a:xfrm>
                <a:off x="7493000" y="3198490"/>
                <a:ext cx="661074" cy="661074"/>
              </a:xfrm>
              <a:prstGeom prst="roundRect">
                <a:avLst>
                  <a:gd name="adj" fmla="val 50000"/>
                </a:avLst>
              </a:prstGeom>
              <a:solidFill>
                <a:srgbClr val="FFFFFF"/>
              </a:solidFill>
            </p:spPr>
            <p:txBody>
              <a:bodyPr vert="horz" lIns="108000" tIns="108000" rIns="108000" bIns="108000" rtlCol="0" anchor="ctr">
                <a:noAutofit/>
              </a:bodyPr>
              <a:lstStyle/>
              <a:p>
                <a:pPr marL="0" algn="ctr">
                  <a:defRPr/>
                </a:pPr>
                <a:endParaRPr lang="en-US" sz="1100"/>
              </a:p>
            </p:txBody>
          </p:sp>
          <p:grpSp>
            <p:nvGrpSpPr>
              <p:cNvPr id="19" name="Group 19"/>
              <p:cNvGrpSpPr/>
              <p:nvPr/>
            </p:nvGrpSpPr>
            <p:grpSpPr>
              <a:xfrm>
                <a:off x="7553537" y="3259027"/>
                <a:ext cx="540000" cy="540000"/>
                <a:chOff x="8212907" y="3159675"/>
                <a:chExt cx="540000" cy="540000"/>
              </a:xfrm>
            </p:grpSpPr>
            <p:sp>
              <p:nvSpPr>
                <p:cNvPr id="20" name="TextBox 20"/>
                <p:cNvSpPr txBox="1"/>
                <p:nvPr/>
              </p:nvSpPr>
              <p:spPr>
                <a:xfrm>
                  <a:off x="8212907" y="3159675"/>
                  <a:ext cx="540000" cy="540000"/>
                </a:xfrm>
                <a:prstGeom prst="roundRect">
                  <a:avLst>
                    <a:gd name="adj" fmla="val 50000"/>
                  </a:avLst>
                </a:prstGeom>
                <a:solidFill>
                  <a:schemeClr val="accent1"/>
                </a:solidFill>
              </p:spPr>
              <p:txBody>
                <a:bodyPr vert="horz" lIns="108000" tIns="108000" rIns="108000" bIns="108000" rtlCol="0" anchor="ctr">
                  <a:noAutofit/>
                </a:bodyPr>
                <a:lstStyle/>
                <a:p>
                  <a:pPr marL="0" algn="ctr">
                    <a:defRPr/>
                  </a:pPr>
                  <a:endParaRPr lang="en-US" sz="1100"/>
                </a:p>
              </p:txBody>
            </p:sp>
            <p:sp>
              <p:nvSpPr>
                <p:cNvPr id="21" name="Freeform 21"/>
                <p:cNvSpPr/>
                <p:nvPr/>
              </p:nvSpPr>
              <p:spPr>
                <a:xfrm>
                  <a:off x="8345204" y="3326398"/>
                  <a:ext cx="275406" cy="206554"/>
                </a:xfrm>
                <a:custGeom>
                  <a:avLst/>
                  <a:gdLst/>
                  <a:ahLst/>
                  <a:cxnLst/>
                  <a:rect l="l" t="t" r="r" b="b"/>
                  <a:pathLst>
                    <a:path w="533400" h="400050">
                      <a:moveTo>
                        <a:pt x="505433" y="621"/>
                      </a:moveTo>
                      <a:cubicBezTo>
                        <a:pt x="521626" y="621"/>
                        <a:pt x="534008" y="13004"/>
                        <a:pt x="534008" y="29196"/>
                      </a:cubicBezTo>
                      <a:lnTo>
                        <a:pt x="534008" y="372096"/>
                      </a:lnTo>
                      <a:cubicBezTo>
                        <a:pt x="534008" y="388289"/>
                        <a:pt x="521626" y="400671"/>
                        <a:pt x="505433" y="400671"/>
                      </a:cubicBezTo>
                      <a:lnTo>
                        <a:pt x="29183" y="400671"/>
                      </a:lnTo>
                      <a:cubicBezTo>
                        <a:pt x="12990" y="400671"/>
                        <a:pt x="608" y="388289"/>
                        <a:pt x="608" y="372096"/>
                      </a:cubicBezTo>
                      <a:lnTo>
                        <a:pt x="608" y="29196"/>
                      </a:lnTo>
                      <a:cubicBezTo>
                        <a:pt x="608" y="13004"/>
                        <a:pt x="12990" y="621"/>
                        <a:pt x="29183" y="621"/>
                      </a:cubicBezTo>
                      <a:lnTo>
                        <a:pt x="505433" y="621"/>
                      </a:lnTo>
                      <a:close/>
                      <a:moveTo>
                        <a:pt x="391133" y="198741"/>
                      </a:moveTo>
                      <a:cubicBezTo>
                        <a:pt x="378751" y="189216"/>
                        <a:pt x="360653" y="192074"/>
                        <a:pt x="351128" y="204456"/>
                      </a:cubicBezTo>
                      <a:lnTo>
                        <a:pt x="351128" y="204456"/>
                      </a:lnTo>
                      <a:lnTo>
                        <a:pt x="267308" y="315899"/>
                      </a:lnTo>
                      <a:cubicBezTo>
                        <a:pt x="266355" y="316851"/>
                        <a:pt x="265403" y="317804"/>
                        <a:pt x="264451" y="318756"/>
                      </a:cubicBezTo>
                      <a:cubicBezTo>
                        <a:pt x="253021" y="330186"/>
                        <a:pt x="234923" y="330186"/>
                        <a:pt x="224446" y="318756"/>
                      </a:cubicBezTo>
                      <a:lnTo>
                        <a:pt x="224446" y="318756"/>
                      </a:lnTo>
                      <a:lnTo>
                        <a:pt x="162533" y="257796"/>
                      </a:lnTo>
                      <a:cubicBezTo>
                        <a:pt x="161580" y="256844"/>
                        <a:pt x="161580" y="256844"/>
                        <a:pt x="160628" y="255891"/>
                      </a:cubicBezTo>
                      <a:cubicBezTo>
                        <a:pt x="148246" y="245414"/>
                        <a:pt x="130148" y="247319"/>
                        <a:pt x="120623" y="259701"/>
                      </a:cubicBezTo>
                      <a:lnTo>
                        <a:pt x="120623" y="259701"/>
                      </a:lnTo>
                      <a:lnTo>
                        <a:pt x="32993" y="366381"/>
                      </a:lnTo>
                      <a:cubicBezTo>
                        <a:pt x="32040" y="368286"/>
                        <a:pt x="31088" y="370191"/>
                        <a:pt x="31088" y="372096"/>
                      </a:cubicBezTo>
                      <a:cubicBezTo>
                        <a:pt x="31088" y="377811"/>
                        <a:pt x="34898" y="381621"/>
                        <a:pt x="40613" y="381621"/>
                      </a:cubicBezTo>
                      <a:lnTo>
                        <a:pt x="40613" y="381621"/>
                      </a:lnTo>
                      <a:lnTo>
                        <a:pt x="497813" y="381621"/>
                      </a:lnTo>
                      <a:cubicBezTo>
                        <a:pt x="499718" y="381621"/>
                        <a:pt x="501623" y="380669"/>
                        <a:pt x="503528" y="379716"/>
                      </a:cubicBezTo>
                      <a:cubicBezTo>
                        <a:pt x="508290" y="376859"/>
                        <a:pt x="509243" y="371144"/>
                        <a:pt x="506386" y="366381"/>
                      </a:cubicBezTo>
                      <a:lnTo>
                        <a:pt x="506386" y="366381"/>
                      </a:lnTo>
                      <a:lnTo>
                        <a:pt x="398753" y="205409"/>
                      </a:lnTo>
                      <a:cubicBezTo>
                        <a:pt x="395896" y="202551"/>
                        <a:pt x="393990" y="200646"/>
                        <a:pt x="391133" y="198741"/>
                      </a:cubicBezTo>
                      <a:close/>
                      <a:moveTo>
                        <a:pt x="95858" y="57771"/>
                      </a:moveTo>
                      <a:cubicBezTo>
                        <a:pt x="74903" y="57771"/>
                        <a:pt x="57758" y="74916"/>
                        <a:pt x="57758" y="95871"/>
                      </a:cubicBezTo>
                      <a:cubicBezTo>
                        <a:pt x="57758" y="116826"/>
                        <a:pt x="74903" y="133971"/>
                        <a:pt x="95858" y="133971"/>
                      </a:cubicBezTo>
                      <a:cubicBezTo>
                        <a:pt x="116813" y="133971"/>
                        <a:pt x="133958" y="116826"/>
                        <a:pt x="133958" y="95871"/>
                      </a:cubicBezTo>
                      <a:cubicBezTo>
                        <a:pt x="133958" y="74916"/>
                        <a:pt x="116813" y="57771"/>
                        <a:pt x="95858" y="57771"/>
                      </a:cubicBezTo>
                      <a:close/>
                    </a:path>
                  </a:pathLst>
                </a:custGeom>
                <a:solidFill>
                  <a:srgbClr val="FFFFFF"/>
                </a:solidFill>
                <a:ln cap="flat">
                  <a:prstDash val="solid"/>
                </a:ln>
              </p:spPr>
              <p:txBody>
                <a:bodyPr vert="horz" wrap="square" lIns="91440" tIns="45720" rIns="91440" bIns="45720" anchor="ctr">
                  <a:normAutofit/>
                </a:bodyPr>
                <a:lstStyle/>
                <a:p>
                  <a:pPr marL="0" algn="l"/>
                  <a:endParaRPr/>
                </a:p>
              </p:txBody>
            </p:sp>
          </p:grpSp>
        </p:grpSp>
        <p:sp>
          <p:nvSpPr>
            <p:cNvPr id="22" name="AutoShape 22"/>
            <p:cNvSpPr/>
            <p:nvPr/>
          </p:nvSpPr>
          <p:spPr>
            <a:xfrm>
              <a:off x="4926032" y="2417084"/>
              <a:ext cx="2339936" cy="2340000"/>
            </a:xfrm>
            <a:prstGeom prst="roundRect">
              <a:avLst>
                <a:gd name="adj" fmla="val 50000"/>
              </a:avLst>
            </a:prstGeom>
            <a:blipFill>
              <a:blip r:embed="rId2"/>
              <a:srcRect/>
              <a:stretch>
                <a:fillRect l="1" t="-39088" r="1" b="-38667"/>
              </a:stretch>
            </a:blipFill>
            <a:ln cap="flat">
              <a:prstDash val="solid"/>
            </a:ln>
          </p:spPr>
          <p:txBody>
            <a:bodyPr rot="0" vert="horz" wrap="square" lIns="91440" tIns="45720" rIns="91440" bIns="45720" anchor="ctr">
              <a:noAutofit/>
            </a:bodyPr>
            <a:lstStyle/>
            <a:p>
              <a:pPr marL="0" algn="ctr"/>
              <a:endParaRPr/>
            </a:p>
          </p:txBody>
        </p:sp>
      </p:grpSp>
      <p:sp>
        <p:nvSpPr>
          <p:cNvPr id="23" name="TextBox 23"/>
          <p:cNvSpPr txBox="1"/>
          <p:nvPr/>
        </p:nvSpPr>
        <p:spPr>
          <a:xfrm>
            <a:off x="666750" y="0"/>
            <a:ext cx="10858500" cy="1028700"/>
          </a:xfrm>
          <a:prstGeom prst="rect">
            <a:avLst/>
          </a:prstGeom>
        </p:spPr>
        <p:txBody>
          <a:bodyPr vert="horz" wrap="square"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Reading Charts</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Applications of Graphs and Charts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Business Applications</a:t>
            </a:r>
          </a:p>
        </p:txBody>
      </p:sp>
      <p:sp>
        <p:nvSpPr>
          <p:cNvPr id="3" name="Freeform 3"/>
          <p:cNvSpPr/>
          <p:nvPr/>
        </p:nvSpPr>
        <p:spPr>
          <a:xfrm>
            <a:off x="116581" y="1079262"/>
            <a:ext cx="11958837" cy="3255206"/>
          </a:xfrm>
          <a:custGeom>
            <a:avLst/>
            <a:gdLst/>
            <a:ahLst/>
            <a:cxnLst/>
            <a:rect l="l" t="t" r="r" b="b"/>
            <a:pathLst>
              <a:path w="11411436" h="3106203">
                <a:moveTo>
                  <a:pt x="2922024" y="3094791"/>
                </a:moveTo>
                <a:lnTo>
                  <a:pt x="2999058" y="3101448"/>
                </a:lnTo>
                <a:cubicBezTo>
                  <a:pt x="2969576" y="3109056"/>
                  <a:pt x="2945324" y="3101448"/>
                  <a:pt x="2922024" y="3094791"/>
                </a:cubicBezTo>
                <a:close/>
                <a:moveTo>
                  <a:pt x="2889036" y="3086588"/>
                </a:moveTo>
                <a:cubicBezTo>
                  <a:pt x="2900032" y="3088134"/>
                  <a:pt x="2910850" y="3091462"/>
                  <a:pt x="2922024" y="3094791"/>
                </a:cubicBezTo>
                <a:lnTo>
                  <a:pt x="2854976" y="3089084"/>
                </a:lnTo>
                <a:cubicBezTo>
                  <a:pt x="2866864" y="3085280"/>
                  <a:pt x="2878039" y="3085043"/>
                  <a:pt x="2889036" y="3086588"/>
                </a:cubicBezTo>
                <a:close/>
                <a:moveTo>
                  <a:pt x="4553049" y="3042008"/>
                </a:moveTo>
                <a:cubicBezTo>
                  <a:pt x="4406114" y="3086231"/>
                  <a:pt x="4242536" y="3096217"/>
                  <a:pt x="4075629" y="3106203"/>
                </a:cubicBezTo>
                <a:close/>
                <a:moveTo>
                  <a:pt x="2052163" y="2985102"/>
                </a:moveTo>
                <a:cubicBezTo>
                  <a:pt x="2090880" y="2982985"/>
                  <a:pt x="2134212" y="3000995"/>
                  <a:pt x="2163099" y="3012051"/>
                </a:cubicBezTo>
                <a:cubicBezTo>
                  <a:pt x="2115072" y="2994932"/>
                  <a:pt x="2095575" y="3014428"/>
                  <a:pt x="2054205" y="3024414"/>
                </a:cubicBezTo>
                <a:lnTo>
                  <a:pt x="2063715" y="3007296"/>
                </a:lnTo>
                <a:lnTo>
                  <a:pt x="2015689" y="2994932"/>
                </a:lnTo>
                <a:cubicBezTo>
                  <a:pt x="2026863" y="2988750"/>
                  <a:pt x="2039257" y="2985808"/>
                  <a:pt x="2052163" y="2985102"/>
                </a:cubicBezTo>
                <a:close/>
                <a:moveTo>
                  <a:pt x="3563022" y="2982569"/>
                </a:moveTo>
                <a:lnTo>
                  <a:pt x="3592029" y="2982569"/>
                </a:lnTo>
                <a:lnTo>
                  <a:pt x="3585847" y="2994932"/>
                </a:lnTo>
                <a:close/>
                <a:moveTo>
                  <a:pt x="1929145" y="2982093"/>
                </a:moveTo>
                <a:cubicBezTo>
                  <a:pt x="1951493" y="2983044"/>
                  <a:pt x="1975746" y="2980667"/>
                  <a:pt x="1993340" y="2987324"/>
                </a:cubicBezTo>
                <a:cubicBezTo>
                  <a:pt x="1975746" y="2990652"/>
                  <a:pt x="1951019" y="2986373"/>
                  <a:pt x="1929145" y="2982093"/>
                </a:cubicBezTo>
                <a:close/>
                <a:moveTo>
                  <a:pt x="3794124" y="2964974"/>
                </a:moveTo>
                <a:lnTo>
                  <a:pt x="3845003" y="2964974"/>
                </a:lnTo>
                <a:lnTo>
                  <a:pt x="3784138" y="2970205"/>
                </a:lnTo>
                <a:close/>
                <a:moveTo>
                  <a:pt x="3140288" y="2964974"/>
                </a:moveTo>
                <a:lnTo>
                  <a:pt x="3168819" y="2982568"/>
                </a:lnTo>
                <a:lnTo>
                  <a:pt x="3130777" y="2970205"/>
                </a:lnTo>
                <a:close/>
                <a:moveTo>
                  <a:pt x="2169280" y="2923129"/>
                </a:moveTo>
                <a:lnTo>
                  <a:pt x="2169280" y="2935492"/>
                </a:lnTo>
                <a:cubicBezTo>
                  <a:pt x="2153114" y="2933115"/>
                  <a:pt x="2130765" y="2940248"/>
                  <a:pt x="2114596" y="2927884"/>
                </a:cubicBezTo>
                <a:close/>
                <a:moveTo>
                  <a:pt x="5200703" y="2917898"/>
                </a:moveTo>
                <a:cubicBezTo>
                  <a:pt x="4998608" y="2960219"/>
                  <a:pt x="4790331" y="3009673"/>
                  <a:pt x="4575873" y="3036777"/>
                </a:cubicBezTo>
                <a:cubicBezTo>
                  <a:pt x="4787478" y="2997309"/>
                  <a:pt x="4986244" y="2947856"/>
                  <a:pt x="5200703" y="2917898"/>
                </a:cubicBezTo>
                <a:close/>
                <a:moveTo>
                  <a:pt x="3280091" y="2898522"/>
                </a:moveTo>
                <a:cubicBezTo>
                  <a:pt x="3306125" y="2898522"/>
                  <a:pt x="3334062" y="2901018"/>
                  <a:pt x="3354747" y="2906010"/>
                </a:cubicBezTo>
                <a:cubicBezTo>
                  <a:pt x="3322887" y="2923129"/>
                  <a:pt x="3268203" y="2896025"/>
                  <a:pt x="3216847" y="2906010"/>
                </a:cubicBezTo>
                <a:cubicBezTo>
                  <a:pt x="3229924" y="2901018"/>
                  <a:pt x="3254056" y="2898522"/>
                  <a:pt x="3280091" y="2898522"/>
                </a:cubicBezTo>
                <a:close/>
                <a:moveTo>
                  <a:pt x="2460773" y="2898402"/>
                </a:moveTo>
                <a:cubicBezTo>
                  <a:pt x="2508802" y="2943101"/>
                  <a:pt x="2595346" y="2915521"/>
                  <a:pt x="2662868" y="2923129"/>
                </a:cubicBezTo>
                <a:cubicBezTo>
                  <a:pt x="2755594" y="2970205"/>
                  <a:pt x="2903007" y="2925506"/>
                  <a:pt x="2992877" y="2964974"/>
                </a:cubicBezTo>
                <a:cubicBezTo>
                  <a:pt x="2944851" y="2952611"/>
                  <a:pt x="2893494" y="2987324"/>
                  <a:pt x="2861636" y="2957366"/>
                </a:cubicBezTo>
                <a:cubicBezTo>
                  <a:pt x="2858307" y="2962121"/>
                  <a:pt x="2852125" y="2964974"/>
                  <a:pt x="2855454" y="2969730"/>
                </a:cubicBezTo>
                <a:cubicBezTo>
                  <a:pt x="2816938" y="2989701"/>
                  <a:pt x="2791259" y="2959744"/>
                  <a:pt x="2785076" y="2957366"/>
                </a:cubicBezTo>
                <a:cubicBezTo>
                  <a:pt x="2775566" y="2959744"/>
                  <a:pt x="2759399" y="2952611"/>
                  <a:pt x="2756070" y="2964974"/>
                </a:cubicBezTo>
                <a:cubicBezTo>
                  <a:pt x="2759399" y="2967352"/>
                  <a:pt x="2765581" y="2969730"/>
                  <a:pt x="2762252" y="2977338"/>
                </a:cubicBezTo>
                <a:lnTo>
                  <a:pt x="2739903" y="2977338"/>
                </a:lnTo>
                <a:cubicBezTo>
                  <a:pt x="2720881" y="2969730"/>
                  <a:pt x="2720881" y="2969730"/>
                  <a:pt x="2717554" y="2957366"/>
                </a:cubicBezTo>
                <a:cubicBezTo>
                  <a:pt x="2627681" y="2937394"/>
                  <a:pt x="2496438" y="2945003"/>
                  <a:pt x="2422733" y="2952611"/>
                </a:cubicBezTo>
                <a:cubicBezTo>
                  <a:pt x="2361867" y="2927884"/>
                  <a:pt x="2294819" y="2917898"/>
                  <a:pt x="2217785" y="2923129"/>
                </a:cubicBezTo>
                <a:cubicBezTo>
                  <a:pt x="2265337" y="2873675"/>
                  <a:pt x="2380887" y="2915521"/>
                  <a:pt x="2447935" y="2910765"/>
                </a:cubicBezTo>
                <a:close/>
                <a:moveTo>
                  <a:pt x="3566412" y="2893588"/>
                </a:moveTo>
                <a:cubicBezTo>
                  <a:pt x="3614261" y="2892697"/>
                  <a:pt x="3661932" y="2893885"/>
                  <a:pt x="3709484" y="2893647"/>
                </a:cubicBezTo>
                <a:cubicBezTo>
                  <a:pt x="3613903" y="2898402"/>
                  <a:pt x="3519751" y="2899353"/>
                  <a:pt x="3422270" y="2906011"/>
                </a:cubicBezTo>
                <a:cubicBezTo>
                  <a:pt x="3470535" y="2897452"/>
                  <a:pt x="3518563" y="2894480"/>
                  <a:pt x="3566412" y="2893588"/>
                </a:cubicBezTo>
                <a:close/>
                <a:moveTo>
                  <a:pt x="3877339" y="2881283"/>
                </a:moveTo>
                <a:cubicBezTo>
                  <a:pt x="3821230" y="2891269"/>
                  <a:pt x="3765594" y="2893646"/>
                  <a:pt x="3709483" y="2893646"/>
                </a:cubicBezTo>
                <a:cubicBezTo>
                  <a:pt x="3764643" y="2891269"/>
                  <a:pt x="3819803" y="2887465"/>
                  <a:pt x="3877339" y="2881283"/>
                </a:cubicBezTo>
                <a:close/>
                <a:moveTo>
                  <a:pt x="1871133" y="2868445"/>
                </a:moveTo>
                <a:cubicBezTo>
                  <a:pt x="1906320" y="2863689"/>
                  <a:pt x="1931999" y="2878430"/>
                  <a:pt x="1961006" y="2880808"/>
                </a:cubicBezTo>
                <a:cubicBezTo>
                  <a:pt x="1938657" y="2883186"/>
                  <a:pt x="1893959" y="2886039"/>
                  <a:pt x="1871133" y="2868445"/>
                </a:cubicBezTo>
                <a:close/>
                <a:moveTo>
                  <a:pt x="2206157" y="2865647"/>
                </a:moveTo>
                <a:lnTo>
                  <a:pt x="2225419" y="2866067"/>
                </a:lnTo>
                <a:cubicBezTo>
                  <a:pt x="2220662" y="2864878"/>
                  <a:pt x="2214246" y="2866067"/>
                  <a:pt x="2208243" y="2866364"/>
                </a:cubicBezTo>
                <a:close/>
                <a:moveTo>
                  <a:pt x="2667470" y="2858161"/>
                </a:moveTo>
                <a:cubicBezTo>
                  <a:pt x="2662656" y="2857270"/>
                  <a:pt x="2657901" y="2858221"/>
                  <a:pt x="2652908" y="2863689"/>
                </a:cubicBezTo>
                <a:lnTo>
                  <a:pt x="2682390" y="2863689"/>
                </a:lnTo>
                <a:cubicBezTo>
                  <a:pt x="2688096" y="2866067"/>
                  <a:pt x="2693802" y="2867493"/>
                  <a:pt x="2700935" y="2863689"/>
                </a:cubicBezTo>
                <a:lnTo>
                  <a:pt x="2682390" y="2863689"/>
                </a:lnTo>
                <a:cubicBezTo>
                  <a:pt x="2677159" y="2861787"/>
                  <a:pt x="2672285" y="2859053"/>
                  <a:pt x="2667470" y="2858161"/>
                </a:cubicBezTo>
                <a:close/>
                <a:moveTo>
                  <a:pt x="3691414" y="2851326"/>
                </a:moveTo>
                <a:lnTo>
                  <a:pt x="3739442" y="2851326"/>
                </a:lnTo>
                <a:lnTo>
                  <a:pt x="3684757" y="2858934"/>
                </a:lnTo>
                <a:close/>
                <a:moveTo>
                  <a:pt x="2569693" y="2851326"/>
                </a:moveTo>
                <a:cubicBezTo>
                  <a:pt x="2563511" y="2863689"/>
                  <a:pt x="2550672" y="2856556"/>
                  <a:pt x="2537833" y="2858934"/>
                </a:cubicBezTo>
                <a:lnTo>
                  <a:pt x="2569693" y="2863689"/>
                </a:lnTo>
                <a:close/>
                <a:moveTo>
                  <a:pt x="3492648" y="2846571"/>
                </a:moveTo>
                <a:lnTo>
                  <a:pt x="3499305" y="2858934"/>
                </a:lnTo>
                <a:lnTo>
                  <a:pt x="3393264" y="2851326"/>
                </a:lnTo>
                <a:close/>
                <a:moveTo>
                  <a:pt x="3284371" y="2838962"/>
                </a:moveTo>
                <a:lnTo>
                  <a:pt x="3306720" y="2838962"/>
                </a:lnTo>
                <a:lnTo>
                  <a:pt x="3284371" y="2851325"/>
                </a:lnTo>
                <a:close/>
                <a:moveTo>
                  <a:pt x="2630558" y="2838962"/>
                </a:moveTo>
                <a:lnTo>
                  <a:pt x="2739926" y="2851326"/>
                </a:lnTo>
                <a:lnTo>
                  <a:pt x="2662893" y="2838962"/>
                </a:lnTo>
                <a:close/>
                <a:moveTo>
                  <a:pt x="2223993" y="2834207"/>
                </a:moveTo>
                <a:cubicBezTo>
                  <a:pt x="2310536" y="2848948"/>
                  <a:pt x="2422284" y="2853703"/>
                  <a:pt x="2493135" y="2851326"/>
                </a:cubicBezTo>
                <a:cubicBezTo>
                  <a:pt x="2409921" y="2836585"/>
                  <a:pt x="2284857" y="2831830"/>
                  <a:pt x="2223993" y="2834207"/>
                </a:cubicBezTo>
                <a:close/>
                <a:moveTo>
                  <a:pt x="2058693" y="2821309"/>
                </a:moveTo>
                <a:cubicBezTo>
                  <a:pt x="2048883" y="2819823"/>
                  <a:pt x="2041158" y="2819467"/>
                  <a:pt x="2038067" y="2821844"/>
                </a:cubicBezTo>
                <a:cubicBezTo>
                  <a:pt x="2055660" y="2823270"/>
                  <a:pt x="2073732" y="2825648"/>
                  <a:pt x="2091801" y="2827550"/>
                </a:cubicBezTo>
                <a:cubicBezTo>
                  <a:pt x="2080392" y="2825410"/>
                  <a:pt x="2068504" y="2822795"/>
                  <a:pt x="2058693" y="2821309"/>
                </a:cubicBezTo>
                <a:close/>
                <a:moveTo>
                  <a:pt x="1922520" y="2816613"/>
                </a:moveTo>
                <a:cubicBezTo>
                  <a:pt x="1922520" y="2838962"/>
                  <a:pt x="2028081" y="2844193"/>
                  <a:pt x="2076107" y="2858459"/>
                </a:cubicBezTo>
                <a:cubicBezTo>
                  <a:pt x="2072780" y="2831354"/>
                  <a:pt x="2021899" y="2858459"/>
                  <a:pt x="1992895" y="2833732"/>
                </a:cubicBezTo>
                <a:lnTo>
                  <a:pt x="2009063" y="2816613"/>
                </a:lnTo>
                <a:close/>
                <a:moveTo>
                  <a:pt x="3361405" y="2809480"/>
                </a:moveTo>
                <a:lnTo>
                  <a:pt x="3393265" y="2809480"/>
                </a:lnTo>
                <a:lnTo>
                  <a:pt x="3383754" y="2821844"/>
                </a:lnTo>
                <a:cubicBezTo>
                  <a:pt x="3377572" y="2819466"/>
                  <a:pt x="3374244" y="2807102"/>
                  <a:pt x="3361405" y="2809480"/>
                </a:cubicBezTo>
                <a:close/>
                <a:moveTo>
                  <a:pt x="1819831" y="2808306"/>
                </a:moveTo>
                <a:cubicBezTo>
                  <a:pt x="1814956" y="2809629"/>
                  <a:pt x="1810766" y="2813522"/>
                  <a:pt x="1807438" y="2821368"/>
                </a:cubicBezTo>
                <a:cubicBezTo>
                  <a:pt x="1828360" y="2831354"/>
                  <a:pt x="1853091" y="2828501"/>
                  <a:pt x="1877345" y="2828501"/>
                </a:cubicBezTo>
                <a:cubicBezTo>
                  <a:pt x="1855231" y="2823509"/>
                  <a:pt x="1834454" y="2804339"/>
                  <a:pt x="1819831" y="2808306"/>
                </a:cubicBezTo>
                <a:close/>
                <a:moveTo>
                  <a:pt x="3300539" y="2804725"/>
                </a:moveTo>
                <a:lnTo>
                  <a:pt x="3284371" y="2821843"/>
                </a:lnTo>
                <a:lnTo>
                  <a:pt x="3284371" y="2809480"/>
                </a:lnTo>
                <a:cubicBezTo>
                  <a:pt x="3290553" y="2807102"/>
                  <a:pt x="3293881" y="2801872"/>
                  <a:pt x="3300539" y="2804725"/>
                </a:cubicBezTo>
                <a:close/>
                <a:moveTo>
                  <a:pt x="4322423" y="2804250"/>
                </a:moveTo>
                <a:lnTo>
                  <a:pt x="4124133" y="2828977"/>
                </a:lnTo>
                <a:lnTo>
                  <a:pt x="4130314" y="2821844"/>
                </a:lnTo>
                <a:close/>
                <a:moveTo>
                  <a:pt x="3563025" y="2791886"/>
                </a:moveTo>
                <a:cubicBezTo>
                  <a:pt x="3592032" y="2791886"/>
                  <a:pt x="3636731" y="2791886"/>
                  <a:pt x="3652898" y="2791886"/>
                </a:cubicBezTo>
                <a:cubicBezTo>
                  <a:pt x="3628171" y="2807578"/>
                  <a:pt x="3593934" y="2804725"/>
                  <a:pt x="3559221" y="2803774"/>
                </a:cubicBezTo>
                <a:cubicBezTo>
                  <a:pt x="3563025" y="2802823"/>
                  <a:pt x="3566354" y="2801872"/>
                  <a:pt x="3569207" y="2799494"/>
                </a:cubicBezTo>
                <a:close/>
                <a:moveTo>
                  <a:pt x="3976721" y="2757173"/>
                </a:moveTo>
                <a:lnTo>
                  <a:pt x="3976721" y="2769537"/>
                </a:lnTo>
                <a:cubicBezTo>
                  <a:pt x="3886850" y="2784753"/>
                  <a:pt x="3736114" y="2789508"/>
                  <a:pt x="3691415" y="2787131"/>
                </a:cubicBezTo>
                <a:close/>
                <a:moveTo>
                  <a:pt x="2031410" y="2732446"/>
                </a:moveTo>
                <a:cubicBezTo>
                  <a:pt x="2143631" y="2772390"/>
                  <a:pt x="2252525" y="2757173"/>
                  <a:pt x="2377585" y="2769537"/>
                </a:cubicBezTo>
                <a:cubicBezTo>
                  <a:pt x="2297222" y="2764782"/>
                  <a:pt x="2156471" y="2727691"/>
                  <a:pt x="2031410" y="2732446"/>
                </a:cubicBezTo>
                <a:close/>
                <a:moveTo>
                  <a:pt x="3534020" y="2729118"/>
                </a:moveTo>
                <a:cubicBezTo>
                  <a:pt x="3564453" y="2743383"/>
                  <a:pt x="3612480" y="2721510"/>
                  <a:pt x="3630551" y="2744810"/>
                </a:cubicBezTo>
                <a:lnTo>
                  <a:pt x="3515000" y="2744810"/>
                </a:lnTo>
                <a:lnTo>
                  <a:pt x="3537349" y="2732447"/>
                </a:lnTo>
                <a:close/>
                <a:moveTo>
                  <a:pt x="1909681" y="2727691"/>
                </a:moveTo>
                <a:lnTo>
                  <a:pt x="1948200" y="2740055"/>
                </a:lnTo>
                <a:lnTo>
                  <a:pt x="1970548" y="2740055"/>
                </a:lnTo>
                <a:close/>
                <a:moveTo>
                  <a:pt x="2952521" y="2727394"/>
                </a:moveTo>
                <a:cubicBezTo>
                  <a:pt x="2959356" y="2727097"/>
                  <a:pt x="2965776" y="2727691"/>
                  <a:pt x="2970531" y="2732446"/>
                </a:cubicBezTo>
                <a:cubicBezTo>
                  <a:pt x="2957692" y="2730068"/>
                  <a:pt x="2932017" y="2737677"/>
                  <a:pt x="2932017" y="2727691"/>
                </a:cubicBezTo>
                <a:cubicBezTo>
                  <a:pt x="2938433" y="2728880"/>
                  <a:pt x="2945688" y="2727691"/>
                  <a:pt x="2952521" y="2727394"/>
                </a:cubicBezTo>
                <a:close/>
                <a:moveTo>
                  <a:pt x="4177865" y="2726265"/>
                </a:moveTo>
                <a:cubicBezTo>
                  <a:pt x="4158369" y="2734349"/>
                  <a:pt x="4137921" y="2746712"/>
                  <a:pt x="4107964" y="2740055"/>
                </a:cubicBezTo>
                <a:cubicBezTo>
                  <a:pt x="4126034" y="2722936"/>
                  <a:pt x="4153138" y="2727216"/>
                  <a:pt x="4177865" y="2726265"/>
                </a:cubicBezTo>
                <a:close/>
                <a:moveTo>
                  <a:pt x="3524510" y="2720083"/>
                </a:moveTo>
                <a:lnTo>
                  <a:pt x="3534021" y="2729118"/>
                </a:lnTo>
                <a:cubicBezTo>
                  <a:pt x="3530217" y="2727216"/>
                  <a:pt x="3526413" y="2724838"/>
                  <a:pt x="3523084" y="2721509"/>
                </a:cubicBezTo>
                <a:cubicBezTo>
                  <a:pt x="3523560" y="2721034"/>
                  <a:pt x="3524035" y="2720558"/>
                  <a:pt x="3524510" y="2720083"/>
                </a:cubicBezTo>
                <a:close/>
                <a:moveTo>
                  <a:pt x="1662857" y="2710573"/>
                </a:moveTo>
                <a:lnTo>
                  <a:pt x="1640509" y="2720083"/>
                </a:lnTo>
                <a:lnTo>
                  <a:pt x="1640509" y="2715328"/>
                </a:lnTo>
                <a:close/>
                <a:moveTo>
                  <a:pt x="4876876" y="2702964"/>
                </a:moveTo>
                <a:lnTo>
                  <a:pt x="4909211" y="2702964"/>
                </a:lnTo>
                <a:lnTo>
                  <a:pt x="4870694" y="2710572"/>
                </a:lnTo>
                <a:close/>
                <a:moveTo>
                  <a:pt x="1746094" y="2702964"/>
                </a:moveTo>
                <a:lnTo>
                  <a:pt x="1777956" y="2715328"/>
                </a:lnTo>
                <a:lnTo>
                  <a:pt x="1768444" y="2702964"/>
                </a:lnTo>
                <a:close/>
                <a:moveTo>
                  <a:pt x="1586301" y="2702964"/>
                </a:moveTo>
                <a:lnTo>
                  <a:pt x="1614831" y="2715327"/>
                </a:lnTo>
                <a:lnTo>
                  <a:pt x="1601992" y="2715327"/>
                </a:lnTo>
                <a:close/>
                <a:moveTo>
                  <a:pt x="3141064" y="2697734"/>
                </a:moveTo>
                <a:cubicBezTo>
                  <a:pt x="3148256" y="2698091"/>
                  <a:pt x="3156221" y="2699398"/>
                  <a:pt x="3162641" y="2698209"/>
                </a:cubicBezTo>
                <a:lnTo>
                  <a:pt x="3162641" y="2702964"/>
                </a:lnTo>
                <a:lnTo>
                  <a:pt x="3124123" y="2702964"/>
                </a:lnTo>
                <a:cubicBezTo>
                  <a:pt x="3127453" y="2697972"/>
                  <a:pt x="3133872" y="2697378"/>
                  <a:pt x="3141064" y="2697734"/>
                </a:cubicBezTo>
                <a:close/>
                <a:moveTo>
                  <a:pt x="3223566" y="2697258"/>
                </a:moveTo>
                <a:cubicBezTo>
                  <a:pt x="3229926" y="2697258"/>
                  <a:pt x="3236346" y="2699160"/>
                  <a:pt x="3239675" y="2702964"/>
                </a:cubicBezTo>
                <a:lnTo>
                  <a:pt x="3207815" y="2702964"/>
                </a:lnTo>
                <a:cubicBezTo>
                  <a:pt x="3210907" y="2699160"/>
                  <a:pt x="3217207" y="2697258"/>
                  <a:pt x="3223566" y="2697258"/>
                </a:cubicBezTo>
                <a:close/>
                <a:moveTo>
                  <a:pt x="1986715" y="2661119"/>
                </a:moveTo>
                <a:cubicBezTo>
                  <a:pt x="2073258" y="2675860"/>
                  <a:pt x="2175492" y="2705342"/>
                  <a:pt x="2255855" y="2685846"/>
                </a:cubicBezTo>
                <a:cubicBezTo>
                  <a:pt x="2153143" y="2681091"/>
                  <a:pt x="2079443" y="2663496"/>
                  <a:pt x="1986715" y="2661119"/>
                </a:cubicBezTo>
                <a:close/>
                <a:moveTo>
                  <a:pt x="4124133" y="2651133"/>
                </a:moveTo>
                <a:lnTo>
                  <a:pt x="4124133" y="2673482"/>
                </a:lnTo>
                <a:lnTo>
                  <a:pt x="4107964" y="2661119"/>
                </a:lnTo>
                <a:cubicBezTo>
                  <a:pt x="4021420" y="2685846"/>
                  <a:pt x="3960554" y="2681091"/>
                  <a:pt x="3870681" y="2698209"/>
                </a:cubicBezTo>
                <a:lnTo>
                  <a:pt x="3909198" y="2710573"/>
                </a:lnTo>
                <a:cubicBezTo>
                  <a:pt x="3890178" y="2708195"/>
                  <a:pt x="3822660" y="2715328"/>
                  <a:pt x="3800311" y="2702964"/>
                </a:cubicBezTo>
                <a:cubicBezTo>
                  <a:pt x="3710438" y="2735300"/>
                  <a:pt x="3598216" y="2692979"/>
                  <a:pt x="3515000" y="2710573"/>
                </a:cubicBezTo>
                <a:cubicBezTo>
                  <a:pt x="3517377" y="2715328"/>
                  <a:pt x="3520230" y="2718656"/>
                  <a:pt x="3523084" y="2721985"/>
                </a:cubicBezTo>
                <a:cubicBezTo>
                  <a:pt x="3513574" y="2732446"/>
                  <a:pt x="3501685" y="2731020"/>
                  <a:pt x="3492651" y="2740530"/>
                </a:cubicBezTo>
                <a:cubicBezTo>
                  <a:pt x="3483139" y="2732922"/>
                  <a:pt x="3476482" y="2720558"/>
                  <a:pt x="3460790" y="2720558"/>
                </a:cubicBezTo>
                <a:lnTo>
                  <a:pt x="3460790" y="2745285"/>
                </a:lnTo>
                <a:lnTo>
                  <a:pt x="3454610" y="2728167"/>
                </a:lnTo>
                <a:cubicBezTo>
                  <a:pt x="3428931" y="2738153"/>
                  <a:pt x="3409910" y="2703440"/>
                  <a:pt x="3393742" y="2732922"/>
                </a:cubicBezTo>
                <a:lnTo>
                  <a:pt x="3432260" y="2745285"/>
                </a:lnTo>
                <a:cubicBezTo>
                  <a:pt x="3301016" y="2745285"/>
                  <a:pt x="3105580" y="2752894"/>
                  <a:pt x="2977189" y="2715803"/>
                </a:cubicBezTo>
                <a:lnTo>
                  <a:pt x="3031873" y="2711048"/>
                </a:lnTo>
                <a:cubicBezTo>
                  <a:pt x="3108907" y="2748139"/>
                  <a:pt x="3214473" y="2713426"/>
                  <a:pt x="3294835" y="2715803"/>
                </a:cubicBezTo>
                <a:lnTo>
                  <a:pt x="3256318" y="2698685"/>
                </a:lnTo>
                <a:cubicBezTo>
                  <a:pt x="3544006" y="2695356"/>
                  <a:pt x="3835493" y="2688223"/>
                  <a:pt x="4124133" y="2651133"/>
                </a:cubicBezTo>
                <a:close/>
                <a:moveTo>
                  <a:pt x="1378025" y="2643525"/>
                </a:moveTo>
                <a:lnTo>
                  <a:pt x="1416065" y="2643525"/>
                </a:lnTo>
                <a:lnTo>
                  <a:pt x="1422724" y="2661119"/>
                </a:lnTo>
                <a:close/>
                <a:moveTo>
                  <a:pt x="4370926" y="2579330"/>
                </a:moveTo>
                <a:lnTo>
                  <a:pt x="4383289" y="2591693"/>
                </a:lnTo>
                <a:lnTo>
                  <a:pt x="4322423" y="2596448"/>
                </a:lnTo>
                <a:close/>
                <a:moveTo>
                  <a:pt x="4293891" y="2512282"/>
                </a:moveTo>
                <a:lnTo>
                  <a:pt x="4261556" y="2524645"/>
                </a:lnTo>
                <a:lnTo>
                  <a:pt x="4261556" y="2519890"/>
                </a:lnTo>
                <a:close/>
                <a:moveTo>
                  <a:pt x="4332409" y="2507527"/>
                </a:moveTo>
                <a:lnTo>
                  <a:pt x="4354758" y="2507527"/>
                </a:lnTo>
                <a:lnTo>
                  <a:pt x="4322423" y="2512282"/>
                </a:lnTo>
                <a:close/>
                <a:moveTo>
                  <a:pt x="1230162" y="2502772"/>
                </a:moveTo>
                <a:cubicBezTo>
                  <a:pt x="1230162" y="2509904"/>
                  <a:pt x="1243000" y="2512282"/>
                  <a:pt x="1246329" y="2519890"/>
                </a:cubicBezTo>
                <a:cubicBezTo>
                  <a:pt x="1252986" y="2512282"/>
                  <a:pt x="1272007" y="2509904"/>
                  <a:pt x="1255839" y="2502772"/>
                </a:cubicBezTo>
                <a:close/>
                <a:moveTo>
                  <a:pt x="5268228" y="2477569"/>
                </a:moveTo>
                <a:lnTo>
                  <a:pt x="5262046" y="2494688"/>
                </a:lnTo>
                <a:cubicBezTo>
                  <a:pt x="5220200" y="2489933"/>
                  <a:pt x="5201180" y="2546519"/>
                  <a:pt x="5153152" y="2519415"/>
                </a:cubicBezTo>
                <a:cubicBezTo>
                  <a:pt x="5095615" y="2536533"/>
                  <a:pt x="5024762" y="2554127"/>
                  <a:pt x="4976735" y="2571246"/>
                </a:cubicBezTo>
                <a:cubicBezTo>
                  <a:pt x="4884010" y="2588365"/>
                  <a:pt x="4781297" y="2608336"/>
                  <a:pt x="4685242" y="2630686"/>
                </a:cubicBezTo>
                <a:cubicBezTo>
                  <a:pt x="4653383" y="2628308"/>
                  <a:pt x="4630559" y="2657790"/>
                  <a:pt x="4640544" y="2672531"/>
                </a:cubicBezTo>
                <a:cubicBezTo>
                  <a:pt x="4541162" y="2652559"/>
                  <a:pt x="4480295" y="2684895"/>
                  <a:pt x="4384240" y="2689650"/>
                </a:cubicBezTo>
                <a:lnTo>
                  <a:pt x="4384240" y="2680615"/>
                </a:lnTo>
                <a:lnTo>
                  <a:pt x="4408967" y="2680615"/>
                </a:lnTo>
                <a:cubicBezTo>
                  <a:pt x="4437974" y="2682993"/>
                  <a:pt x="4463176" y="2660643"/>
                  <a:pt x="4447484" y="2655888"/>
                </a:cubicBezTo>
                <a:cubicBezTo>
                  <a:pt x="4479344" y="2660643"/>
                  <a:pt x="4527846" y="2665874"/>
                  <a:pt x="4546867" y="2643525"/>
                </a:cubicBezTo>
                <a:cubicBezTo>
                  <a:pt x="4690949" y="2635916"/>
                  <a:pt x="4832178" y="2566966"/>
                  <a:pt x="4976259" y="2561736"/>
                </a:cubicBezTo>
                <a:lnTo>
                  <a:pt x="4970077" y="2554127"/>
                </a:lnTo>
                <a:cubicBezTo>
                  <a:pt x="5062803" y="2529400"/>
                  <a:pt x="5159333" y="2482324"/>
                  <a:pt x="5268228" y="2477569"/>
                </a:cubicBezTo>
                <a:close/>
                <a:moveTo>
                  <a:pt x="8143205" y="2440479"/>
                </a:moveTo>
                <a:cubicBezTo>
                  <a:pt x="8088521" y="2447612"/>
                  <a:pt x="8030032" y="2460451"/>
                  <a:pt x="7985333" y="2453318"/>
                </a:cubicBezTo>
                <a:close/>
                <a:moveTo>
                  <a:pt x="5613928" y="2423360"/>
                </a:moveTo>
                <a:cubicBezTo>
                  <a:pt x="5597761" y="2450464"/>
                  <a:pt x="5498377" y="2472814"/>
                  <a:pt x="5453679" y="2472814"/>
                </a:cubicBezTo>
                <a:close/>
                <a:moveTo>
                  <a:pt x="5200703" y="2406241"/>
                </a:moveTo>
                <a:lnTo>
                  <a:pt x="5162186" y="2413374"/>
                </a:lnTo>
                <a:lnTo>
                  <a:pt x="5152676" y="2413374"/>
                </a:lnTo>
                <a:close/>
                <a:moveTo>
                  <a:pt x="4454143" y="2383892"/>
                </a:moveTo>
                <a:cubicBezTo>
                  <a:pt x="4319571" y="2391025"/>
                  <a:pt x="4181673" y="2408619"/>
                  <a:pt x="4063268" y="2435724"/>
                </a:cubicBezTo>
                <a:cubicBezTo>
                  <a:pt x="4200692" y="2433346"/>
                  <a:pt x="4332411" y="2398633"/>
                  <a:pt x="4454143" y="2383892"/>
                </a:cubicBezTo>
                <a:close/>
                <a:moveTo>
                  <a:pt x="4652909" y="2346326"/>
                </a:moveTo>
                <a:lnTo>
                  <a:pt x="4493613" y="2380088"/>
                </a:lnTo>
                <a:cubicBezTo>
                  <a:pt x="4537836" y="2374382"/>
                  <a:pt x="4621999" y="2381039"/>
                  <a:pt x="4652909" y="2346326"/>
                </a:cubicBezTo>
                <a:close/>
                <a:moveTo>
                  <a:pt x="6261582" y="2299726"/>
                </a:moveTo>
                <a:cubicBezTo>
                  <a:pt x="6068997" y="2309712"/>
                  <a:pt x="5876888" y="2391501"/>
                  <a:pt x="5729478" y="2413375"/>
                </a:cubicBezTo>
                <a:cubicBezTo>
                  <a:pt x="5883546" y="2331586"/>
                  <a:pt x="6081837" y="2312089"/>
                  <a:pt x="6261582" y="2299726"/>
                </a:cubicBezTo>
                <a:close/>
                <a:moveTo>
                  <a:pt x="999514" y="2294970"/>
                </a:moveTo>
                <a:cubicBezTo>
                  <a:pt x="1019010" y="2289740"/>
                  <a:pt x="1035178" y="2299726"/>
                  <a:pt x="1038031" y="2304956"/>
                </a:cubicBezTo>
                <a:cubicBezTo>
                  <a:pt x="1021863" y="2309711"/>
                  <a:pt x="1012353" y="2297348"/>
                  <a:pt x="999514" y="2294970"/>
                </a:cubicBezTo>
                <a:close/>
                <a:moveTo>
                  <a:pt x="916299" y="2257880"/>
                </a:moveTo>
                <a:lnTo>
                  <a:pt x="948634" y="2270244"/>
                </a:lnTo>
                <a:lnTo>
                  <a:pt x="932467" y="2270244"/>
                </a:lnTo>
                <a:close/>
                <a:moveTo>
                  <a:pt x="7075192" y="2240286"/>
                </a:moveTo>
                <a:lnTo>
                  <a:pt x="7100871" y="2240286"/>
                </a:lnTo>
                <a:lnTo>
                  <a:pt x="7068535" y="2245517"/>
                </a:lnTo>
                <a:close/>
                <a:moveTo>
                  <a:pt x="5668613" y="2223167"/>
                </a:moveTo>
                <a:lnTo>
                  <a:pt x="5690965" y="2223167"/>
                </a:lnTo>
                <a:lnTo>
                  <a:pt x="5652449" y="2235530"/>
                </a:lnTo>
                <a:close/>
                <a:moveTo>
                  <a:pt x="7123220" y="2186077"/>
                </a:moveTo>
                <a:lnTo>
                  <a:pt x="7084703" y="2193210"/>
                </a:lnTo>
                <a:lnTo>
                  <a:pt x="7062354" y="2193210"/>
                </a:lnTo>
                <a:close/>
                <a:moveTo>
                  <a:pt x="6892594" y="2181322"/>
                </a:moveTo>
                <a:lnTo>
                  <a:pt x="6892594" y="2186077"/>
                </a:lnTo>
                <a:lnTo>
                  <a:pt x="6815560" y="2193686"/>
                </a:lnTo>
                <a:cubicBezTo>
                  <a:pt x="6834580" y="2181322"/>
                  <a:pt x="6870244" y="2193686"/>
                  <a:pt x="6892594" y="2181322"/>
                </a:cubicBezTo>
                <a:close/>
                <a:moveTo>
                  <a:pt x="823574" y="2168958"/>
                </a:moveTo>
                <a:lnTo>
                  <a:pt x="855434" y="2168958"/>
                </a:lnTo>
                <a:cubicBezTo>
                  <a:pt x="849252" y="2190832"/>
                  <a:pt x="881112" y="2188454"/>
                  <a:pt x="893951" y="2198440"/>
                </a:cubicBezTo>
                <a:lnTo>
                  <a:pt x="884440" y="2206048"/>
                </a:lnTo>
                <a:close/>
                <a:moveTo>
                  <a:pt x="6959642" y="2168482"/>
                </a:moveTo>
                <a:lnTo>
                  <a:pt x="6959642" y="2180846"/>
                </a:lnTo>
                <a:lnTo>
                  <a:pt x="6908286" y="2180846"/>
                </a:lnTo>
                <a:cubicBezTo>
                  <a:pt x="6924453" y="2176091"/>
                  <a:pt x="6937293" y="2163727"/>
                  <a:pt x="6959642" y="2168482"/>
                </a:cubicBezTo>
                <a:close/>
                <a:moveTo>
                  <a:pt x="7315329" y="2156119"/>
                </a:moveTo>
                <a:cubicBezTo>
                  <a:pt x="7280141" y="2180846"/>
                  <a:pt x="7215946" y="2188454"/>
                  <a:pt x="7167919" y="2180846"/>
                </a:cubicBezTo>
                <a:close/>
                <a:moveTo>
                  <a:pt x="7062354" y="2156119"/>
                </a:moveTo>
                <a:cubicBezTo>
                  <a:pt x="7059025" y="2176091"/>
                  <a:pt x="7014326" y="2168482"/>
                  <a:pt x="7008145" y="2163727"/>
                </a:cubicBezTo>
                <a:close/>
                <a:moveTo>
                  <a:pt x="937327" y="2124742"/>
                </a:moveTo>
                <a:cubicBezTo>
                  <a:pt x="956987" y="2127974"/>
                  <a:pt x="970629" y="2145182"/>
                  <a:pt x="961000" y="2163727"/>
                </a:cubicBezTo>
                <a:cubicBezTo>
                  <a:pt x="941979" y="2156119"/>
                  <a:pt x="919154" y="2139000"/>
                  <a:pt x="916301" y="2126637"/>
                </a:cubicBezTo>
                <a:cubicBezTo>
                  <a:pt x="923552" y="2124141"/>
                  <a:pt x="930774" y="2123665"/>
                  <a:pt x="937327" y="2124742"/>
                </a:cubicBezTo>
                <a:close/>
                <a:moveTo>
                  <a:pt x="6512181" y="2003954"/>
                </a:moveTo>
                <a:cubicBezTo>
                  <a:pt x="6449888" y="2008709"/>
                  <a:pt x="6392350" y="2015366"/>
                  <a:pt x="6331960" y="2020121"/>
                </a:cubicBezTo>
                <a:cubicBezTo>
                  <a:pt x="6391875" y="2048177"/>
                  <a:pt x="6454644" y="2010611"/>
                  <a:pt x="6512181" y="2003954"/>
                </a:cubicBezTo>
                <a:close/>
                <a:moveTo>
                  <a:pt x="10573767" y="1994117"/>
                </a:moveTo>
                <a:cubicBezTo>
                  <a:pt x="10579250" y="1993314"/>
                  <a:pt x="10584630" y="1996583"/>
                  <a:pt x="10590217" y="2007758"/>
                </a:cubicBezTo>
                <a:cubicBezTo>
                  <a:pt x="10561211" y="2005380"/>
                  <a:pt x="10538861" y="2030107"/>
                  <a:pt x="10513183" y="2015366"/>
                </a:cubicBezTo>
                <a:lnTo>
                  <a:pt x="10513183" y="2007758"/>
                </a:lnTo>
                <a:cubicBezTo>
                  <a:pt x="10539931" y="2035576"/>
                  <a:pt x="10557317" y="1996524"/>
                  <a:pt x="10573767" y="1994117"/>
                </a:cubicBezTo>
                <a:close/>
                <a:moveTo>
                  <a:pt x="6706667" y="1931200"/>
                </a:moveTo>
                <a:cubicBezTo>
                  <a:pt x="6709996" y="1935955"/>
                  <a:pt x="6703814" y="1938808"/>
                  <a:pt x="6700486" y="1943563"/>
                </a:cubicBezTo>
                <a:lnTo>
                  <a:pt x="6745185" y="1931200"/>
                </a:lnTo>
                <a:close/>
                <a:moveTo>
                  <a:pt x="6898777" y="1918836"/>
                </a:moveTo>
                <a:lnTo>
                  <a:pt x="6777044" y="1926444"/>
                </a:lnTo>
                <a:lnTo>
                  <a:pt x="6767534" y="1931200"/>
                </a:lnTo>
                <a:close/>
                <a:moveTo>
                  <a:pt x="7772301" y="1895060"/>
                </a:moveTo>
                <a:lnTo>
                  <a:pt x="7745197" y="1901242"/>
                </a:lnTo>
                <a:cubicBezTo>
                  <a:pt x="7751378" y="1895060"/>
                  <a:pt x="7761840" y="1895060"/>
                  <a:pt x="7772301" y="1895060"/>
                </a:cubicBezTo>
                <a:close/>
                <a:moveTo>
                  <a:pt x="7799406" y="1888879"/>
                </a:moveTo>
                <a:cubicBezTo>
                  <a:pt x="7792749" y="1895061"/>
                  <a:pt x="7782287" y="1895061"/>
                  <a:pt x="7772301" y="1895061"/>
                </a:cubicBezTo>
                <a:close/>
                <a:moveTo>
                  <a:pt x="6985320" y="1888879"/>
                </a:moveTo>
                <a:cubicBezTo>
                  <a:pt x="6979139" y="1891256"/>
                  <a:pt x="6962971" y="1911228"/>
                  <a:pt x="6953461" y="1896487"/>
                </a:cubicBezTo>
                <a:cubicBezTo>
                  <a:pt x="6943951" y="1916458"/>
                  <a:pt x="6985320" y="1896487"/>
                  <a:pt x="6991502" y="1901242"/>
                </a:cubicBezTo>
                <a:close/>
                <a:moveTo>
                  <a:pt x="10138476" y="1866529"/>
                </a:moveTo>
                <a:cubicBezTo>
                  <a:pt x="9981556" y="1876515"/>
                  <a:pt x="9837474" y="1916458"/>
                  <a:pt x="9677224" y="1908850"/>
                </a:cubicBezTo>
                <a:cubicBezTo>
                  <a:pt x="9821306" y="1876515"/>
                  <a:pt x="9978227" y="1871760"/>
                  <a:pt x="10138476" y="1866529"/>
                </a:cubicBezTo>
                <a:close/>
                <a:moveTo>
                  <a:pt x="7584472" y="1795202"/>
                </a:moveTo>
                <a:cubicBezTo>
                  <a:pt x="7603492" y="1807565"/>
                  <a:pt x="7639156" y="1795202"/>
                  <a:pt x="7661506" y="1807565"/>
                </a:cubicBezTo>
                <a:cubicBezTo>
                  <a:pt x="7639156" y="1814698"/>
                  <a:pt x="7597311" y="1819929"/>
                  <a:pt x="7584472" y="1795202"/>
                </a:cubicBezTo>
                <a:close/>
                <a:moveTo>
                  <a:pt x="8126139" y="1777415"/>
                </a:moveTo>
                <a:cubicBezTo>
                  <a:pt x="8130010" y="1776598"/>
                  <a:pt x="8134171" y="1776420"/>
                  <a:pt x="8138926" y="1777608"/>
                </a:cubicBezTo>
                <a:lnTo>
                  <a:pt x="8138926" y="1789971"/>
                </a:lnTo>
                <a:cubicBezTo>
                  <a:pt x="8122758" y="1787594"/>
                  <a:pt x="8094227" y="1794727"/>
                  <a:pt x="8090898" y="1782363"/>
                </a:cubicBezTo>
                <a:cubicBezTo>
                  <a:pt x="8105520" y="1788069"/>
                  <a:pt x="8114525" y="1779867"/>
                  <a:pt x="8126139" y="1777415"/>
                </a:cubicBezTo>
                <a:close/>
                <a:moveTo>
                  <a:pt x="9713987" y="1769866"/>
                </a:moveTo>
                <a:cubicBezTo>
                  <a:pt x="9755149" y="1769138"/>
                  <a:pt x="9794795" y="1769167"/>
                  <a:pt x="9830816" y="1770475"/>
                </a:cubicBezTo>
                <a:cubicBezTo>
                  <a:pt x="9692915" y="1792825"/>
                  <a:pt x="9516974" y="1780461"/>
                  <a:pt x="9359578" y="1782839"/>
                </a:cubicBezTo>
                <a:cubicBezTo>
                  <a:pt x="9453374" y="1781056"/>
                  <a:pt x="9590501" y="1772050"/>
                  <a:pt x="9713987" y="1769866"/>
                </a:cubicBezTo>
                <a:close/>
                <a:moveTo>
                  <a:pt x="8337691" y="1765244"/>
                </a:moveTo>
                <a:lnTo>
                  <a:pt x="8420907" y="1765244"/>
                </a:lnTo>
                <a:lnTo>
                  <a:pt x="8331510" y="1770475"/>
                </a:lnTo>
                <a:close/>
                <a:moveTo>
                  <a:pt x="8574975" y="1748125"/>
                </a:moveTo>
                <a:lnTo>
                  <a:pt x="8584485" y="1752880"/>
                </a:lnTo>
                <a:lnTo>
                  <a:pt x="8552150" y="1752880"/>
                </a:lnTo>
                <a:close/>
                <a:moveTo>
                  <a:pt x="8661043" y="1711036"/>
                </a:moveTo>
                <a:cubicBezTo>
                  <a:pt x="8571170" y="1715791"/>
                  <a:pt x="8491283" y="1728154"/>
                  <a:pt x="8398557" y="1723399"/>
                </a:cubicBezTo>
                <a:cubicBezTo>
                  <a:pt x="8485102" y="1721021"/>
                  <a:pt x="8577827" y="1706280"/>
                  <a:pt x="8661043" y="1711036"/>
                </a:cubicBezTo>
                <a:close/>
                <a:moveTo>
                  <a:pt x="8677211" y="1693916"/>
                </a:moveTo>
                <a:lnTo>
                  <a:pt x="8760426" y="1711035"/>
                </a:lnTo>
                <a:lnTo>
                  <a:pt x="8738077" y="1711035"/>
                </a:lnTo>
                <a:cubicBezTo>
                  <a:pt x="8712399" y="1715790"/>
                  <a:pt x="8667701" y="1708657"/>
                  <a:pt x="8677211" y="1693916"/>
                </a:cubicBezTo>
                <a:close/>
                <a:moveTo>
                  <a:pt x="9090911" y="1681077"/>
                </a:moveTo>
                <a:lnTo>
                  <a:pt x="9090911" y="1688685"/>
                </a:lnTo>
                <a:lnTo>
                  <a:pt x="8953011" y="1693441"/>
                </a:lnTo>
                <a:cubicBezTo>
                  <a:pt x="8978689" y="1666336"/>
                  <a:pt x="9042884" y="1701049"/>
                  <a:pt x="9090911" y="1681077"/>
                </a:cubicBezTo>
                <a:close/>
                <a:moveTo>
                  <a:pt x="486929" y="1664434"/>
                </a:moveTo>
                <a:cubicBezTo>
                  <a:pt x="573473" y="1758111"/>
                  <a:pt x="740379" y="1775705"/>
                  <a:pt x="845944" y="1829914"/>
                </a:cubicBezTo>
                <a:lnTo>
                  <a:pt x="862111" y="1829914"/>
                </a:lnTo>
                <a:lnTo>
                  <a:pt x="862111" y="1807565"/>
                </a:lnTo>
                <a:cubicBezTo>
                  <a:pt x="737050" y="1762866"/>
                  <a:pt x="634339" y="1678700"/>
                  <a:pt x="486929" y="1664434"/>
                </a:cubicBezTo>
                <a:close/>
                <a:moveTo>
                  <a:pt x="9683406" y="1659204"/>
                </a:moveTo>
                <a:lnTo>
                  <a:pt x="9683406" y="1671568"/>
                </a:lnTo>
                <a:cubicBezTo>
                  <a:pt x="9628721" y="1679176"/>
                  <a:pt x="9590204" y="1673945"/>
                  <a:pt x="9535995" y="1688686"/>
                </a:cubicBezTo>
                <a:cubicBezTo>
                  <a:pt x="9535995" y="1715791"/>
                  <a:pt x="9571183" y="1678700"/>
                  <a:pt x="9574512" y="1701050"/>
                </a:cubicBezTo>
                <a:cubicBezTo>
                  <a:pt x="9312027" y="1693441"/>
                  <a:pt x="9049065" y="1733385"/>
                  <a:pt x="8815111" y="1735762"/>
                </a:cubicBezTo>
                <a:cubicBezTo>
                  <a:pt x="9093764" y="1706280"/>
                  <a:pt x="9398095" y="1693917"/>
                  <a:pt x="9683406" y="1659204"/>
                </a:cubicBezTo>
                <a:close/>
                <a:moveTo>
                  <a:pt x="9710748" y="1651714"/>
                </a:moveTo>
                <a:cubicBezTo>
                  <a:pt x="9715503" y="1651714"/>
                  <a:pt x="9720258" y="1654211"/>
                  <a:pt x="9721922" y="1659203"/>
                </a:cubicBezTo>
                <a:lnTo>
                  <a:pt x="9699573" y="1659203"/>
                </a:lnTo>
                <a:cubicBezTo>
                  <a:pt x="9701237" y="1654211"/>
                  <a:pt x="9705993" y="1651714"/>
                  <a:pt x="9710748" y="1651714"/>
                </a:cubicBezTo>
                <a:close/>
                <a:moveTo>
                  <a:pt x="9545506" y="1634477"/>
                </a:moveTo>
                <a:lnTo>
                  <a:pt x="9552163" y="1646841"/>
                </a:lnTo>
                <a:lnTo>
                  <a:pt x="9414263" y="1651596"/>
                </a:lnTo>
                <a:close/>
                <a:moveTo>
                  <a:pt x="9869333" y="1634001"/>
                </a:moveTo>
                <a:lnTo>
                  <a:pt x="9869333" y="1646364"/>
                </a:lnTo>
                <a:cubicBezTo>
                  <a:pt x="9856494" y="1643987"/>
                  <a:pt x="9830816" y="1651595"/>
                  <a:pt x="9830816" y="1641609"/>
                </a:cubicBezTo>
                <a:close/>
                <a:moveTo>
                  <a:pt x="9728105" y="1612128"/>
                </a:moveTo>
                <a:cubicBezTo>
                  <a:pt x="9721923" y="1614506"/>
                  <a:pt x="9699573" y="1641610"/>
                  <a:pt x="9683406" y="1622114"/>
                </a:cubicBezTo>
                <a:close/>
                <a:moveTo>
                  <a:pt x="11189369" y="1562674"/>
                </a:moveTo>
                <a:lnTo>
                  <a:pt x="11221705" y="1569807"/>
                </a:lnTo>
                <a:lnTo>
                  <a:pt x="11128503" y="1569807"/>
                </a:lnTo>
                <a:close/>
                <a:moveTo>
                  <a:pt x="10737627" y="1545080"/>
                </a:moveTo>
                <a:lnTo>
                  <a:pt x="10759977" y="1545080"/>
                </a:lnTo>
                <a:lnTo>
                  <a:pt x="10728117" y="1552688"/>
                </a:lnTo>
                <a:close/>
                <a:moveTo>
                  <a:pt x="608661" y="1545080"/>
                </a:moveTo>
                <a:lnTo>
                  <a:pt x="756071" y="1592156"/>
                </a:lnTo>
                <a:lnTo>
                  <a:pt x="624829" y="1545080"/>
                </a:lnTo>
                <a:close/>
                <a:moveTo>
                  <a:pt x="7767071" y="1540324"/>
                </a:moveTo>
                <a:cubicBezTo>
                  <a:pt x="7690512" y="1560296"/>
                  <a:pt x="7591129" y="1545079"/>
                  <a:pt x="7552612" y="1575037"/>
                </a:cubicBezTo>
                <a:cubicBezTo>
                  <a:pt x="7507914" y="1560296"/>
                  <a:pt x="7418041" y="1582645"/>
                  <a:pt x="7414712" y="1575037"/>
                </a:cubicBezTo>
                <a:cubicBezTo>
                  <a:pt x="7526934" y="1555065"/>
                  <a:pt x="7654848" y="1542702"/>
                  <a:pt x="7767071" y="1540324"/>
                </a:cubicBezTo>
                <a:close/>
                <a:moveTo>
                  <a:pt x="7574962" y="1532716"/>
                </a:moveTo>
                <a:cubicBezTo>
                  <a:pt x="7562123" y="1546981"/>
                  <a:pt x="7545004" y="1539849"/>
                  <a:pt x="7535494" y="1539373"/>
                </a:cubicBezTo>
                <a:close/>
                <a:moveTo>
                  <a:pt x="7821756" y="1527961"/>
                </a:moveTo>
                <a:lnTo>
                  <a:pt x="7831266" y="1532716"/>
                </a:lnTo>
                <a:lnTo>
                  <a:pt x="7792749" y="1532716"/>
                </a:lnTo>
                <a:close/>
                <a:moveTo>
                  <a:pt x="776667" y="1527426"/>
                </a:moveTo>
                <a:cubicBezTo>
                  <a:pt x="769505" y="1527515"/>
                  <a:pt x="762491" y="1529031"/>
                  <a:pt x="756071" y="1532716"/>
                </a:cubicBezTo>
                <a:cubicBezTo>
                  <a:pt x="775567" y="1545080"/>
                  <a:pt x="810755" y="1532716"/>
                  <a:pt x="833105" y="1545080"/>
                </a:cubicBezTo>
                <a:cubicBezTo>
                  <a:pt x="820979" y="1539731"/>
                  <a:pt x="798154" y="1527159"/>
                  <a:pt x="776667" y="1527426"/>
                </a:cubicBezTo>
                <a:close/>
                <a:moveTo>
                  <a:pt x="10523169" y="1523206"/>
                </a:moveTo>
                <a:lnTo>
                  <a:pt x="10561686" y="1523206"/>
                </a:lnTo>
                <a:cubicBezTo>
                  <a:pt x="10564539" y="1540325"/>
                  <a:pt x="10516512" y="1540325"/>
                  <a:pt x="10523169" y="1523206"/>
                </a:cubicBezTo>
                <a:close/>
                <a:moveTo>
                  <a:pt x="9452780" y="1503234"/>
                </a:moveTo>
                <a:lnTo>
                  <a:pt x="8574975" y="1557443"/>
                </a:lnTo>
                <a:lnTo>
                  <a:pt x="8584485" y="1569806"/>
                </a:lnTo>
                <a:cubicBezTo>
                  <a:pt x="8891670" y="1560296"/>
                  <a:pt x="9212168" y="1515597"/>
                  <a:pt x="9497479" y="1515597"/>
                </a:cubicBezTo>
                <a:close/>
                <a:moveTo>
                  <a:pt x="9869333" y="1480885"/>
                </a:moveTo>
                <a:cubicBezTo>
                  <a:pt x="9747601" y="1513220"/>
                  <a:pt x="9638707" y="1463766"/>
                  <a:pt x="9523157" y="1503234"/>
                </a:cubicBezTo>
                <a:cubicBezTo>
                  <a:pt x="9600190" y="1540324"/>
                  <a:pt x="9677224" y="1486115"/>
                  <a:pt x="9753782" y="1503234"/>
                </a:cubicBezTo>
                <a:cubicBezTo>
                  <a:pt x="9782789" y="1493248"/>
                  <a:pt x="9840327" y="1498003"/>
                  <a:pt x="9869333" y="1480885"/>
                </a:cubicBezTo>
                <a:close/>
                <a:moveTo>
                  <a:pt x="10522694" y="1468521"/>
                </a:moveTo>
                <a:lnTo>
                  <a:pt x="10490834" y="1473276"/>
                </a:lnTo>
                <a:lnTo>
                  <a:pt x="10513184" y="1473276"/>
                </a:lnTo>
                <a:close/>
                <a:moveTo>
                  <a:pt x="10836952" y="1438446"/>
                </a:moveTo>
                <a:cubicBezTo>
                  <a:pt x="10849018" y="1438446"/>
                  <a:pt x="10861025" y="1440229"/>
                  <a:pt x="10868871" y="1443795"/>
                </a:cubicBezTo>
                <a:lnTo>
                  <a:pt x="10804676" y="1443795"/>
                </a:lnTo>
                <a:cubicBezTo>
                  <a:pt x="10812759" y="1440229"/>
                  <a:pt x="10824885" y="1438446"/>
                  <a:pt x="10836952" y="1438446"/>
                </a:cubicBezTo>
                <a:close/>
                <a:moveTo>
                  <a:pt x="7590655" y="1426200"/>
                </a:moveTo>
                <a:lnTo>
                  <a:pt x="7584473" y="1433808"/>
                </a:lnTo>
                <a:lnTo>
                  <a:pt x="7613004" y="1426200"/>
                </a:lnTo>
                <a:close/>
                <a:moveTo>
                  <a:pt x="8943575" y="1416437"/>
                </a:moveTo>
                <a:cubicBezTo>
                  <a:pt x="8941628" y="1416958"/>
                  <a:pt x="8939578" y="1418473"/>
                  <a:pt x="8937319" y="1421445"/>
                </a:cubicBezTo>
                <a:cubicBezTo>
                  <a:pt x="8937319" y="1428102"/>
                  <a:pt x="8949207" y="1427151"/>
                  <a:pt x="8961095" y="1426200"/>
                </a:cubicBezTo>
                <a:cubicBezTo>
                  <a:pt x="8954319" y="1422277"/>
                  <a:pt x="8949415" y="1414877"/>
                  <a:pt x="8943575" y="1416437"/>
                </a:cubicBezTo>
                <a:close/>
                <a:moveTo>
                  <a:pt x="9754258" y="1404326"/>
                </a:moveTo>
                <a:lnTo>
                  <a:pt x="9754258" y="1409081"/>
                </a:lnTo>
                <a:lnTo>
                  <a:pt x="9715741" y="1409081"/>
                </a:lnTo>
                <a:close/>
                <a:moveTo>
                  <a:pt x="8844118" y="1391963"/>
                </a:moveTo>
                <a:cubicBezTo>
                  <a:pt x="8846971" y="1439039"/>
                  <a:pt x="8779923" y="1401949"/>
                  <a:pt x="8744734" y="1409082"/>
                </a:cubicBezTo>
                <a:lnTo>
                  <a:pt x="8744734" y="1396718"/>
                </a:lnTo>
                <a:close/>
                <a:moveTo>
                  <a:pt x="9259422" y="1385068"/>
                </a:moveTo>
                <a:cubicBezTo>
                  <a:pt x="9280642" y="1385663"/>
                  <a:pt x="9302278" y="1389348"/>
                  <a:pt x="9321536" y="1396718"/>
                </a:cubicBezTo>
                <a:cubicBezTo>
                  <a:pt x="9286348" y="1386733"/>
                  <a:pt x="9234993" y="1416690"/>
                  <a:pt x="9199804" y="1391963"/>
                </a:cubicBezTo>
                <a:cubicBezTo>
                  <a:pt x="9217399" y="1386970"/>
                  <a:pt x="9238203" y="1384474"/>
                  <a:pt x="9259422" y="1385068"/>
                </a:cubicBezTo>
                <a:close/>
                <a:moveTo>
                  <a:pt x="7921138" y="1379599"/>
                </a:moveTo>
                <a:lnTo>
                  <a:pt x="7952998" y="1396718"/>
                </a:lnTo>
                <a:lnTo>
                  <a:pt x="7946816" y="1396718"/>
                </a:lnTo>
                <a:close/>
                <a:moveTo>
                  <a:pt x="10006758" y="1374845"/>
                </a:moveTo>
                <a:cubicBezTo>
                  <a:pt x="9997723" y="1374369"/>
                  <a:pt x="9933528" y="1421445"/>
                  <a:pt x="9914032" y="1379600"/>
                </a:cubicBezTo>
                <a:close/>
                <a:moveTo>
                  <a:pt x="10145133" y="1367236"/>
                </a:moveTo>
                <a:lnTo>
                  <a:pt x="10222167" y="1367236"/>
                </a:lnTo>
                <a:cubicBezTo>
                  <a:pt x="10208852" y="1391963"/>
                  <a:pt x="10160824" y="1371991"/>
                  <a:pt x="10145133" y="1367236"/>
                </a:cubicBezTo>
                <a:close/>
                <a:moveTo>
                  <a:pt x="9292530" y="1354873"/>
                </a:moveTo>
                <a:lnTo>
                  <a:pt x="9343886" y="1354873"/>
                </a:lnTo>
                <a:lnTo>
                  <a:pt x="9369564" y="1362006"/>
                </a:lnTo>
                <a:close/>
                <a:moveTo>
                  <a:pt x="8337691" y="1349642"/>
                </a:moveTo>
                <a:cubicBezTo>
                  <a:pt x="8228798" y="1374369"/>
                  <a:pt x="8167932" y="1379124"/>
                  <a:pt x="8052381" y="1366761"/>
                </a:cubicBezTo>
                <a:close/>
                <a:moveTo>
                  <a:pt x="10206000" y="1337278"/>
                </a:moveTo>
                <a:lnTo>
                  <a:pt x="10215510" y="1344886"/>
                </a:lnTo>
                <a:lnTo>
                  <a:pt x="10122308" y="1344886"/>
                </a:lnTo>
                <a:close/>
                <a:moveTo>
                  <a:pt x="8885963" y="1324439"/>
                </a:moveTo>
                <a:lnTo>
                  <a:pt x="8844118" y="1332523"/>
                </a:lnTo>
                <a:cubicBezTo>
                  <a:pt x="8856481" y="1326341"/>
                  <a:pt x="8871698" y="1325865"/>
                  <a:pt x="8885963" y="1324439"/>
                </a:cubicBezTo>
                <a:close/>
                <a:moveTo>
                  <a:pt x="10391926" y="1315405"/>
                </a:moveTo>
                <a:lnTo>
                  <a:pt x="10408094" y="1337754"/>
                </a:lnTo>
                <a:cubicBezTo>
                  <a:pt x="10398583" y="1337754"/>
                  <a:pt x="10389073" y="1340132"/>
                  <a:pt x="10382416" y="1332999"/>
                </a:cubicBezTo>
                <a:cubicBezTo>
                  <a:pt x="10376235" y="1337754"/>
                  <a:pt x="10363395" y="1345363"/>
                  <a:pt x="10369577" y="1355348"/>
                </a:cubicBezTo>
                <a:lnTo>
                  <a:pt x="10292543" y="1355348"/>
                </a:lnTo>
                <a:lnTo>
                  <a:pt x="10292543" y="1354873"/>
                </a:lnTo>
                <a:cubicBezTo>
                  <a:pt x="10311564" y="1352495"/>
                  <a:pt x="10347228" y="1342509"/>
                  <a:pt x="10343899" y="1320160"/>
                </a:cubicBezTo>
                <a:cubicBezTo>
                  <a:pt x="10360066" y="1320160"/>
                  <a:pt x="10379088" y="1322538"/>
                  <a:pt x="10391926" y="1315405"/>
                </a:cubicBezTo>
                <a:close/>
                <a:moveTo>
                  <a:pt x="9843654" y="1137086"/>
                </a:moveTo>
                <a:lnTo>
                  <a:pt x="9882172" y="1137086"/>
                </a:lnTo>
                <a:lnTo>
                  <a:pt x="9837473" y="1141841"/>
                </a:lnTo>
                <a:close/>
                <a:moveTo>
                  <a:pt x="3987186" y="1102848"/>
                </a:moveTo>
                <a:cubicBezTo>
                  <a:pt x="3857845" y="1129953"/>
                  <a:pt x="3726632" y="1152778"/>
                  <a:pt x="3592060" y="1171798"/>
                </a:cubicBezTo>
                <a:cubicBezTo>
                  <a:pt x="3732338" y="1164666"/>
                  <a:pt x="3861173" y="1132806"/>
                  <a:pt x="3987186" y="1102848"/>
                </a:cubicBezTo>
                <a:close/>
                <a:moveTo>
                  <a:pt x="823594" y="1070513"/>
                </a:moveTo>
                <a:cubicBezTo>
                  <a:pt x="807427" y="1092862"/>
                  <a:pt x="785077" y="1053394"/>
                  <a:pt x="768910" y="1082877"/>
                </a:cubicBezTo>
                <a:cubicBezTo>
                  <a:pt x="794588" y="1107604"/>
                  <a:pt x="845944" y="1080499"/>
                  <a:pt x="871621" y="1107604"/>
                </a:cubicBezTo>
                <a:cubicBezTo>
                  <a:pt x="884460" y="1077646"/>
                  <a:pt x="836433" y="1092387"/>
                  <a:pt x="823594" y="1070513"/>
                </a:cubicBezTo>
                <a:close/>
                <a:moveTo>
                  <a:pt x="3163720" y="1064153"/>
                </a:moveTo>
                <a:cubicBezTo>
                  <a:pt x="3173587" y="1063261"/>
                  <a:pt x="3183097" y="1064569"/>
                  <a:pt x="3191655" y="1070037"/>
                </a:cubicBezTo>
                <a:cubicBezTo>
                  <a:pt x="3172634" y="1071939"/>
                  <a:pt x="3152189" y="1068611"/>
                  <a:pt x="3133643" y="1071464"/>
                </a:cubicBezTo>
                <a:cubicBezTo>
                  <a:pt x="3143629" y="1068135"/>
                  <a:pt x="3153853" y="1065044"/>
                  <a:pt x="3163720" y="1064153"/>
                </a:cubicBezTo>
                <a:close/>
                <a:moveTo>
                  <a:pt x="3268215" y="1058150"/>
                </a:moveTo>
                <a:lnTo>
                  <a:pt x="3268215" y="1065283"/>
                </a:lnTo>
                <a:lnTo>
                  <a:pt x="3229697" y="1065283"/>
                </a:lnTo>
                <a:close/>
                <a:moveTo>
                  <a:pt x="2999088" y="1035801"/>
                </a:moveTo>
                <a:cubicBezTo>
                  <a:pt x="3004792" y="1034850"/>
                  <a:pt x="3010497" y="1035801"/>
                  <a:pt x="3015730" y="1035801"/>
                </a:cubicBezTo>
                <a:cubicBezTo>
                  <a:pt x="3010023" y="1037703"/>
                  <a:pt x="3004318" y="1040080"/>
                  <a:pt x="2999088" y="1041031"/>
                </a:cubicBezTo>
                <a:close/>
                <a:moveTo>
                  <a:pt x="3563036" y="1023437"/>
                </a:moveTo>
                <a:lnTo>
                  <a:pt x="3563036" y="1035800"/>
                </a:lnTo>
                <a:lnTo>
                  <a:pt x="3486478" y="1035800"/>
                </a:lnTo>
                <a:close/>
                <a:moveTo>
                  <a:pt x="1640534" y="1011073"/>
                </a:moveTo>
                <a:cubicBezTo>
                  <a:pt x="1704729" y="1018206"/>
                  <a:pt x="1781759" y="1018206"/>
                  <a:pt x="1832643" y="1035800"/>
                </a:cubicBezTo>
                <a:cubicBezTo>
                  <a:pt x="1858322" y="1011073"/>
                  <a:pt x="1903499" y="1052919"/>
                  <a:pt x="1948200" y="1048164"/>
                </a:cubicBezTo>
                <a:cubicBezTo>
                  <a:pt x="1944872" y="1040555"/>
                  <a:pt x="1951054" y="1038178"/>
                  <a:pt x="1954380" y="1035800"/>
                </a:cubicBezTo>
                <a:cubicBezTo>
                  <a:pt x="1854993" y="1018682"/>
                  <a:pt x="1743239" y="1018682"/>
                  <a:pt x="1640534" y="1011073"/>
                </a:cubicBezTo>
                <a:close/>
                <a:moveTo>
                  <a:pt x="1993371" y="1005843"/>
                </a:moveTo>
                <a:cubicBezTo>
                  <a:pt x="2001930" y="1013926"/>
                  <a:pt x="2013341" y="1015353"/>
                  <a:pt x="2024278" y="1014878"/>
                </a:cubicBezTo>
                <a:cubicBezTo>
                  <a:pt x="2037117" y="1017731"/>
                  <a:pt x="2050905" y="1018682"/>
                  <a:pt x="2063745" y="1011073"/>
                </a:cubicBezTo>
                <a:cubicBezTo>
                  <a:pt x="2057565" y="1007745"/>
                  <a:pt x="2041397" y="1013926"/>
                  <a:pt x="2024278" y="1014878"/>
                </a:cubicBezTo>
                <a:cubicBezTo>
                  <a:pt x="2012390" y="1012024"/>
                  <a:pt x="2001455" y="1007269"/>
                  <a:pt x="1993371" y="1005843"/>
                </a:cubicBezTo>
                <a:close/>
                <a:moveTo>
                  <a:pt x="1514520" y="993004"/>
                </a:moveTo>
                <a:cubicBezTo>
                  <a:pt x="1518326" y="993955"/>
                  <a:pt x="1521178" y="996332"/>
                  <a:pt x="1525457" y="998234"/>
                </a:cubicBezTo>
                <a:cubicBezTo>
                  <a:pt x="1509289" y="1010598"/>
                  <a:pt x="1489794" y="1003465"/>
                  <a:pt x="1470773" y="1005843"/>
                </a:cubicBezTo>
                <a:cubicBezTo>
                  <a:pt x="1509289" y="1020584"/>
                  <a:pt x="1566828" y="1025814"/>
                  <a:pt x="1614856" y="1028192"/>
                </a:cubicBezTo>
                <a:cubicBezTo>
                  <a:pt x="1612003" y="1025814"/>
                  <a:pt x="1605345" y="1022961"/>
                  <a:pt x="1608673" y="1018206"/>
                </a:cubicBezTo>
                <a:lnTo>
                  <a:pt x="1614856" y="1010598"/>
                </a:lnTo>
                <a:cubicBezTo>
                  <a:pt x="1602492" y="1001087"/>
                  <a:pt x="1563500" y="989200"/>
                  <a:pt x="1514520" y="993004"/>
                </a:cubicBezTo>
                <a:close/>
                <a:moveTo>
                  <a:pt x="4469836" y="968752"/>
                </a:moveTo>
                <a:cubicBezTo>
                  <a:pt x="4450813" y="961620"/>
                  <a:pt x="4373781" y="991102"/>
                  <a:pt x="4322424" y="993479"/>
                </a:cubicBezTo>
                <a:cubicBezTo>
                  <a:pt x="4377109" y="995857"/>
                  <a:pt x="4412296" y="981116"/>
                  <a:pt x="4469836" y="968752"/>
                </a:cubicBezTo>
                <a:close/>
                <a:moveTo>
                  <a:pt x="10491310" y="946879"/>
                </a:moveTo>
                <a:cubicBezTo>
                  <a:pt x="10465632" y="944025"/>
                  <a:pt x="10443283" y="956389"/>
                  <a:pt x="10414276" y="951634"/>
                </a:cubicBezTo>
                <a:cubicBezTo>
                  <a:pt x="10439478" y="966375"/>
                  <a:pt x="10465157" y="949256"/>
                  <a:pt x="10491310" y="946879"/>
                </a:cubicBezTo>
                <a:close/>
                <a:moveTo>
                  <a:pt x="1124596" y="934040"/>
                </a:moveTo>
                <a:cubicBezTo>
                  <a:pt x="1185462" y="954011"/>
                  <a:pt x="1243000" y="939270"/>
                  <a:pt x="1293880" y="968277"/>
                </a:cubicBezTo>
                <a:cubicBezTo>
                  <a:pt x="1287223" y="975885"/>
                  <a:pt x="1277712" y="975885"/>
                  <a:pt x="1268202" y="975885"/>
                </a:cubicBezTo>
                <a:cubicBezTo>
                  <a:pt x="1291027" y="993479"/>
                  <a:pt x="1322887" y="990626"/>
                  <a:pt x="1345237" y="998234"/>
                </a:cubicBezTo>
                <a:cubicBezTo>
                  <a:pt x="1368062" y="990626"/>
                  <a:pt x="1412759" y="993004"/>
                  <a:pt x="1438438" y="975885"/>
                </a:cubicBezTo>
                <a:cubicBezTo>
                  <a:pt x="1345712" y="944025"/>
                  <a:pt x="1223980" y="938795"/>
                  <a:pt x="1124596" y="934040"/>
                </a:cubicBezTo>
                <a:close/>
                <a:moveTo>
                  <a:pt x="822205" y="931685"/>
                </a:moveTo>
                <a:cubicBezTo>
                  <a:pt x="814084" y="930058"/>
                  <a:pt x="805049" y="930355"/>
                  <a:pt x="794588" y="934040"/>
                </a:cubicBezTo>
                <a:cubicBezTo>
                  <a:pt x="807427" y="929284"/>
                  <a:pt x="817412" y="938795"/>
                  <a:pt x="823594" y="946403"/>
                </a:cubicBezTo>
                <a:cubicBezTo>
                  <a:pt x="817412" y="948781"/>
                  <a:pt x="814084" y="958766"/>
                  <a:pt x="801245" y="958766"/>
                </a:cubicBezTo>
                <a:lnTo>
                  <a:pt x="884460" y="958766"/>
                </a:lnTo>
                <a:cubicBezTo>
                  <a:pt x="862706" y="958766"/>
                  <a:pt x="846568" y="936566"/>
                  <a:pt x="822205" y="931685"/>
                </a:cubicBezTo>
                <a:close/>
                <a:moveTo>
                  <a:pt x="10933125" y="926907"/>
                </a:moveTo>
                <a:cubicBezTo>
                  <a:pt x="10941149" y="926907"/>
                  <a:pt x="10949233" y="929285"/>
                  <a:pt x="10952562" y="934040"/>
                </a:cubicBezTo>
                <a:lnTo>
                  <a:pt x="10914045" y="934040"/>
                </a:lnTo>
                <a:cubicBezTo>
                  <a:pt x="10917136" y="929285"/>
                  <a:pt x="10925100" y="926907"/>
                  <a:pt x="10933125" y="926907"/>
                </a:cubicBezTo>
                <a:close/>
                <a:moveTo>
                  <a:pt x="11036253" y="905509"/>
                </a:moveTo>
                <a:cubicBezTo>
                  <a:pt x="11029834" y="904320"/>
                  <a:pt x="11021037" y="905509"/>
                  <a:pt x="11012656" y="905806"/>
                </a:cubicBezTo>
                <a:lnTo>
                  <a:pt x="11011594" y="905552"/>
                </a:lnTo>
                <a:close/>
                <a:moveTo>
                  <a:pt x="1017129" y="871866"/>
                </a:moveTo>
                <a:cubicBezTo>
                  <a:pt x="983487" y="872222"/>
                  <a:pt x="948180" y="878404"/>
                  <a:pt x="922502" y="886963"/>
                </a:cubicBezTo>
                <a:lnTo>
                  <a:pt x="921347" y="889271"/>
                </a:lnTo>
                <a:lnTo>
                  <a:pt x="920600" y="889341"/>
                </a:lnTo>
                <a:lnTo>
                  <a:pt x="917830" y="890105"/>
                </a:lnTo>
                <a:lnTo>
                  <a:pt x="902829" y="891439"/>
                </a:lnTo>
                <a:lnTo>
                  <a:pt x="899201" y="891243"/>
                </a:lnTo>
                <a:cubicBezTo>
                  <a:pt x="897775" y="891719"/>
                  <a:pt x="895873" y="892194"/>
                  <a:pt x="893971" y="892194"/>
                </a:cubicBezTo>
                <a:cubicBezTo>
                  <a:pt x="895873" y="891719"/>
                  <a:pt x="897775" y="891719"/>
                  <a:pt x="899677" y="891719"/>
                </a:cubicBezTo>
                <a:lnTo>
                  <a:pt x="902829" y="891439"/>
                </a:lnTo>
                <a:lnTo>
                  <a:pt x="911327" y="891897"/>
                </a:lnTo>
                <a:lnTo>
                  <a:pt x="917830" y="890105"/>
                </a:lnTo>
                <a:lnTo>
                  <a:pt x="921075" y="889816"/>
                </a:lnTo>
                <a:lnTo>
                  <a:pt x="921347" y="889271"/>
                </a:lnTo>
                <a:lnTo>
                  <a:pt x="1011007" y="880901"/>
                </a:lnTo>
                <a:cubicBezTo>
                  <a:pt x="1040192" y="879831"/>
                  <a:pt x="1069437" y="881971"/>
                  <a:pt x="1101772" y="891719"/>
                </a:cubicBezTo>
                <a:cubicBezTo>
                  <a:pt x="1082751" y="876978"/>
                  <a:pt x="1050772" y="871509"/>
                  <a:pt x="1017129" y="871866"/>
                </a:cubicBezTo>
                <a:close/>
                <a:moveTo>
                  <a:pt x="4630084" y="862712"/>
                </a:moveTo>
                <a:lnTo>
                  <a:pt x="4629521" y="863308"/>
                </a:lnTo>
                <a:lnTo>
                  <a:pt x="4628640" y="863376"/>
                </a:lnTo>
                <a:close/>
                <a:moveTo>
                  <a:pt x="679499" y="815636"/>
                </a:moveTo>
                <a:lnTo>
                  <a:pt x="708030" y="815636"/>
                </a:lnTo>
                <a:lnTo>
                  <a:pt x="669513" y="820391"/>
                </a:lnTo>
                <a:close/>
                <a:moveTo>
                  <a:pt x="3515026" y="815160"/>
                </a:moveTo>
                <a:lnTo>
                  <a:pt x="3447978" y="820391"/>
                </a:lnTo>
                <a:lnTo>
                  <a:pt x="3393292" y="840363"/>
                </a:lnTo>
                <a:close/>
                <a:moveTo>
                  <a:pt x="3662437" y="790909"/>
                </a:moveTo>
                <a:cubicBezTo>
                  <a:pt x="3640088" y="793286"/>
                  <a:pt x="3592060" y="786154"/>
                  <a:pt x="3569711" y="803272"/>
                </a:cubicBezTo>
                <a:close/>
                <a:moveTo>
                  <a:pt x="1262496" y="790909"/>
                </a:moveTo>
                <a:lnTo>
                  <a:pt x="1256315" y="798517"/>
                </a:lnTo>
                <a:lnTo>
                  <a:pt x="1278663" y="803272"/>
                </a:lnTo>
                <a:close/>
                <a:moveTo>
                  <a:pt x="473126" y="754190"/>
                </a:moveTo>
                <a:cubicBezTo>
                  <a:pt x="490066" y="755751"/>
                  <a:pt x="503797" y="777238"/>
                  <a:pt x="515922" y="773315"/>
                </a:cubicBezTo>
                <a:cubicBezTo>
                  <a:pt x="490244" y="783301"/>
                  <a:pt x="467895" y="750965"/>
                  <a:pt x="455056" y="760951"/>
                </a:cubicBezTo>
                <a:cubicBezTo>
                  <a:pt x="461475" y="755364"/>
                  <a:pt x="467479" y="753670"/>
                  <a:pt x="473126" y="754190"/>
                </a:cubicBezTo>
                <a:close/>
                <a:moveTo>
                  <a:pt x="10700597" y="738602"/>
                </a:moveTo>
                <a:cubicBezTo>
                  <a:pt x="10706601" y="738245"/>
                  <a:pt x="10712188" y="738840"/>
                  <a:pt x="10715279" y="743832"/>
                </a:cubicBezTo>
                <a:lnTo>
                  <a:pt x="10683419" y="743832"/>
                </a:lnTo>
                <a:lnTo>
                  <a:pt x="10683419" y="739077"/>
                </a:lnTo>
                <a:cubicBezTo>
                  <a:pt x="10688174" y="740266"/>
                  <a:pt x="10694594" y="738959"/>
                  <a:pt x="10700597" y="738602"/>
                </a:cubicBezTo>
                <a:close/>
                <a:moveTo>
                  <a:pt x="2806978" y="713875"/>
                </a:moveTo>
                <a:cubicBezTo>
                  <a:pt x="2825523" y="726239"/>
                  <a:pt x="2859287" y="720057"/>
                  <a:pt x="2868324" y="722910"/>
                </a:cubicBezTo>
                <a:cubicBezTo>
                  <a:pt x="2854533" y="706267"/>
                  <a:pt x="2827902" y="718630"/>
                  <a:pt x="2806978" y="713875"/>
                </a:cubicBezTo>
                <a:close/>
                <a:moveTo>
                  <a:pt x="1461264" y="701987"/>
                </a:moveTo>
                <a:cubicBezTo>
                  <a:pt x="1631024" y="751441"/>
                  <a:pt x="1842627" y="756196"/>
                  <a:pt x="2038067" y="768560"/>
                </a:cubicBezTo>
                <a:cubicBezTo>
                  <a:pt x="1845482" y="746210"/>
                  <a:pt x="1653373" y="689148"/>
                  <a:pt x="1461264" y="701987"/>
                </a:cubicBezTo>
                <a:close/>
                <a:moveTo>
                  <a:pt x="5591580" y="701512"/>
                </a:moveTo>
                <a:lnTo>
                  <a:pt x="5601092" y="709120"/>
                </a:lnTo>
                <a:cubicBezTo>
                  <a:pt x="5600618" y="709596"/>
                  <a:pt x="5600140" y="709596"/>
                  <a:pt x="5599666" y="710071"/>
                </a:cubicBezTo>
                <a:cubicBezTo>
                  <a:pt x="5596812" y="707694"/>
                  <a:pt x="5593959" y="704841"/>
                  <a:pt x="5591580" y="701512"/>
                </a:cubicBezTo>
                <a:close/>
                <a:moveTo>
                  <a:pt x="6353239" y="700204"/>
                </a:moveTo>
                <a:cubicBezTo>
                  <a:pt x="6348484" y="701036"/>
                  <a:pt x="6344561" y="702939"/>
                  <a:pt x="6341470" y="705316"/>
                </a:cubicBezTo>
                <a:lnTo>
                  <a:pt x="6317669" y="708677"/>
                </a:lnTo>
                <a:lnTo>
                  <a:pt x="6314841" y="708169"/>
                </a:lnTo>
                <a:lnTo>
                  <a:pt x="6293439" y="712099"/>
                </a:lnTo>
                <a:lnTo>
                  <a:pt x="6076309" y="742763"/>
                </a:lnTo>
                <a:cubicBezTo>
                  <a:pt x="5989468" y="757147"/>
                  <a:pt x="5904469" y="774504"/>
                  <a:pt x="5822205" y="798042"/>
                </a:cubicBezTo>
                <a:cubicBezTo>
                  <a:pt x="5905421" y="785678"/>
                  <a:pt x="5953448" y="800419"/>
                  <a:pt x="6023349" y="760000"/>
                </a:cubicBezTo>
                <a:cubicBezTo>
                  <a:pt x="6071376" y="771888"/>
                  <a:pt x="6170760" y="767133"/>
                  <a:pt x="6215458" y="730043"/>
                </a:cubicBezTo>
                <a:cubicBezTo>
                  <a:pt x="6225444" y="735273"/>
                  <a:pt x="6222116" y="742406"/>
                  <a:pt x="6222116" y="750014"/>
                </a:cubicBezTo>
                <a:cubicBezTo>
                  <a:pt x="6222116" y="732896"/>
                  <a:pt x="6236500" y="724336"/>
                  <a:pt x="6255283" y="719106"/>
                </a:cubicBezTo>
                <a:lnTo>
                  <a:pt x="6293439" y="712099"/>
                </a:lnTo>
                <a:lnTo>
                  <a:pt x="6317669" y="708677"/>
                </a:lnTo>
                <a:lnTo>
                  <a:pt x="6324767" y="709952"/>
                </a:lnTo>
                <a:cubicBezTo>
                  <a:pt x="6327680" y="711735"/>
                  <a:pt x="6330295" y="714351"/>
                  <a:pt x="6332910" y="716728"/>
                </a:cubicBezTo>
                <a:cubicBezTo>
                  <a:pt x="6332910" y="718630"/>
                  <a:pt x="6332910" y="720532"/>
                  <a:pt x="6333386" y="721959"/>
                </a:cubicBezTo>
                <a:cubicBezTo>
                  <a:pt x="6322450" y="725763"/>
                  <a:pt x="6313415" y="734798"/>
                  <a:pt x="6299149" y="730518"/>
                </a:cubicBezTo>
                <a:cubicBezTo>
                  <a:pt x="6311988" y="750490"/>
                  <a:pt x="6321498" y="723385"/>
                  <a:pt x="6337666" y="725763"/>
                </a:cubicBezTo>
                <a:cubicBezTo>
                  <a:pt x="6335288" y="725287"/>
                  <a:pt x="6334338" y="723861"/>
                  <a:pt x="6333386" y="721959"/>
                </a:cubicBezTo>
                <a:cubicBezTo>
                  <a:pt x="6334813" y="721483"/>
                  <a:pt x="6336239" y="721008"/>
                  <a:pt x="6337666" y="721008"/>
                </a:cubicBezTo>
                <a:cubicBezTo>
                  <a:pt x="6336239" y="720057"/>
                  <a:pt x="6334813" y="718630"/>
                  <a:pt x="6333386" y="717204"/>
                </a:cubicBezTo>
                <a:cubicBezTo>
                  <a:pt x="6334338" y="713400"/>
                  <a:pt x="6336715" y="708644"/>
                  <a:pt x="6341470" y="705316"/>
                </a:cubicBezTo>
                <a:cubicBezTo>
                  <a:pt x="6350980" y="703889"/>
                  <a:pt x="6360491" y="702938"/>
                  <a:pt x="6370001" y="701512"/>
                </a:cubicBezTo>
                <a:cubicBezTo>
                  <a:pt x="6363581" y="699610"/>
                  <a:pt x="6357994" y="699372"/>
                  <a:pt x="6353239" y="700204"/>
                </a:cubicBezTo>
                <a:close/>
                <a:moveTo>
                  <a:pt x="11354329" y="696118"/>
                </a:moveTo>
                <a:cubicBezTo>
                  <a:pt x="11375237" y="692596"/>
                  <a:pt x="11389324" y="713281"/>
                  <a:pt x="11411436" y="720057"/>
                </a:cubicBezTo>
                <a:cubicBezTo>
                  <a:pt x="11384332" y="720532"/>
                  <a:pt x="11349618" y="723385"/>
                  <a:pt x="11330598" y="709120"/>
                </a:cubicBezTo>
                <a:cubicBezTo>
                  <a:pt x="11339633" y="701155"/>
                  <a:pt x="11347360" y="697292"/>
                  <a:pt x="11354329" y="696118"/>
                </a:cubicBezTo>
                <a:close/>
                <a:moveTo>
                  <a:pt x="10946239" y="696081"/>
                </a:moveTo>
                <a:cubicBezTo>
                  <a:pt x="10978893" y="695479"/>
                  <a:pt x="11011883" y="706980"/>
                  <a:pt x="11035777" y="709120"/>
                </a:cubicBezTo>
                <a:cubicBezTo>
                  <a:pt x="10991079" y="713876"/>
                  <a:pt x="10949233" y="696757"/>
                  <a:pt x="10914045" y="701512"/>
                </a:cubicBezTo>
                <a:cubicBezTo>
                  <a:pt x="10924506" y="697827"/>
                  <a:pt x="10935354" y="696281"/>
                  <a:pt x="10946239" y="696081"/>
                </a:cubicBezTo>
                <a:close/>
                <a:moveTo>
                  <a:pt x="1470773" y="672030"/>
                </a:moveTo>
                <a:lnTo>
                  <a:pt x="1509289" y="679638"/>
                </a:lnTo>
                <a:lnTo>
                  <a:pt x="1499779" y="672030"/>
                </a:lnTo>
                <a:close/>
                <a:moveTo>
                  <a:pt x="1255839" y="672030"/>
                </a:moveTo>
                <a:cubicBezTo>
                  <a:pt x="1268677" y="679638"/>
                  <a:pt x="1326216" y="689148"/>
                  <a:pt x="1355223" y="696756"/>
                </a:cubicBezTo>
                <a:cubicBezTo>
                  <a:pt x="1349040" y="679638"/>
                  <a:pt x="1278663" y="682015"/>
                  <a:pt x="1255839" y="672030"/>
                </a:cubicBezTo>
                <a:close/>
                <a:moveTo>
                  <a:pt x="862098" y="672030"/>
                </a:moveTo>
                <a:lnTo>
                  <a:pt x="910125" y="691526"/>
                </a:lnTo>
                <a:lnTo>
                  <a:pt x="884447" y="691526"/>
                </a:lnTo>
                <a:close/>
                <a:moveTo>
                  <a:pt x="5613932" y="649680"/>
                </a:moveTo>
                <a:lnTo>
                  <a:pt x="5607752" y="672029"/>
                </a:lnTo>
                <a:lnTo>
                  <a:pt x="5591580" y="662043"/>
                </a:lnTo>
                <a:close/>
                <a:moveTo>
                  <a:pt x="1201631" y="642547"/>
                </a:moveTo>
                <a:lnTo>
                  <a:pt x="1217798" y="654911"/>
                </a:lnTo>
                <a:lnTo>
                  <a:pt x="1240146" y="654911"/>
                </a:lnTo>
                <a:close/>
                <a:moveTo>
                  <a:pt x="10830829" y="624953"/>
                </a:moveTo>
                <a:lnTo>
                  <a:pt x="10936394" y="624953"/>
                </a:lnTo>
                <a:cubicBezTo>
                  <a:pt x="10952561" y="639694"/>
                  <a:pt x="10904534" y="642072"/>
                  <a:pt x="10930212" y="662043"/>
                </a:cubicBezTo>
                <a:cubicBezTo>
                  <a:pt x="10888366" y="662043"/>
                  <a:pt x="10853178" y="639694"/>
                  <a:pt x="10830829" y="624953"/>
                </a:cubicBezTo>
                <a:close/>
                <a:moveTo>
                  <a:pt x="4075631" y="624953"/>
                </a:moveTo>
                <a:lnTo>
                  <a:pt x="4091796" y="624953"/>
                </a:lnTo>
                <a:lnTo>
                  <a:pt x="4063268" y="637316"/>
                </a:lnTo>
                <a:close/>
                <a:moveTo>
                  <a:pt x="1047563" y="612590"/>
                </a:moveTo>
                <a:lnTo>
                  <a:pt x="1146946" y="642072"/>
                </a:lnTo>
                <a:cubicBezTo>
                  <a:pt x="1146946" y="620198"/>
                  <a:pt x="1089408" y="622576"/>
                  <a:pt x="1047563" y="612590"/>
                </a:cubicBezTo>
                <a:close/>
                <a:moveTo>
                  <a:pt x="5282900" y="611498"/>
                </a:moveTo>
                <a:cubicBezTo>
                  <a:pt x="5289863" y="610094"/>
                  <a:pt x="5297472" y="610094"/>
                  <a:pt x="5306269" y="612590"/>
                </a:cubicBezTo>
                <a:cubicBezTo>
                  <a:pt x="5283920" y="627331"/>
                  <a:pt x="5245402" y="634939"/>
                  <a:pt x="5223052" y="632562"/>
                </a:cubicBezTo>
                <a:cubicBezTo>
                  <a:pt x="5246949" y="632562"/>
                  <a:pt x="5262017" y="615711"/>
                  <a:pt x="5282900" y="611498"/>
                </a:cubicBezTo>
                <a:close/>
                <a:moveTo>
                  <a:pt x="915725" y="588933"/>
                </a:moveTo>
                <a:cubicBezTo>
                  <a:pt x="887670" y="588933"/>
                  <a:pt x="858783" y="591430"/>
                  <a:pt x="833105" y="590241"/>
                </a:cubicBezTo>
                <a:cubicBezTo>
                  <a:pt x="836433" y="620198"/>
                  <a:pt x="868293" y="595471"/>
                  <a:pt x="893971" y="612590"/>
                </a:cubicBezTo>
                <a:cubicBezTo>
                  <a:pt x="897299" y="607359"/>
                  <a:pt x="890642" y="604982"/>
                  <a:pt x="884460" y="602604"/>
                </a:cubicBezTo>
                <a:cubicBezTo>
                  <a:pt x="922977" y="565514"/>
                  <a:pt x="948655" y="619723"/>
                  <a:pt x="993354" y="602604"/>
                </a:cubicBezTo>
                <a:cubicBezTo>
                  <a:pt x="971004" y="591430"/>
                  <a:pt x="943781" y="588933"/>
                  <a:pt x="915725" y="588933"/>
                </a:cubicBezTo>
                <a:close/>
                <a:moveTo>
                  <a:pt x="9681444" y="557608"/>
                </a:moveTo>
                <a:cubicBezTo>
                  <a:pt x="9696245" y="556360"/>
                  <a:pt x="9710748" y="556954"/>
                  <a:pt x="9715741" y="565513"/>
                </a:cubicBezTo>
                <a:cubicBezTo>
                  <a:pt x="9690063" y="565513"/>
                  <a:pt x="9664385" y="567891"/>
                  <a:pt x="9645364" y="560758"/>
                </a:cubicBezTo>
                <a:cubicBezTo>
                  <a:pt x="9651546" y="561947"/>
                  <a:pt x="9666644" y="558856"/>
                  <a:pt x="9681444" y="557608"/>
                </a:cubicBezTo>
                <a:close/>
                <a:moveTo>
                  <a:pt x="6370001" y="543164"/>
                </a:moveTo>
                <a:lnTo>
                  <a:pt x="6331959" y="565513"/>
                </a:lnTo>
                <a:lnTo>
                  <a:pt x="6331959" y="548395"/>
                </a:lnTo>
                <a:close/>
                <a:moveTo>
                  <a:pt x="7587184" y="542169"/>
                </a:moveTo>
                <a:cubicBezTo>
                  <a:pt x="7543430" y="537934"/>
                  <a:pt x="7480215" y="551486"/>
                  <a:pt x="7437062" y="560758"/>
                </a:cubicBezTo>
                <a:lnTo>
                  <a:pt x="7437062" y="565514"/>
                </a:lnTo>
                <a:lnTo>
                  <a:pt x="7392364" y="573122"/>
                </a:lnTo>
                <a:cubicBezTo>
                  <a:pt x="7462740" y="592618"/>
                  <a:pt x="7546431" y="560758"/>
                  <a:pt x="7622989" y="553150"/>
                </a:cubicBezTo>
                <a:cubicBezTo>
                  <a:pt x="7614192" y="546968"/>
                  <a:pt x="7601769" y="543580"/>
                  <a:pt x="7587184" y="542169"/>
                </a:cubicBezTo>
                <a:close/>
                <a:moveTo>
                  <a:pt x="6046649" y="536032"/>
                </a:moveTo>
                <a:lnTo>
                  <a:pt x="6085165" y="536032"/>
                </a:lnTo>
                <a:lnTo>
                  <a:pt x="6037138" y="543165"/>
                </a:lnTo>
                <a:close/>
                <a:moveTo>
                  <a:pt x="9952549" y="518437"/>
                </a:moveTo>
                <a:lnTo>
                  <a:pt x="9997723" y="518437"/>
                </a:lnTo>
                <a:lnTo>
                  <a:pt x="9946367" y="523668"/>
                </a:lnTo>
                <a:close/>
                <a:moveTo>
                  <a:pt x="9869333" y="518437"/>
                </a:moveTo>
                <a:lnTo>
                  <a:pt x="9869333" y="523668"/>
                </a:lnTo>
                <a:lnTo>
                  <a:pt x="9821305" y="523668"/>
                </a:lnTo>
                <a:close/>
                <a:moveTo>
                  <a:pt x="4130315" y="518437"/>
                </a:moveTo>
                <a:cubicBezTo>
                  <a:pt x="3982906" y="557905"/>
                  <a:pt x="3819345" y="607359"/>
                  <a:pt x="3668605" y="612589"/>
                </a:cubicBezTo>
                <a:cubicBezTo>
                  <a:pt x="3822673" y="580254"/>
                  <a:pt x="3982906" y="560758"/>
                  <a:pt x="4130315" y="518437"/>
                </a:cubicBezTo>
                <a:close/>
                <a:moveTo>
                  <a:pt x="10084029" y="517962"/>
                </a:moveTo>
                <a:cubicBezTo>
                  <a:pt x="10090448" y="517962"/>
                  <a:pt x="10096868" y="519864"/>
                  <a:pt x="10099959" y="523668"/>
                </a:cubicBezTo>
                <a:lnTo>
                  <a:pt x="10068099" y="523668"/>
                </a:lnTo>
                <a:cubicBezTo>
                  <a:pt x="10071190" y="519864"/>
                  <a:pt x="10077609" y="517962"/>
                  <a:pt x="10084029" y="517962"/>
                </a:cubicBezTo>
                <a:close/>
                <a:moveTo>
                  <a:pt x="6261107" y="501319"/>
                </a:moveTo>
                <a:lnTo>
                  <a:pt x="6261107" y="506074"/>
                </a:lnTo>
                <a:lnTo>
                  <a:pt x="6229247" y="506074"/>
                </a:lnTo>
                <a:close/>
                <a:moveTo>
                  <a:pt x="2784617" y="494662"/>
                </a:moveTo>
                <a:cubicBezTo>
                  <a:pt x="2815528" y="498466"/>
                  <a:pt x="2851193" y="496089"/>
                  <a:pt x="2877345" y="506074"/>
                </a:cubicBezTo>
                <a:lnTo>
                  <a:pt x="2784617" y="506074"/>
                </a:lnTo>
                <a:cubicBezTo>
                  <a:pt x="2784617" y="501795"/>
                  <a:pt x="2785567" y="497991"/>
                  <a:pt x="2784617" y="494662"/>
                </a:cubicBezTo>
                <a:close/>
                <a:moveTo>
                  <a:pt x="3063270" y="493711"/>
                </a:moveTo>
                <a:lnTo>
                  <a:pt x="3063270" y="501319"/>
                </a:lnTo>
                <a:lnTo>
                  <a:pt x="2992895" y="501319"/>
                </a:lnTo>
                <a:close/>
                <a:moveTo>
                  <a:pt x="2932031" y="493711"/>
                </a:moveTo>
                <a:lnTo>
                  <a:pt x="2932031" y="506074"/>
                </a:lnTo>
                <a:cubicBezTo>
                  <a:pt x="2915861" y="508928"/>
                  <a:pt x="2906351" y="503697"/>
                  <a:pt x="2893510" y="501319"/>
                </a:cubicBezTo>
                <a:cubicBezTo>
                  <a:pt x="2899694" y="488956"/>
                  <a:pt x="2919190" y="496564"/>
                  <a:pt x="2932031" y="493711"/>
                </a:cubicBezTo>
                <a:close/>
                <a:moveTo>
                  <a:pt x="2777957" y="488955"/>
                </a:moveTo>
                <a:cubicBezTo>
                  <a:pt x="2782239" y="489906"/>
                  <a:pt x="2783666" y="492284"/>
                  <a:pt x="2784141" y="494661"/>
                </a:cubicBezTo>
                <a:cubicBezTo>
                  <a:pt x="2780813" y="494186"/>
                  <a:pt x="2777009" y="493710"/>
                  <a:pt x="2773679" y="493235"/>
                </a:cubicBezTo>
                <a:close/>
                <a:moveTo>
                  <a:pt x="3245869" y="484200"/>
                </a:moveTo>
                <a:lnTo>
                  <a:pt x="3268218" y="488955"/>
                </a:lnTo>
                <a:lnTo>
                  <a:pt x="3239687" y="488955"/>
                </a:lnTo>
                <a:close/>
                <a:moveTo>
                  <a:pt x="9215972" y="471361"/>
                </a:moveTo>
                <a:lnTo>
                  <a:pt x="9228811" y="483724"/>
                </a:lnTo>
                <a:cubicBezTo>
                  <a:pt x="9013877" y="496563"/>
                  <a:pt x="8811782" y="508927"/>
                  <a:pt x="8600652" y="493710"/>
                </a:cubicBezTo>
                <a:close/>
                <a:moveTo>
                  <a:pt x="9590680" y="464228"/>
                </a:moveTo>
                <a:cubicBezTo>
                  <a:pt x="9491297" y="476591"/>
                  <a:pt x="9353397" y="491332"/>
                  <a:pt x="9260671" y="476591"/>
                </a:cubicBezTo>
                <a:close/>
                <a:moveTo>
                  <a:pt x="2307199" y="464228"/>
                </a:moveTo>
                <a:cubicBezTo>
                  <a:pt x="2326221" y="464228"/>
                  <a:pt x="2339060" y="471836"/>
                  <a:pt x="2355227" y="476591"/>
                </a:cubicBezTo>
                <a:cubicBezTo>
                  <a:pt x="2476959" y="491332"/>
                  <a:pt x="2618186" y="468983"/>
                  <a:pt x="2729932" y="501318"/>
                </a:cubicBezTo>
                <a:cubicBezTo>
                  <a:pt x="2736588" y="493710"/>
                  <a:pt x="2748952" y="491332"/>
                  <a:pt x="2746099" y="484200"/>
                </a:cubicBezTo>
                <a:cubicBezTo>
                  <a:pt x="2754182" y="488955"/>
                  <a:pt x="2764169" y="491808"/>
                  <a:pt x="2774155" y="493710"/>
                </a:cubicBezTo>
                <a:lnTo>
                  <a:pt x="2762266" y="506549"/>
                </a:lnTo>
                <a:cubicBezTo>
                  <a:pt x="2627697" y="498941"/>
                  <a:pt x="2470775" y="498941"/>
                  <a:pt x="2332878" y="484200"/>
                </a:cubicBezTo>
                <a:cubicBezTo>
                  <a:pt x="2320040" y="484200"/>
                  <a:pt x="2307199" y="474214"/>
                  <a:pt x="2307199" y="464228"/>
                </a:cubicBezTo>
                <a:close/>
                <a:moveTo>
                  <a:pt x="10277862" y="451746"/>
                </a:moveTo>
                <a:cubicBezTo>
                  <a:pt x="10338787" y="451390"/>
                  <a:pt x="10398108" y="455670"/>
                  <a:pt x="10446135" y="471837"/>
                </a:cubicBezTo>
                <a:lnTo>
                  <a:pt x="10099958" y="459473"/>
                </a:lnTo>
                <a:cubicBezTo>
                  <a:pt x="10154405" y="457096"/>
                  <a:pt x="10216936" y="452103"/>
                  <a:pt x="10277862" y="451746"/>
                </a:cubicBezTo>
                <a:close/>
                <a:moveTo>
                  <a:pt x="2070870" y="451657"/>
                </a:moveTo>
                <a:cubicBezTo>
                  <a:pt x="2116520" y="455847"/>
                  <a:pt x="2162171" y="475284"/>
                  <a:pt x="2207819" y="464228"/>
                </a:cubicBezTo>
                <a:lnTo>
                  <a:pt x="2207819" y="476591"/>
                </a:lnTo>
                <a:lnTo>
                  <a:pt x="2025222" y="454242"/>
                </a:lnTo>
                <a:cubicBezTo>
                  <a:pt x="2040436" y="450557"/>
                  <a:pt x="2055651" y="450260"/>
                  <a:pt x="2070870" y="451657"/>
                </a:cubicBezTo>
                <a:close/>
                <a:moveTo>
                  <a:pt x="3183162" y="449607"/>
                </a:moveTo>
                <a:cubicBezTo>
                  <a:pt x="3189997" y="450201"/>
                  <a:pt x="3196417" y="453292"/>
                  <a:pt x="3201172" y="459473"/>
                </a:cubicBezTo>
                <a:cubicBezTo>
                  <a:pt x="3188334" y="457096"/>
                  <a:pt x="3169313" y="464228"/>
                  <a:pt x="3162656" y="454718"/>
                </a:cubicBezTo>
                <a:cubicBezTo>
                  <a:pt x="3169075" y="450914"/>
                  <a:pt x="3176327" y="449012"/>
                  <a:pt x="3183162" y="449607"/>
                </a:cubicBezTo>
                <a:close/>
                <a:moveTo>
                  <a:pt x="8107066" y="434746"/>
                </a:moveTo>
                <a:cubicBezTo>
                  <a:pt x="8107066" y="441879"/>
                  <a:pt x="8119905" y="447110"/>
                  <a:pt x="8129416" y="447110"/>
                </a:cubicBezTo>
                <a:lnTo>
                  <a:pt x="8138926" y="442355"/>
                </a:lnTo>
                <a:cubicBezTo>
                  <a:pt x="8123234" y="444732"/>
                  <a:pt x="8119905" y="434746"/>
                  <a:pt x="8107066" y="434746"/>
                </a:cubicBezTo>
                <a:close/>
                <a:moveTo>
                  <a:pt x="7491746" y="434746"/>
                </a:moveTo>
                <a:lnTo>
                  <a:pt x="7497928" y="441879"/>
                </a:lnTo>
                <a:lnTo>
                  <a:pt x="7469397" y="441879"/>
                </a:lnTo>
                <a:close/>
                <a:moveTo>
                  <a:pt x="1720887" y="434390"/>
                </a:moveTo>
                <a:cubicBezTo>
                  <a:pt x="1733722" y="434390"/>
                  <a:pt x="1746561" y="436887"/>
                  <a:pt x="1756072" y="441879"/>
                </a:cubicBezTo>
                <a:lnTo>
                  <a:pt x="1717559" y="441879"/>
                </a:lnTo>
                <a:lnTo>
                  <a:pt x="1717559" y="454243"/>
                </a:lnTo>
                <a:lnTo>
                  <a:pt x="1685699" y="441879"/>
                </a:lnTo>
                <a:cubicBezTo>
                  <a:pt x="1695209" y="436887"/>
                  <a:pt x="1708048" y="434390"/>
                  <a:pt x="1720887" y="434390"/>
                </a:cubicBezTo>
                <a:close/>
                <a:moveTo>
                  <a:pt x="9389417" y="416736"/>
                </a:moveTo>
                <a:cubicBezTo>
                  <a:pt x="9432690" y="416439"/>
                  <a:pt x="9475130" y="418341"/>
                  <a:pt x="9506989" y="429516"/>
                </a:cubicBezTo>
                <a:cubicBezTo>
                  <a:pt x="9446123" y="427138"/>
                  <a:pt x="9331047" y="437124"/>
                  <a:pt x="9266853" y="417152"/>
                </a:cubicBezTo>
                <a:cubicBezTo>
                  <a:pt x="9302041" y="419530"/>
                  <a:pt x="9346145" y="417033"/>
                  <a:pt x="9389417" y="416736"/>
                </a:cubicBezTo>
                <a:close/>
                <a:moveTo>
                  <a:pt x="7382853" y="412397"/>
                </a:moveTo>
                <a:lnTo>
                  <a:pt x="7382853" y="429516"/>
                </a:lnTo>
                <a:cubicBezTo>
                  <a:pt x="7321986" y="414775"/>
                  <a:pt x="7264449" y="459473"/>
                  <a:pt x="7200254" y="434746"/>
                </a:cubicBezTo>
                <a:close/>
                <a:moveTo>
                  <a:pt x="8376208" y="404789"/>
                </a:moveTo>
                <a:lnTo>
                  <a:pt x="8414726" y="404789"/>
                </a:lnTo>
                <a:lnTo>
                  <a:pt x="8369551" y="412397"/>
                </a:lnTo>
                <a:close/>
                <a:moveTo>
                  <a:pt x="6793211" y="404789"/>
                </a:moveTo>
                <a:lnTo>
                  <a:pt x="6783700" y="412397"/>
                </a:lnTo>
                <a:lnTo>
                  <a:pt x="6767533" y="412397"/>
                </a:lnTo>
                <a:close/>
                <a:moveTo>
                  <a:pt x="7523606" y="400034"/>
                </a:moveTo>
                <a:cubicBezTo>
                  <a:pt x="7507438" y="429516"/>
                  <a:pt x="7446572" y="417153"/>
                  <a:pt x="7414712" y="412397"/>
                </a:cubicBezTo>
                <a:cubicBezTo>
                  <a:pt x="7456558" y="400034"/>
                  <a:pt x="7478907" y="410020"/>
                  <a:pt x="7523606" y="400034"/>
                </a:cubicBezTo>
                <a:close/>
                <a:moveTo>
                  <a:pt x="7699821" y="381830"/>
                </a:moveTo>
                <a:cubicBezTo>
                  <a:pt x="7712593" y="381993"/>
                  <a:pt x="7725343" y="383509"/>
                  <a:pt x="7738063" y="387194"/>
                </a:cubicBezTo>
                <a:cubicBezTo>
                  <a:pt x="7690036" y="401935"/>
                  <a:pt x="7654848" y="381964"/>
                  <a:pt x="7613003" y="404313"/>
                </a:cubicBezTo>
                <a:cubicBezTo>
                  <a:pt x="7600639" y="404789"/>
                  <a:pt x="7581619" y="407166"/>
                  <a:pt x="7584472" y="394803"/>
                </a:cubicBezTo>
                <a:cubicBezTo>
                  <a:pt x="7622989" y="393020"/>
                  <a:pt x="7661505" y="381340"/>
                  <a:pt x="7699821" y="381830"/>
                </a:cubicBezTo>
                <a:close/>
                <a:moveTo>
                  <a:pt x="7876440" y="375307"/>
                </a:moveTo>
                <a:lnTo>
                  <a:pt x="7882622" y="382440"/>
                </a:lnTo>
                <a:lnTo>
                  <a:pt x="7799406" y="382440"/>
                </a:lnTo>
                <a:close/>
                <a:moveTo>
                  <a:pt x="8282561" y="371087"/>
                </a:moveTo>
                <a:cubicBezTo>
                  <a:pt x="8300482" y="366183"/>
                  <a:pt x="8324021" y="378398"/>
                  <a:pt x="8331510" y="387670"/>
                </a:cubicBezTo>
                <a:lnTo>
                  <a:pt x="8267315" y="382439"/>
                </a:lnTo>
                <a:cubicBezTo>
                  <a:pt x="8271238" y="376258"/>
                  <a:pt x="8276588" y="372721"/>
                  <a:pt x="8282561" y="371087"/>
                </a:cubicBezTo>
                <a:close/>
                <a:moveTo>
                  <a:pt x="4216857" y="365321"/>
                </a:moveTo>
                <a:lnTo>
                  <a:pt x="4239208" y="365321"/>
                </a:lnTo>
                <a:lnTo>
                  <a:pt x="4207347" y="370076"/>
                </a:lnTo>
                <a:close/>
                <a:moveTo>
                  <a:pt x="8002733" y="363538"/>
                </a:moveTo>
                <a:cubicBezTo>
                  <a:pt x="8011367" y="363122"/>
                  <a:pt x="8020402" y="363538"/>
                  <a:pt x="8030031" y="365321"/>
                </a:cubicBezTo>
                <a:lnTo>
                  <a:pt x="8030031" y="387670"/>
                </a:lnTo>
                <a:lnTo>
                  <a:pt x="8023850" y="387670"/>
                </a:lnTo>
                <a:cubicBezTo>
                  <a:pt x="8007682" y="350580"/>
                  <a:pt x="7956326" y="387670"/>
                  <a:pt x="7930648" y="375307"/>
                </a:cubicBezTo>
                <a:cubicBezTo>
                  <a:pt x="7954543" y="373524"/>
                  <a:pt x="7976832" y="364786"/>
                  <a:pt x="8002733" y="363538"/>
                </a:cubicBezTo>
                <a:close/>
                <a:moveTo>
                  <a:pt x="8089754" y="363271"/>
                </a:moveTo>
                <a:lnTo>
                  <a:pt x="8090253" y="363330"/>
                </a:lnTo>
                <a:lnTo>
                  <a:pt x="8061891" y="365321"/>
                </a:lnTo>
                <a:cubicBezTo>
                  <a:pt x="8071520" y="363419"/>
                  <a:pt x="8080763" y="362914"/>
                  <a:pt x="8089754" y="363271"/>
                </a:cubicBezTo>
                <a:close/>
                <a:moveTo>
                  <a:pt x="9622539" y="357713"/>
                </a:moveTo>
                <a:lnTo>
                  <a:pt x="9622539" y="365321"/>
                </a:lnTo>
                <a:lnTo>
                  <a:pt x="9513646" y="365321"/>
                </a:lnTo>
                <a:close/>
                <a:moveTo>
                  <a:pt x="8266840" y="357713"/>
                </a:moveTo>
                <a:cubicBezTo>
                  <a:pt x="8272546" y="396230"/>
                  <a:pt x="8202644" y="379111"/>
                  <a:pt x="8161275" y="380538"/>
                </a:cubicBezTo>
                <a:cubicBezTo>
                  <a:pt x="8163652" y="379587"/>
                  <a:pt x="8166029" y="378160"/>
                  <a:pt x="8167456" y="375307"/>
                </a:cubicBezTo>
                <a:cubicBezTo>
                  <a:pt x="8150100" y="373881"/>
                  <a:pt x="8133338" y="369482"/>
                  <a:pt x="8116100" y="366391"/>
                </a:cubicBezTo>
                <a:lnTo>
                  <a:pt x="8090253" y="363330"/>
                </a:lnTo>
                <a:lnTo>
                  <a:pt x="8166862" y="357951"/>
                </a:lnTo>
                <a:cubicBezTo>
                  <a:pt x="8202882" y="357951"/>
                  <a:pt x="8238071" y="359140"/>
                  <a:pt x="8266840" y="357713"/>
                </a:cubicBezTo>
                <a:close/>
                <a:moveTo>
                  <a:pt x="5431331" y="352957"/>
                </a:moveTo>
                <a:lnTo>
                  <a:pt x="5476028" y="352957"/>
                </a:lnTo>
                <a:lnTo>
                  <a:pt x="5399471" y="370076"/>
                </a:lnTo>
                <a:close/>
                <a:moveTo>
                  <a:pt x="9944040" y="346739"/>
                </a:moveTo>
                <a:cubicBezTo>
                  <a:pt x="9951329" y="344666"/>
                  <a:pt x="9959086" y="352958"/>
                  <a:pt x="9968716" y="352958"/>
                </a:cubicBezTo>
                <a:lnTo>
                  <a:pt x="9936856" y="352958"/>
                </a:lnTo>
                <a:cubicBezTo>
                  <a:pt x="9939233" y="349273"/>
                  <a:pt x="9941611" y="347430"/>
                  <a:pt x="9944040" y="346739"/>
                </a:cubicBezTo>
                <a:close/>
                <a:moveTo>
                  <a:pt x="862104" y="345349"/>
                </a:moveTo>
                <a:cubicBezTo>
                  <a:pt x="881125" y="360090"/>
                  <a:pt x="926299" y="340594"/>
                  <a:pt x="932481" y="365321"/>
                </a:cubicBezTo>
                <a:cubicBezTo>
                  <a:pt x="906803" y="360090"/>
                  <a:pt x="871614" y="365321"/>
                  <a:pt x="862104" y="345349"/>
                </a:cubicBezTo>
                <a:close/>
                <a:moveTo>
                  <a:pt x="10228349" y="340594"/>
                </a:moveTo>
                <a:lnTo>
                  <a:pt x="10061442" y="352957"/>
                </a:lnTo>
                <a:lnTo>
                  <a:pt x="10068099" y="345349"/>
                </a:lnTo>
                <a:close/>
                <a:moveTo>
                  <a:pt x="778890" y="328230"/>
                </a:moveTo>
                <a:lnTo>
                  <a:pt x="794582" y="328230"/>
                </a:lnTo>
                <a:lnTo>
                  <a:pt x="807421" y="335363"/>
                </a:lnTo>
                <a:close/>
                <a:moveTo>
                  <a:pt x="604145" y="327814"/>
                </a:moveTo>
                <a:cubicBezTo>
                  <a:pt x="630202" y="329241"/>
                  <a:pt x="653115" y="351531"/>
                  <a:pt x="679507" y="340118"/>
                </a:cubicBezTo>
                <a:lnTo>
                  <a:pt x="653829" y="357237"/>
                </a:lnTo>
                <a:lnTo>
                  <a:pt x="708038" y="382439"/>
                </a:lnTo>
                <a:cubicBezTo>
                  <a:pt x="672849" y="372453"/>
                  <a:pt x="605326" y="365321"/>
                  <a:pt x="576795" y="335363"/>
                </a:cubicBezTo>
                <a:cubicBezTo>
                  <a:pt x="586425" y="329181"/>
                  <a:pt x="595459" y="327339"/>
                  <a:pt x="604145" y="327814"/>
                </a:cubicBezTo>
                <a:close/>
                <a:moveTo>
                  <a:pt x="5569231" y="323000"/>
                </a:moveTo>
                <a:cubicBezTo>
                  <a:pt x="5572558" y="340594"/>
                  <a:pt x="5543551" y="332986"/>
                  <a:pt x="5530712" y="335364"/>
                </a:cubicBezTo>
                <a:cubicBezTo>
                  <a:pt x="5540223" y="323000"/>
                  <a:pt x="5553063" y="320623"/>
                  <a:pt x="5569231" y="323000"/>
                </a:cubicBezTo>
                <a:close/>
                <a:moveTo>
                  <a:pt x="1076564" y="315867"/>
                </a:moveTo>
                <a:cubicBezTo>
                  <a:pt x="1111752" y="325853"/>
                  <a:pt x="1153597" y="313489"/>
                  <a:pt x="1179276" y="340594"/>
                </a:cubicBezTo>
                <a:cubicBezTo>
                  <a:pt x="1144087" y="332986"/>
                  <a:pt x="1098913" y="332986"/>
                  <a:pt x="1076564" y="315867"/>
                </a:cubicBezTo>
                <a:close/>
                <a:moveTo>
                  <a:pt x="4514535" y="311112"/>
                </a:moveTo>
                <a:cubicBezTo>
                  <a:pt x="4495514" y="325853"/>
                  <a:pt x="4441303" y="330608"/>
                  <a:pt x="4421807" y="328231"/>
                </a:cubicBezTo>
                <a:close/>
                <a:moveTo>
                  <a:pt x="9715742" y="305881"/>
                </a:moveTo>
                <a:lnTo>
                  <a:pt x="9584023" y="315867"/>
                </a:lnTo>
                <a:lnTo>
                  <a:pt x="9590680" y="310636"/>
                </a:lnTo>
                <a:close/>
                <a:moveTo>
                  <a:pt x="9744272" y="298273"/>
                </a:moveTo>
                <a:lnTo>
                  <a:pt x="9920689" y="310636"/>
                </a:lnTo>
                <a:lnTo>
                  <a:pt x="9738090" y="305881"/>
                </a:lnTo>
                <a:close/>
                <a:moveTo>
                  <a:pt x="5678125" y="298273"/>
                </a:moveTo>
                <a:cubicBezTo>
                  <a:pt x="5684306" y="305881"/>
                  <a:pt x="5692396" y="309210"/>
                  <a:pt x="5700952" y="309685"/>
                </a:cubicBezTo>
                <a:cubicBezTo>
                  <a:pt x="5678601" y="316343"/>
                  <a:pt x="5650544" y="329182"/>
                  <a:pt x="5630100" y="323000"/>
                </a:cubicBezTo>
                <a:cubicBezTo>
                  <a:pt x="5646264" y="315392"/>
                  <a:pt x="5678125" y="313014"/>
                  <a:pt x="5678125" y="298273"/>
                </a:cubicBezTo>
                <a:close/>
                <a:moveTo>
                  <a:pt x="4723284" y="276399"/>
                </a:moveTo>
                <a:lnTo>
                  <a:pt x="4652432" y="285909"/>
                </a:lnTo>
                <a:lnTo>
                  <a:pt x="4662418" y="281154"/>
                </a:lnTo>
                <a:close/>
                <a:moveTo>
                  <a:pt x="6668150" y="275924"/>
                </a:moveTo>
                <a:cubicBezTo>
                  <a:pt x="6655787" y="280679"/>
                  <a:pt x="6640570" y="281154"/>
                  <a:pt x="6631060" y="292091"/>
                </a:cubicBezTo>
                <a:cubicBezTo>
                  <a:pt x="6630109" y="292091"/>
                  <a:pt x="6628682" y="292091"/>
                  <a:pt x="6627732" y="292091"/>
                </a:cubicBezTo>
                <a:cubicBezTo>
                  <a:pt x="6624403" y="288762"/>
                  <a:pt x="6619172" y="284007"/>
                  <a:pt x="6613466" y="286385"/>
                </a:cubicBezTo>
                <a:cubicBezTo>
                  <a:pt x="6617270" y="289714"/>
                  <a:pt x="6622025" y="291616"/>
                  <a:pt x="6627732" y="292091"/>
                </a:cubicBezTo>
                <a:cubicBezTo>
                  <a:pt x="6628682" y="292567"/>
                  <a:pt x="6629158" y="293042"/>
                  <a:pt x="6629634" y="293518"/>
                </a:cubicBezTo>
                <a:cubicBezTo>
                  <a:pt x="6630109" y="293042"/>
                  <a:pt x="6630585" y="292567"/>
                  <a:pt x="6631060" y="292091"/>
                </a:cubicBezTo>
                <a:cubicBezTo>
                  <a:pt x="6645326" y="292091"/>
                  <a:pt x="6661493" y="285909"/>
                  <a:pt x="6668150" y="275924"/>
                </a:cubicBezTo>
                <a:close/>
                <a:moveTo>
                  <a:pt x="6717664" y="275864"/>
                </a:moveTo>
                <a:cubicBezTo>
                  <a:pt x="6714157" y="276875"/>
                  <a:pt x="6710709" y="279728"/>
                  <a:pt x="6706667" y="281630"/>
                </a:cubicBezTo>
                <a:cubicBezTo>
                  <a:pt x="6698108" y="282105"/>
                  <a:pt x="6689548" y="281630"/>
                  <a:pt x="6684318" y="276399"/>
                </a:cubicBezTo>
                <a:lnTo>
                  <a:pt x="6690500" y="281154"/>
                </a:lnTo>
                <a:cubicBezTo>
                  <a:pt x="6697157" y="284958"/>
                  <a:pt x="6702388" y="283532"/>
                  <a:pt x="6706667" y="281630"/>
                </a:cubicBezTo>
                <a:cubicBezTo>
                  <a:pt x="6714752" y="281154"/>
                  <a:pt x="6722835" y="280203"/>
                  <a:pt x="6729017" y="281154"/>
                </a:cubicBezTo>
                <a:cubicBezTo>
                  <a:pt x="6724737" y="275686"/>
                  <a:pt x="6721171" y="274854"/>
                  <a:pt x="6717664" y="275864"/>
                </a:cubicBezTo>
                <a:close/>
                <a:moveTo>
                  <a:pt x="5826722" y="268033"/>
                </a:moveTo>
                <a:cubicBezTo>
                  <a:pt x="5838609" y="267750"/>
                  <a:pt x="5850260" y="271287"/>
                  <a:pt x="5860721" y="281154"/>
                </a:cubicBezTo>
                <a:lnTo>
                  <a:pt x="5738989" y="305881"/>
                </a:lnTo>
                <a:cubicBezTo>
                  <a:pt x="5753254" y="304098"/>
                  <a:pt x="5791058" y="268880"/>
                  <a:pt x="5826722" y="268033"/>
                </a:cubicBezTo>
                <a:close/>
                <a:moveTo>
                  <a:pt x="6822218" y="246917"/>
                </a:moveTo>
                <a:lnTo>
                  <a:pt x="6761352" y="276399"/>
                </a:lnTo>
                <a:cubicBezTo>
                  <a:pt x="6764205" y="278777"/>
                  <a:pt x="6815561" y="271168"/>
                  <a:pt x="6822218" y="246917"/>
                </a:cubicBezTo>
                <a:close/>
                <a:moveTo>
                  <a:pt x="5959629" y="246917"/>
                </a:moveTo>
                <a:cubicBezTo>
                  <a:pt x="5969615" y="271168"/>
                  <a:pt x="5931098" y="261183"/>
                  <a:pt x="5914930" y="264036"/>
                </a:cubicBezTo>
                <a:close/>
                <a:moveTo>
                  <a:pt x="9104760" y="239190"/>
                </a:moveTo>
                <a:cubicBezTo>
                  <a:pt x="9111596" y="239190"/>
                  <a:pt x="9118016" y="240498"/>
                  <a:pt x="9122771" y="246917"/>
                </a:cubicBezTo>
                <a:cubicBezTo>
                  <a:pt x="9109931" y="244064"/>
                  <a:pt x="9084253" y="251672"/>
                  <a:pt x="9084253" y="239309"/>
                </a:cubicBezTo>
                <a:cubicBezTo>
                  <a:pt x="9090672" y="240498"/>
                  <a:pt x="9097924" y="239190"/>
                  <a:pt x="9104760" y="239190"/>
                </a:cubicBezTo>
                <a:close/>
                <a:moveTo>
                  <a:pt x="5261570" y="204596"/>
                </a:moveTo>
                <a:lnTo>
                  <a:pt x="5267752" y="216959"/>
                </a:lnTo>
                <a:cubicBezTo>
                  <a:pt x="5252059" y="216959"/>
                  <a:pt x="5229235" y="209351"/>
                  <a:pt x="5216871" y="221715"/>
                </a:cubicBezTo>
                <a:cubicBezTo>
                  <a:pt x="5223053" y="201743"/>
                  <a:pt x="5248733" y="216959"/>
                  <a:pt x="5261570" y="204596"/>
                </a:cubicBezTo>
                <a:close/>
                <a:moveTo>
                  <a:pt x="5410408" y="185575"/>
                </a:moveTo>
                <a:cubicBezTo>
                  <a:pt x="5412309" y="185575"/>
                  <a:pt x="5414687" y="185575"/>
                  <a:pt x="5416589" y="185575"/>
                </a:cubicBezTo>
                <a:cubicBezTo>
                  <a:pt x="5416113" y="186051"/>
                  <a:pt x="5415638" y="186526"/>
                  <a:pt x="5415162" y="187002"/>
                </a:cubicBezTo>
                <a:close/>
                <a:moveTo>
                  <a:pt x="5431330" y="167030"/>
                </a:moveTo>
                <a:lnTo>
                  <a:pt x="5469846" y="167030"/>
                </a:lnTo>
                <a:cubicBezTo>
                  <a:pt x="5457007" y="178918"/>
                  <a:pt x="5435133" y="185575"/>
                  <a:pt x="5416589" y="185575"/>
                </a:cubicBezTo>
                <a:cubicBezTo>
                  <a:pt x="5421344" y="179393"/>
                  <a:pt x="5434183" y="176540"/>
                  <a:pt x="5431330" y="167030"/>
                </a:cubicBezTo>
                <a:close/>
                <a:moveTo>
                  <a:pt x="6388367" y="144087"/>
                </a:moveTo>
                <a:cubicBezTo>
                  <a:pt x="6408161" y="145632"/>
                  <a:pt x="6428964" y="152051"/>
                  <a:pt x="6450838" y="149911"/>
                </a:cubicBezTo>
                <a:cubicBezTo>
                  <a:pt x="6382364" y="172736"/>
                  <a:pt x="6298197" y="193184"/>
                  <a:pt x="6216408" y="196988"/>
                </a:cubicBezTo>
                <a:cubicBezTo>
                  <a:pt x="6254925" y="187002"/>
                  <a:pt x="6286785" y="169883"/>
                  <a:pt x="6331959" y="167506"/>
                </a:cubicBezTo>
                <a:cubicBezTo>
                  <a:pt x="6349791" y="145870"/>
                  <a:pt x="6368574" y="142541"/>
                  <a:pt x="6388367" y="144087"/>
                </a:cubicBezTo>
                <a:close/>
                <a:moveTo>
                  <a:pt x="5652449" y="132793"/>
                </a:moveTo>
                <a:lnTo>
                  <a:pt x="5623445" y="145156"/>
                </a:lnTo>
                <a:lnTo>
                  <a:pt x="5623445" y="137548"/>
                </a:lnTo>
                <a:close/>
                <a:moveTo>
                  <a:pt x="6546418" y="127562"/>
                </a:moveTo>
                <a:lnTo>
                  <a:pt x="6514558" y="137548"/>
                </a:lnTo>
                <a:lnTo>
                  <a:pt x="6514558" y="132793"/>
                </a:lnTo>
                <a:close/>
                <a:moveTo>
                  <a:pt x="1330671" y="107650"/>
                </a:moveTo>
                <a:cubicBezTo>
                  <a:pt x="1343094" y="107353"/>
                  <a:pt x="1353558" y="109255"/>
                  <a:pt x="1355220" y="120430"/>
                </a:cubicBezTo>
                <a:cubicBezTo>
                  <a:pt x="1336199" y="110444"/>
                  <a:pt x="1304339" y="120430"/>
                  <a:pt x="1294353" y="108066"/>
                </a:cubicBezTo>
                <a:cubicBezTo>
                  <a:pt x="1303863" y="110444"/>
                  <a:pt x="1318248" y="107947"/>
                  <a:pt x="1330671" y="107650"/>
                </a:cubicBezTo>
                <a:close/>
                <a:moveTo>
                  <a:pt x="7975348" y="98080"/>
                </a:moveTo>
                <a:cubicBezTo>
                  <a:pt x="7936831" y="90947"/>
                  <a:pt x="7930649" y="132793"/>
                  <a:pt x="7892132" y="108066"/>
                </a:cubicBezTo>
                <a:cubicBezTo>
                  <a:pt x="7715715" y="152764"/>
                  <a:pt x="7475579" y="142779"/>
                  <a:pt x="7267303" y="187477"/>
                </a:cubicBezTo>
                <a:cubicBezTo>
                  <a:pt x="7174577" y="204596"/>
                  <a:pt x="7081375" y="224568"/>
                  <a:pt x="6998160" y="216959"/>
                </a:cubicBezTo>
                <a:cubicBezTo>
                  <a:pt x="6988649" y="221715"/>
                  <a:pt x="6981992" y="234078"/>
                  <a:pt x="6969153" y="234078"/>
                </a:cubicBezTo>
                <a:cubicBezTo>
                  <a:pt x="6946804" y="216484"/>
                  <a:pt x="6952986" y="216484"/>
                  <a:pt x="6930636" y="226470"/>
                </a:cubicBezTo>
                <a:cubicBezTo>
                  <a:pt x="6935867" y="240260"/>
                  <a:pt x="6921126" y="245015"/>
                  <a:pt x="6902105" y="247868"/>
                </a:cubicBezTo>
                <a:cubicBezTo>
                  <a:pt x="7253988" y="196988"/>
                  <a:pt x="7601591" y="150387"/>
                  <a:pt x="7968691" y="115674"/>
                </a:cubicBezTo>
                <a:cubicBezTo>
                  <a:pt x="7959180" y="115674"/>
                  <a:pt x="7949670" y="115674"/>
                  <a:pt x="7946341" y="108066"/>
                </a:cubicBezTo>
                <a:close/>
                <a:moveTo>
                  <a:pt x="6758022" y="83815"/>
                </a:moveTo>
                <a:cubicBezTo>
                  <a:pt x="6727589" y="99983"/>
                  <a:pt x="6680513" y="118528"/>
                  <a:pt x="6645800" y="102836"/>
                </a:cubicBezTo>
                <a:cubicBezTo>
                  <a:pt x="6668149" y="82864"/>
                  <a:pt x="6690499" y="117577"/>
                  <a:pt x="6716177" y="98081"/>
                </a:cubicBezTo>
                <a:lnTo>
                  <a:pt x="6716177" y="85717"/>
                </a:lnTo>
                <a:cubicBezTo>
                  <a:pt x="6728540" y="83815"/>
                  <a:pt x="6745184" y="87619"/>
                  <a:pt x="6758022" y="83815"/>
                </a:cubicBezTo>
                <a:close/>
                <a:moveTo>
                  <a:pt x="5998622" y="73353"/>
                </a:moveTo>
                <a:lnTo>
                  <a:pt x="5991964" y="85716"/>
                </a:lnTo>
                <a:lnTo>
                  <a:pt x="5969615" y="78108"/>
                </a:lnTo>
                <a:close/>
                <a:moveTo>
                  <a:pt x="8244966" y="68122"/>
                </a:moveTo>
                <a:lnTo>
                  <a:pt x="8244966" y="85716"/>
                </a:lnTo>
                <a:cubicBezTo>
                  <a:pt x="8232127" y="83339"/>
                  <a:pt x="8206449" y="90471"/>
                  <a:pt x="8206449" y="78108"/>
                </a:cubicBezTo>
                <a:close/>
                <a:moveTo>
                  <a:pt x="9369564" y="60990"/>
                </a:moveTo>
                <a:lnTo>
                  <a:pt x="9369564" y="73353"/>
                </a:lnTo>
                <a:lnTo>
                  <a:pt x="9446599" y="73353"/>
                </a:lnTo>
                <a:close/>
                <a:moveTo>
                  <a:pt x="9252706" y="57067"/>
                </a:moveTo>
                <a:cubicBezTo>
                  <a:pt x="9221917" y="54333"/>
                  <a:pt x="9191484" y="56235"/>
                  <a:pt x="9176980" y="68598"/>
                </a:cubicBezTo>
                <a:cubicBezTo>
                  <a:pt x="9222154" y="78108"/>
                  <a:pt x="9289202" y="70975"/>
                  <a:pt x="9330572" y="73353"/>
                </a:cubicBezTo>
                <a:cubicBezTo>
                  <a:pt x="9314643" y="67172"/>
                  <a:pt x="9283496" y="59801"/>
                  <a:pt x="9252706" y="57067"/>
                </a:cubicBezTo>
                <a:close/>
                <a:moveTo>
                  <a:pt x="9107079" y="56235"/>
                </a:moveTo>
                <a:cubicBezTo>
                  <a:pt x="9108506" y="58613"/>
                  <a:pt x="9109932" y="60515"/>
                  <a:pt x="9111359" y="61941"/>
                </a:cubicBezTo>
                <a:cubicBezTo>
                  <a:pt x="9104701" y="60990"/>
                  <a:pt x="9098044" y="62892"/>
                  <a:pt x="9090911" y="68598"/>
                </a:cubicBezTo>
                <a:close/>
                <a:moveTo>
                  <a:pt x="10099958" y="43872"/>
                </a:moveTo>
                <a:cubicBezTo>
                  <a:pt x="10112797" y="40543"/>
                  <a:pt x="10119930" y="45774"/>
                  <a:pt x="10128965" y="48627"/>
                </a:cubicBezTo>
                <a:cubicBezTo>
                  <a:pt x="10115650" y="49102"/>
                  <a:pt x="10102336" y="50529"/>
                  <a:pt x="10099958" y="43872"/>
                </a:cubicBezTo>
                <a:close/>
                <a:moveTo>
                  <a:pt x="9782788" y="26277"/>
                </a:moveTo>
                <a:lnTo>
                  <a:pt x="9792298" y="31508"/>
                </a:lnTo>
                <a:lnTo>
                  <a:pt x="9622539" y="31508"/>
                </a:lnTo>
                <a:close/>
                <a:moveTo>
                  <a:pt x="9019465" y="23186"/>
                </a:moveTo>
                <a:cubicBezTo>
                  <a:pt x="9142029" y="23186"/>
                  <a:pt x="9261384" y="28179"/>
                  <a:pt x="9381452" y="38165"/>
                </a:cubicBezTo>
                <a:cubicBezTo>
                  <a:pt x="9435661" y="75255"/>
                  <a:pt x="9483689" y="60514"/>
                  <a:pt x="9551212" y="72878"/>
                </a:cubicBezTo>
                <a:cubicBezTo>
                  <a:pt x="9609225" y="75731"/>
                  <a:pt x="9679602" y="95227"/>
                  <a:pt x="9727630" y="78108"/>
                </a:cubicBezTo>
                <a:lnTo>
                  <a:pt x="9727630" y="90947"/>
                </a:lnTo>
                <a:cubicBezTo>
                  <a:pt x="9823684" y="105688"/>
                  <a:pt x="9938759" y="85717"/>
                  <a:pt x="10028631" y="108066"/>
                </a:cubicBezTo>
                <a:cubicBezTo>
                  <a:pt x="9954927" y="118052"/>
                  <a:pt x="9830341" y="90947"/>
                  <a:pt x="9727630" y="108066"/>
                </a:cubicBezTo>
                <a:cubicBezTo>
                  <a:pt x="9730958" y="120905"/>
                  <a:pt x="9724776" y="128038"/>
                  <a:pt x="9721448" y="138023"/>
                </a:cubicBezTo>
                <a:cubicBezTo>
                  <a:pt x="9532192" y="118527"/>
                  <a:pt x="9369089" y="155618"/>
                  <a:pt x="9189343" y="133268"/>
                </a:cubicBezTo>
                <a:cubicBezTo>
                  <a:pt x="9144645" y="150387"/>
                  <a:pt x="9112785" y="98556"/>
                  <a:pt x="9083779" y="133268"/>
                </a:cubicBezTo>
                <a:cubicBezTo>
                  <a:pt x="8872649" y="123282"/>
                  <a:pt x="8622527" y="150387"/>
                  <a:pt x="8414250" y="145632"/>
                </a:cubicBezTo>
                <a:cubicBezTo>
                  <a:pt x="8324853" y="145632"/>
                  <a:pt x="8238309" y="165128"/>
                  <a:pt x="8161275" y="175114"/>
                </a:cubicBezTo>
                <a:cubicBezTo>
                  <a:pt x="7593983" y="187477"/>
                  <a:pt x="6994831" y="279252"/>
                  <a:pt x="6459874" y="370551"/>
                </a:cubicBezTo>
                <a:cubicBezTo>
                  <a:pt x="6344798" y="397656"/>
                  <a:pt x="6210228" y="385293"/>
                  <a:pt x="6107516" y="434746"/>
                </a:cubicBezTo>
                <a:cubicBezTo>
                  <a:pt x="6020972" y="407642"/>
                  <a:pt x="5962958" y="484200"/>
                  <a:pt x="5883071" y="471837"/>
                </a:cubicBezTo>
                <a:cubicBezTo>
                  <a:pt x="5803184" y="498941"/>
                  <a:pt x="5678128" y="461851"/>
                  <a:pt x="5630100" y="523668"/>
                </a:cubicBezTo>
                <a:cubicBezTo>
                  <a:pt x="5607752" y="538885"/>
                  <a:pt x="5534042" y="541262"/>
                  <a:pt x="5537370" y="531276"/>
                </a:cubicBezTo>
                <a:cubicBezTo>
                  <a:pt x="5422296" y="558381"/>
                  <a:pt x="5284395" y="593094"/>
                  <a:pt x="5162664" y="637792"/>
                </a:cubicBezTo>
                <a:cubicBezTo>
                  <a:pt x="5165992" y="644925"/>
                  <a:pt x="5175502" y="642547"/>
                  <a:pt x="5185013" y="642547"/>
                </a:cubicBezTo>
                <a:lnTo>
                  <a:pt x="5140313" y="654911"/>
                </a:lnTo>
                <a:lnTo>
                  <a:pt x="5162664" y="642547"/>
                </a:lnTo>
                <a:cubicBezTo>
                  <a:pt x="5136985" y="634939"/>
                  <a:pt x="5101797" y="644925"/>
                  <a:pt x="5076120" y="654911"/>
                </a:cubicBezTo>
                <a:cubicBezTo>
                  <a:pt x="5082302" y="667274"/>
                  <a:pt x="5120818" y="660142"/>
                  <a:pt x="5107980" y="662519"/>
                </a:cubicBezTo>
                <a:lnTo>
                  <a:pt x="5047116" y="679638"/>
                </a:lnTo>
                <a:lnTo>
                  <a:pt x="5053296" y="662519"/>
                </a:lnTo>
                <a:cubicBezTo>
                  <a:pt x="4559706" y="781399"/>
                  <a:pt x="4040444" y="905033"/>
                  <a:pt x="3515026" y="969228"/>
                </a:cubicBezTo>
                <a:cubicBezTo>
                  <a:pt x="3486494" y="978738"/>
                  <a:pt x="3438466" y="971605"/>
                  <a:pt x="3422299" y="998710"/>
                </a:cubicBezTo>
                <a:lnTo>
                  <a:pt x="3378075" y="992528"/>
                </a:lnTo>
                <a:cubicBezTo>
                  <a:pt x="3297712" y="1031996"/>
                  <a:pt x="3179307" y="1004892"/>
                  <a:pt x="3092765" y="1022010"/>
                </a:cubicBezTo>
                <a:lnTo>
                  <a:pt x="3092765" y="1031996"/>
                </a:lnTo>
                <a:cubicBezTo>
                  <a:pt x="3071841" y="1020584"/>
                  <a:pt x="3049967" y="1027241"/>
                  <a:pt x="3029994" y="1034374"/>
                </a:cubicBezTo>
                <a:cubicBezTo>
                  <a:pt x="3030946" y="1033898"/>
                  <a:pt x="3031421" y="1032947"/>
                  <a:pt x="3031896" y="1031996"/>
                </a:cubicBezTo>
                <a:cubicBezTo>
                  <a:pt x="3022387" y="1022010"/>
                  <a:pt x="3009548" y="1019633"/>
                  <a:pt x="2993380" y="1022010"/>
                </a:cubicBezTo>
                <a:cubicBezTo>
                  <a:pt x="2973884" y="1019633"/>
                  <a:pt x="2977214" y="1034374"/>
                  <a:pt x="2977214" y="1044360"/>
                </a:cubicBezTo>
                <a:cubicBezTo>
                  <a:pt x="2791284" y="1029619"/>
                  <a:pt x="2560658" y="1051968"/>
                  <a:pt x="2400412" y="1027241"/>
                </a:cubicBezTo>
                <a:cubicBezTo>
                  <a:pt x="2380915" y="1054345"/>
                  <a:pt x="2336215" y="1012500"/>
                  <a:pt x="2307206" y="1027241"/>
                </a:cubicBezTo>
                <a:cubicBezTo>
                  <a:pt x="2240162" y="1024863"/>
                  <a:pt x="2144105" y="1005367"/>
                  <a:pt x="2076586" y="1022486"/>
                </a:cubicBezTo>
                <a:cubicBezTo>
                  <a:pt x="2086098" y="1037227"/>
                  <a:pt x="2105591" y="1032472"/>
                  <a:pt x="2124611" y="1032472"/>
                </a:cubicBezTo>
                <a:lnTo>
                  <a:pt x="2115101" y="1061954"/>
                </a:lnTo>
                <a:cubicBezTo>
                  <a:pt x="2131267" y="1076695"/>
                  <a:pt x="2182144" y="1059576"/>
                  <a:pt x="2163131" y="1086681"/>
                </a:cubicBezTo>
                <a:cubicBezTo>
                  <a:pt x="2175967" y="1079072"/>
                  <a:pt x="2192132" y="1079072"/>
                  <a:pt x="2201645" y="1091436"/>
                </a:cubicBezTo>
                <a:cubicBezTo>
                  <a:pt x="2217813" y="1051968"/>
                  <a:pt x="2282006" y="1093813"/>
                  <a:pt x="2301025" y="1081450"/>
                </a:cubicBezTo>
                <a:cubicBezTo>
                  <a:pt x="2467934" y="1123771"/>
                  <a:pt x="2705214" y="1096191"/>
                  <a:pt x="2833135" y="1103799"/>
                </a:cubicBezTo>
                <a:lnTo>
                  <a:pt x="2801271" y="1116163"/>
                </a:lnTo>
                <a:cubicBezTo>
                  <a:pt x="3185966" y="1106177"/>
                  <a:pt x="3544983" y="1071464"/>
                  <a:pt x="3910150" y="1009647"/>
                </a:cubicBezTo>
                <a:cubicBezTo>
                  <a:pt x="3814129" y="997283"/>
                  <a:pt x="3701905" y="1029143"/>
                  <a:pt x="3593011" y="1026765"/>
                </a:cubicBezTo>
                <a:lnTo>
                  <a:pt x="3593011" y="1022010"/>
                </a:lnTo>
                <a:cubicBezTo>
                  <a:pt x="3682409" y="1019633"/>
                  <a:pt x="3788450" y="1000137"/>
                  <a:pt x="3871635" y="992528"/>
                </a:cubicBezTo>
                <a:cubicBezTo>
                  <a:pt x="4067071" y="963046"/>
                  <a:pt x="4275349" y="908362"/>
                  <a:pt x="4470786" y="878880"/>
                </a:cubicBezTo>
                <a:cubicBezTo>
                  <a:pt x="4498842" y="874006"/>
                  <a:pt x="4527908" y="871123"/>
                  <a:pt x="4557226" y="868805"/>
                </a:cubicBezTo>
                <a:lnTo>
                  <a:pt x="4628640" y="863376"/>
                </a:lnTo>
                <a:lnTo>
                  <a:pt x="4598202" y="877349"/>
                </a:lnTo>
                <a:cubicBezTo>
                  <a:pt x="4565325" y="887112"/>
                  <a:pt x="4529038" y="884705"/>
                  <a:pt x="4485528" y="892194"/>
                </a:cubicBezTo>
                <a:lnTo>
                  <a:pt x="4479006" y="902722"/>
                </a:lnTo>
                <a:lnTo>
                  <a:pt x="4476847" y="903088"/>
                </a:lnTo>
                <a:lnTo>
                  <a:pt x="4466269" y="901051"/>
                </a:lnTo>
                <a:cubicBezTo>
                  <a:pt x="4457470" y="897663"/>
                  <a:pt x="4448673" y="893383"/>
                  <a:pt x="4447009" y="904558"/>
                </a:cubicBezTo>
                <a:cubicBezTo>
                  <a:pt x="4280580" y="936417"/>
                  <a:pt x="4146010" y="946403"/>
                  <a:pt x="3985759" y="993479"/>
                </a:cubicBezTo>
                <a:cubicBezTo>
                  <a:pt x="4083477" y="969941"/>
                  <a:pt x="4192491" y="950802"/>
                  <a:pt x="4301086" y="932910"/>
                </a:cubicBezTo>
                <a:lnTo>
                  <a:pt x="4476847" y="903088"/>
                </a:lnTo>
                <a:lnTo>
                  <a:pt x="4478573" y="903421"/>
                </a:lnTo>
                <a:lnTo>
                  <a:pt x="4479006" y="902722"/>
                </a:lnTo>
                <a:lnTo>
                  <a:pt x="4613916" y="879831"/>
                </a:lnTo>
                <a:lnTo>
                  <a:pt x="4629521" y="863308"/>
                </a:lnTo>
                <a:lnTo>
                  <a:pt x="4645183" y="862118"/>
                </a:lnTo>
                <a:cubicBezTo>
                  <a:pt x="4703314" y="856887"/>
                  <a:pt x="4759426" y="848209"/>
                  <a:pt x="4807451" y="824671"/>
                </a:cubicBezTo>
                <a:cubicBezTo>
                  <a:pt x="4858809" y="841789"/>
                  <a:pt x="4923003" y="794713"/>
                  <a:pt x="4961519" y="819440"/>
                </a:cubicBezTo>
                <a:lnTo>
                  <a:pt x="4977687" y="802321"/>
                </a:lnTo>
                <a:cubicBezTo>
                  <a:pt x="5022863" y="772839"/>
                  <a:pt x="5035701" y="831803"/>
                  <a:pt x="5070891" y="802321"/>
                </a:cubicBezTo>
                <a:lnTo>
                  <a:pt x="5064232" y="794713"/>
                </a:lnTo>
                <a:cubicBezTo>
                  <a:pt x="5105602" y="742882"/>
                  <a:pt x="5192147" y="794713"/>
                  <a:pt x="5246830" y="755245"/>
                </a:cubicBezTo>
                <a:cubicBezTo>
                  <a:pt x="5282017" y="728141"/>
                  <a:pt x="5384730" y="760476"/>
                  <a:pt x="5371891" y="713400"/>
                </a:cubicBezTo>
                <a:lnTo>
                  <a:pt x="5384730" y="725763"/>
                </a:lnTo>
                <a:cubicBezTo>
                  <a:pt x="5410408" y="725763"/>
                  <a:pt x="5432757" y="722910"/>
                  <a:pt x="5448925" y="705791"/>
                </a:cubicBezTo>
                <a:cubicBezTo>
                  <a:pt x="5442743" y="695805"/>
                  <a:pt x="5426576" y="703414"/>
                  <a:pt x="5417065" y="701036"/>
                </a:cubicBezTo>
                <a:cubicBezTo>
                  <a:pt x="5471750" y="691050"/>
                  <a:pt x="5519776" y="671078"/>
                  <a:pt x="5577317" y="671078"/>
                </a:cubicBezTo>
                <a:lnTo>
                  <a:pt x="5455582" y="701036"/>
                </a:lnTo>
                <a:cubicBezTo>
                  <a:pt x="5468421" y="718630"/>
                  <a:pt x="5519776" y="711022"/>
                  <a:pt x="5510266" y="735749"/>
                </a:cubicBezTo>
                <a:cubicBezTo>
                  <a:pt x="5538322" y="728616"/>
                  <a:pt x="5573037" y="730518"/>
                  <a:pt x="5601571" y="714351"/>
                </a:cubicBezTo>
                <a:cubicBezTo>
                  <a:pt x="5633906" y="740980"/>
                  <a:pt x="5680030" y="702938"/>
                  <a:pt x="5718542" y="725763"/>
                </a:cubicBezTo>
                <a:cubicBezTo>
                  <a:pt x="5753731" y="721008"/>
                  <a:pt x="5757059" y="688673"/>
                  <a:pt x="5801758" y="701036"/>
                </a:cubicBezTo>
                <a:cubicBezTo>
                  <a:pt x="5843128" y="663946"/>
                  <a:pt x="5923490" y="681064"/>
                  <a:pt x="5971518" y="676309"/>
                </a:cubicBezTo>
                <a:cubicBezTo>
                  <a:pt x="5981028" y="661568"/>
                  <a:pt x="6016216" y="683917"/>
                  <a:pt x="6016216" y="659191"/>
                </a:cubicBezTo>
                <a:cubicBezTo>
                  <a:pt x="6057586" y="651582"/>
                  <a:pt x="6105613" y="666799"/>
                  <a:pt x="6147459" y="646827"/>
                </a:cubicBezTo>
                <a:cubicBezTo>
                  <a:pt x="6166479" y="629233"/>
                  <a:pt x="6195486" y="659191"/>
                  <a:pt x="6208325" y="636841"/>
                </a:cubicBezTo>
                <a:cubicBezTo>
                  <a:pt x="6461776" y="624478"/>
                  <a:pt x="6718080" y="540311"/>
                  <a:pt x="6971055" y="547919"/>
                </a:cubicBezTo>
                <a:lnTo>
                  <a:pt x="6993405" y="527948"/>
                </a:lnTo>
                <a:cubicBezTo>
                  <a:pt x="7448475" y="463277"/>
                  <a:pt x="7910202" y="441404"/>
                  <a:pt x="8345776" y="409068"/>
                </a:cubicBezTo>
                <a:lnTo>
                  <a:pt x="8332937" y="429040"/>
                </a:lnTo>
                <a:cubicBezTo>
                  <a:pt x="8387146" y="441404"/>
                  <a:pt x="8448012" y="429040"/>
                  <a:pt x="8499368" y="416677"/>
                </a:cubicBezTo>
                <a:cubicBezTo>
                  <a:pt x="8496514" y="409068"/>
                  <a:pt x="8486529" y="409068"/>
                  <a:pt x="8477019" y="409068"/>
                </a:cubicBezTo>
                <a:cubicBezTo>
                  <a:pt x="8483676" y="406691"/>
                  <a:pt x="8534556" y="419054"/>
                  <a:pt x="8563562" y="399083"/>
                </a:cubicBezTo>
                <a:lnTo>
                  <a:pt x="8393803" y="391474"/>
                </a:lnTo>
                <a:cubicBezTo>
                  <a:pt x="8409971" y="361517"/>
                  <a:pt x="8361944" y="373880"/>
                  <a:pt x="8345776" y="361517"/>
                </a:cubicBezTo>
                <a:cubicBezTo>
                  <a:pt x="8419481" y="356761"/>
                  <a:pt x="8525046" y="356761"/>
                  <a:pt x="8602079" y="373880"/>
                </a:cubicBezTo>
                <a:cubicBezTo>
                  <a:pt x="8589241" y="376258"/>
                  <a:pt x="8569744" y="368649"/>
                  <a:pt x="8563562" y="378635"/>
                </a:cubicBezTo>
                <a:cubicBezTo>
                  <a:pt x="8669127" y="410970"/>
                  <a:pt x="8816538" y="368649"/>
                  <a:pt x="8932088" y="390999"/>
                </a:cubicBezTo>
                <a:cubicBezTo>
                  <a:pt x="9002941" y="408117"/>
                  <a:pt x="9150351" y="381013"/>
                  <a:pt x="9217399" y="415726"/>
                </a:cubicBezTo>
                <a:cubicBezTo>
                  <a:pt x="9163190" y="410970"/>
                  <a:pt x="9098995" y="422858"/>
                  <a:pt x="9038129" y="428089"/>
                </a:cubicBezTo>
                <a:lnTo>
                  <a:pt x="9038129" y="432844"/>
                </a:lnTo>
                <a:lnTo>
                  <a:pt x="8547870" y="449963"/>
                </a:lnTo>
                <a:cubicBezTo>
                  <a:pt x="8525521" y="452816"/>
                  <a:pt x="8451816" y="445208"/>
                  <a:pt x="8422810" y="457571"/>
                </a:cubicBezTo>
                <a:cubicBezTo>
                  <a:pt x="8409971" y="459949"/>
                  <a:pt x="8403313" y="449963"/>
                  <a:pt x="8393803" y="449963"/>
                </a:cubicBezTo>
                <a:cubicBezTo>
                  <a:pt x="8322951" y="474690"/>
                  <a:pt x="8217386" y="479445"/>
                  <a:pt x="8130842" y="467081"/>
                </a:cubicBezTo>
                <a:cubicBezTo>
                  <a:pt x="8053808" y="499417"/>
                  <a:pt x="7976774" y="481823"/>
                  <a:pt x="7893559" y="504172"/>
                </a:cubicBezTo>
                <a:cubicBezTo>
                  <a:pt x="7896412" y="506549"/>
                  <a:pt x="7903069" y="508927"/>
                  <a:pt x="7899741" y="516535"/>
                </a:cubicBezTo>
                <a:cubicBezTo>
                  <a:pt x="7864552" y="523668"/>
                  <a:pt x="7836021" y="496564"/>
                  <a:pt x="7807014" y="508927"/>
                </a:cubicBezTo>
                <a:cubicBezTo>
                  <a:pt x="7813196" y="513682"/>
                  <a:pt x="7819854" y="516535"/>
                  <a:pt x="7816525" y="521290"/>
                </a:cubicBezTo>
                <a:lnTo>
                  <a:pt x="7630598" y="526046"/>
                </a:lnTo>
                <a:lnTo>
                  <a:pt x="7614430" y="538409"/>
                </a:lnTo>
                <a:lnTo>
                  <a:pt x="7662457" y="563136"/>
                </a:lnTo>
                <a:cubicBezTo>
                  <a:pt x="7793700" y="553626"/>
                  <a:pt x="7998649" y="533654"/>
                  <a:pt x="8162226" y="533654"/>
                </a:cubicBezTo>
                <a:lnTo>
                  <a:pt x="8152716" y="526046"/>
                </a:lnTo>
                <a:cubicBezTo>
                  <a:pt x="8274448" y="530801"/>
                  <a:pt x="8431369" y="543164"/>
                  <a:pt x="8575450" y="538409"/>
                </a:cubicBezTo>
                <a:lnTo>
                  <a:pt x="8498417" y="555528"/>
                </a:lnTo>
                <a:cubicBezTo>
                  <a:pt x="8924480" y="607359"/>
                  <a:pt x="9353873" y="557905"/>
                  <a:pt x="9767097" y="585010"/>
                </a:cubicBezTo>
                <a:lnTo>
                  <a:pt x="9821782" y="604982"/>
                </a:lnTo>
                <a:cubicBezTo>
                  <a:pt x="9828439" y="597373"/>
                  <a:pt x="9841278" y="594996"/>
                  <a:pt x="9837949" y="585010"/>
                </a:cubicBezTo>
                <a:lnTo>
                  <a:pt x="9869809" y="585010"/>
                </a:lnTo>
                <a:cubicBezTo>
                  <a:pt x="9869809" y="592618"/>
                  <a:pt x="9866481" y="600226"/>
                  <a:pt x="9875991" y="604982"/>
                </a:cubicBezTo>
                <a:cubicBezTo>
                  <a:pt x="9888830" y="602128"/>
                  <a:pt x="9908326" y="609737"/>
                  <a:pt x="9914507" y="597373"/>
                </a:cubicBezTo>
                <a:lnTo>
                  <a:pt x="9908326" y="592618"/>
                </a:lnTo>
                <a:cubicBezTo>
                  <a:pt x="9927822" y="592618"/>
                  <a:pt x="9937332" y="590241"/>
                  <a:pt x="9937332" y="604982"/>
                </a:cubicBezTo>
                <a:cubicBezTo>
                  <a:pt x="9975849" y="592618"/>
                  <a:pt x="9982031" y="607359"/>
                  <a:pt x="10007709" y="585010"/>
                </a:cubicBezTo>
                <a:cubicBezTo>
                  <a:pt x="10030058" y="582632"/>
                  <a:pt x="10055736" y="587863"/>
                  <a:pt x="10046226" y="604982"/>
                </a:cubicBezTo>
                <a:cubicBezTo>
                  <a:pt x="10270670" y="582632"/>
                  <a:pt x="10469436" y="642072"/>
                  <a:pt x="10677713" y="622100"/>
                </a:cubicBezTo>
                <a:cubicBezTo>
                  <a:pt x="10668203" y="624478"/>
                  <a:pt x="10668203" y="631611"/>
                  <a:pt x="10668203" y="639219"/>
                </a:cubicBezTo>
                <a:lnTo>
                  <a:pt x="10370053" y="651582"/>
                </a:lnTo>
                <a:lnTo>
                  <a:pt x="10331536" y="673932"/>
                </a:lnTo>
                <a:lnTo>
                  <a:pt x="10453269" y="693428"/>
                </a:lnTo>
                <a:cubicBezTo>
                  <a:pt x="10427590" y="698658"/>
                  <a:pt x="10392403" y="693428"/>
                  <a:pt x="10370053" y="703414"/>
                </a:cubicBezTo>
                <a:cubicBezTo>
                  <a:pt x="10542666" y="740504"/>
                  <a:pt x="10735250" y="686295"/>
                  <a:pt x="10892171" y="703414"/>
                </a:cubicBezTo>
                <a:cubicBezTo>
                  <a:pt x="10808956" y="715777"/>
                  <a:pt x="10712901" y="700561"/>
                  <a:pt x="10645377" y="745259"/>
                </a:cubicBezTo>
                <a:cubicBezTo>
                  <a:pt x="10626357" y="752392"/>
                  <a:pt x="10651559" y="754770"/>
                  <a:pt x="10645377" y="762378"/>
                </a:cubicBezTo>
                <a:cubicBezTo>
                  <a:pt x="10635867" y="762378"/>
                  <a:pt x="10626357" y="762378"/>
                  <a:pt x="10623028" y="769986"/>
                </a:cubicBezTo>
                <a:cubicBezTo>
                  <a:pt x="10625406" y="771413"/>
                  <a:pt x="10627784" y="774266"/>
                  <a:pt x="10632063" y="775217"/>
                </a:cubicBezTo>
                <a:lnTo>
                  <a:pt x="10305858" y="792335"/>
                </a:lnTo>
                <a:cubicBezTo>
                  <a:pt x="10379563" y="812307"/>
                  <a:pt x="10491786" y="797566"/>
                  <a:pt x="10575001" y="812307"/>
                </a:cubicBezTo>
                <a:lnTo>
                  <a:pt x="10437101" y="829426"/>
                </a:lnTo>
                <a:lnTo>
                  <a:pt x="10529827" y="841789"/>
                </a:lnTo>
                <a:cubicBezTo>
                  <a:pt x="10424262" y="846544"/>
                  <a:pt x="10305858" y="826573"/>
                  <a:pt x="10215985" y="858908"/>
                </a:cubicBezTo>
                <a:cubicBezTo>
                  <a:pt x="10376235" y="878404"/>
                  <a:pt x="10571673" y="843691"/>
                  <a:pt x="10754271" y="863663"/>
                </a:cubicBezTo>
                <a:cubicBezTo>
                  <a:pt x="10827977" y="880782"/>
                  <a:pt x="10911668" y="878404"/>
                  <a:pt x="10991554" y="888390"/>
                </a:cubicBezTo>
                <a:lnTo>
                  <a:pt x="10991554" y="900753"/>
                </a:lnTo>
                <a:lnTo>
                  <a:pt x="11011594" y="905552"/>
                </a:lnTo>
                <a:lnTo>
                  <a:pt x="10959078" y="905643"/>
                </a:lnTo>
                <a:cubicBezTo>
                  <a:pt x="10875736" y="903547"/>
                  <a:pt x="10778285" y="898376"/>
                  <a:pt x="10706244" y="922627"/>
                </a:cubicBezTo>
                <a:cubicBezTo>
                  <a:pt x="10754271" y="925480"/>
                  <a:pt x="10846997" y="917872"/>
                  <a:pt x="10876004" y="930235"/>
                </a:cubicBezTo>
                <a:cubicBezTo>
                  <a:pt x="10773292" y="949732"/>
                  <a:pt x="10648230" y="934991"/>
                  <a:pt x="10529827" y="947354"/>
                </a:cubicBezTo>
                <a:lnTo>
                  <a:pt x="10523170" y="969703"/>
                </a:lnTo>
                <a:lnTo>
                  <a:pt x="10798970" y="977312"/>
                </a:lnTo>
                <a:lnTo>
                  <a:pt x="10798970" y="989675"/>
                </a:lnTo>
                <a:cubicBezTo>
                  <a:pt x="10773292" y="976836"/>
                  <a:pt x="10725265" y="982067"/>
                  <a:pt x="10721936" y="1006794"/>
                </a:cubicBezTo>
                <a:cubicBezTo>
                  <a:pt x="10571197" y="1009171"/>
                  <a:pt x="10430444" y="1049115"/>
                  <a:pt x="10283033" y="1041506"/>
                </a:cubicBezTo>
                <a:cubicBezTo>
                  <a:pt x="10283033" y="1066233"/>
                  <a:pt x="10324879" y="1043884"/>
                  <a:pt x="10331060" y="1058625"/>
                </a:cubicBezTo>
                <a:cubicBezTo>
                  <a:pt x="10318222" y="1061478"/>
                  <a:pt x="10305383" y="1053870"/>
                  <a:pt x="10299201" y="1066233"/>
                </a:cubicBezTo>
                <a:lnTo>
                  <a:pt x="10337718" y="1078597"/>
                </a:lnTo>
                <a:cubicBezTo>
                  <a:pt x="10299201" y="1078597"/>
                  <a:pt x="10257831" y="1046262"/>
                  <a:pt x="10215985" y="1070989"/>
                </a:cubicBezTo>
                <a:lnTo>
                  <a:pt x="10238335" y="1083352"/>
                </a:lnTo>
                <a:cubicBezTo>
                  <a:pt x="10196965" y="1108079"/>
                  <a:pt x="10110420" y="1083352"/>
                  <a:pt x="10084743" y="1108079"/>
                </a:cubicBezTo>
                <a:cubicBezTo>
                  <a:pt x="10059064" y="1090485"/>
                  <a:pt x="10033387" y="1110457"/>
                  <a:pt x="10007709" y="1112834"/>
                </a:cubicBezTo>
                <a:lnTo>
                  <a:pt x="10052407" y="1129953"/>
                </a:lnTo>
                <a:cubicBezTo>
                  <a:pt x="10023401" y="1149925"/>
                  <a:pt x="9965863" y="1142316"/>
                  <a:pt x="9936857" y="1137561"/>
                </a:cubicBezTo>
                <a:cubicBezTo>
                  <a:pt x="9959682" y="1139939"/>
                  <a:pt x="9985360" y="1132330"/>
                  <a:pt x="9991541" y="1117589"/>
                </a:cubicBezTo>
                <a:cubicBezTo>
                  <a:pt x="9969192" y="1119967"/>
                  <a:pt x="9908326" y="1119967"/>
                  <a:pt x="9914507" y="1095240"/>
                </a:cubicBezTo>
                <a:cubicBezTo>
                  <a:pt x="9844131" y="1122345"/>
                  <a:pt x="9760916" y="1117114"/>
                  <a:pt x="9683881" y="1124722"/>
                </a:cubicBezTo>
                <a:cubicBezTo>
                  <a:pt x="9699573" y="1142316"/>
                  <a:pt x="9750929" y="1134708"/>
                  <a:pt x="9767097" y="1154680"/>
                </a:cubicBezTo>
                <a:lnTo>
                  <a:pt x="9639183" y="1167043"/>
                </a:lnTo>
                <a:lnTo>
                  <a:pt x="9744747" y="1184162"/>
                </a:lnTo>
                <a:cubicBezTo>
                  <a:pt x="9610177" y="1186539"/>
                  <a:pt x="9495101" y="1174176"/>
                  <a:pt x="9370040" y="1196525"/>
                </a:cubicBezTo>
                <a:cubicBezTo>
                  <a:pt x="9549786" y="1218874"/>
                  <a:pt x="9719545" y="1199378"/>
                  <a:pt x="9914983" y="1214119"/>
                </a:cubicBezTo>
                <a:lnTo>
                  <a:pt x="9937332" y="1236469"/>
                </a:lnTo>
                <a:lnTo>
                  <a:pt x="9946842" y="1219350"/>
                </a:lnTo>
                <a:cubicBezTo>
                  <a:pt x="10030058" y="1244077"/>
                  <a:pt x="10167483" y="1221728"/>
                  <a:pt x="10260684" y="1236469"/>
                </a:cubicBezTo>
                <a:cubicBezTo>
                  <a:pt x="10109945" y="1263573"/>
                  <a:pt x="9962534" y="1231238"/>
                  <a:pt x="9805614" y="1265951"/>
                </a:cubicBezTo>
                <a:cubicBezTo>
                  <a:pt x="10020548" y="1288300"/>
                  <a:pt x="10199818" y="1278314"/>
                  <a:pt x="10420933" y="1265951"/>
                </a:cubicBezTo>
                <a:cubicBezTo>
                  <a:pt x="10465632" y="1235993"/>
                  <a:pt x="10555505" y="1248357"/>
                  <a:pt x="10613043" y="1255965"/>
                </a:cubicBezTo>
                <a:lnTo>
                  <a:pt x="10600203" y="1273084"/>
                </a:lnTo>
                <a:cubicBezTo>
                  <a:pt x="10375759" y="1277839"/>
                  <a:pt x="10113273" y="1310174"/>
                  <a:pt x="9875991" y="1290202"/>
                </a:cubicBezTo>
                <a:cubicBezTo>
                  <a:pt x="9821782" y="1309698"/>
                  <a:pt x="9744747" y="1302566"/>
                  <a:pt x="9683881" y="1294957"/>
                </a:cubicBezTo>
                <a:lnTo>
                  <a:pt x="9690063" y="1290202"/>
                </a:lnTo>
                <a:cubicBezTo>
                  <a:pt x="9440417" y="1260245"/>
                  <a:pt x="9184113" y="1297335"/>
                  <a:pt x="8946829" y="1294957"/>
                </a:cubicBezTo>
                <a:cubicBezTo>
                  <a:pt x="8296322" y="1334425"/>
                  <a:pt x="7575438" y="1366760"/>
                  <a:pt x="6947280" y="1480409"/>
                </a:cubicBezTo>
                <a:cubicBezTo>
                  <a:pt x="7133206" y="1488017"/>
                  <a:pt x="7312477" y="1440941"/>
                  <a:pt x="7498404" y="1433333"/>
                </a:cubicBezTo>
                <a:lnTo>
                  <a:pt x="7498404" y="1420969"/>
                </a:lnTo>
                <a:lnTo>
                  <a:pt x="7623465" y="1413361"/>
                </a:lnTo>
                <a:cubicBezTo>
                  <a:pt x="7719995" y="1448074"/>
                  <a:pt x="7841728" y="1400998"/>
                  <a:pt x="7947293" y="1413361"/>
                </a:cubicBezTo>
                <a:cubicBezTo>
                  <a:pt x="8127038" y="1410984"/>
                  <a:pt x="8380013" y="1346313"/>
                  <a:pt x="8562612" y="1378648"/>
                </a:cubicBezTo>
                <a:lnTo>
                  <a:pt x="8536934" y="1361530"/>
                </a:lnTo>
                <a:lnTo>
                  <a:pt x="8562612" y="1361530"/>
                </a:lnTo>
                <a:cubicBezTo>
                  <a:pt x="8629659" y="1319684"/>
                  <a:pt x="8700512" y="1339656"/>
                  <a:pt x="8783727" y="1332048"/>
                </a:cubicBezTo>
                <a:lnTo>
                  <a:pt x="8783727" y="1344411"/>
                </a:lnTo>
                <a:lnTo>
                  <a:pt x="8700512" y="1349166"/>
                </a:lnTo>
                <a:lnTo>
                  <a:pt x="8716679" y="1373893"/>
                </a:lnTo>
                <a:cubicBezTo>
                  <a:pt x="8684820" y="1373893"/>
                  <a:pt x="8639646" y="1363907"/>
                  <a:pt x="8630135" y="1391012"/>
                </a:cubicBezTo>
                <a:cubicBezTo>
                  <a:pt x="8457047" y="1418116"/>
                  <a:pt x="8219764" y="1381026"/>
                  <a:pt x="8037165" y="1442843"/>
                </a:cubicBezTo>
                <a:cubicBezTo>
                  <a:pt x="8021473" y="1428102"/>
                  <a:pt x="8005306" y="1445221"/>
                  <a:pt x="7992467" y="1455207"/>
                </a:cubicBezTo>
                <a:lnTo>
                  <a:pt x="8075682" y="1472325"/>
                </a:lnTo>
                <a:cubicBezTo>
                  <a:pt x="8001977" y="1479934"/>
                  <a:pt x="7918761" y="1484689"/>
                  <a:pt x="7854566" y="1492297"/>
                </a:cubicBezTo>
                <a:cubicBezTo>
                  <a:pt x="7562598" y="1507038"/>
                  <a:pt x="7283945" y="1549359"/>
                  <a:pt x="7014803" y="1591205"/>
                </a:cubicBezTo>
                <a:cubicBezTo>
                  <a:pt x="7104676" y="1618309"/>
                  <a:pt x="7226408" y="1591205"/>
                  <a:pt x="7300113" y="1591205"/>
                </a:cubicBezTo>
                <a:cubicBezTo>
                  <a:pt x="7258268" y="1611176"/>
                  <a:pt x="7197401" y="1603568"/>
                  <a:pt x="7162213" y="1621162"/>
                </a:cubicBezTo>
                <a:cubicBezTo>
                  <a:pt x="7273960" y="1631148"/>
                  <a:pt x="7370490" y="1606421"/>
                  <a:pt x="7476055" y="1598813"/>
                </a:cubicBezTo>
                <a:lnTo>
                  <a:pt x="7485565" y="1615932"/>
                </a:lnTo>
                <a:cubicBezTo>
                  <a:pt x="7495551" y="1613554"/>
                  <a:pt x="7508389" y="1621162"/>
                  <a:pt x="7514571" y="1611176"/>
                </a:cubicBezTo>
                <a:lnTo>
                  <a:pt x="7498404" y="1598813"/>
                </a:lnTo>
                <a:cubicBezTo>
                  <a:pt x="7520753" y="1603568"/>
                  <a:pt x="7584948" y="1583596"/>
                  <a:pt x="7562598" y="1615932"/>
                </a:cubicBezTo>
                <a:cubicBezTo>
                  <a:pt x="7828888" y="1606421"/>
                  <a:pt x="8104213" y="1561723"/>
                  <a:pt x="8376685" y="1561723"/>
                </a:cubicBezTo>
                <a:lnTo>
                  <a:pt x="8376685" y="1556492"/>
                </a:lnTo>
                <a:lnTo>
                  <a:pt x="9062380" y="1502283"/>
                </a:lnTo>
                <a:cubicBezTo>
                  <a:pt x="8809405" y="1487542"/>
                  <a:pt x="8543116" y="1534618"/>
                  <a:pt x="8277302" y="1509891"/>
                </a:cubicBezTo>
                <a:lnTo>
                  <a:pt x="8254952" y="1497528"/>
                </a:lnTo>
                <a:lnTo>
                  <a:pt x="8238784" y="1514646"/>
                </a:lnTo>
                <a:lnTo>
                  <a:pt x="8052857" y="1509891"/>
                </a:lnTo>
                <a:cubicBezTo>
                  <a:pt x="8016718" y="1533667"/>
                  <a:pt x="7985333" y="1512269"/>
                  <a:pt x="7952523" y="1512744"/>
                </a:cubicBezTo>
                <a:cubicBezTo>
                  <a:pt x="8084241" y="1495150"/>
                  <a:pt x="8240211" y="1492297"/>
                  <a:pt x="8360517" y="1485164"/>
                </a:cubicBezTo>
                <a:lnTo>
                  <a:pt x="8382866" y="1468046"/>
                </a:lnTo>
                <a:cubicBezTo>
                  <a:pt x="8543116" y="1465668"/>
                  <a:pt x="8719532" y="1423823"/>
                  <a:pt x="8876453" y="1438564"/>
                </a:cubicBezTo>
                <a:cubicBezTo>
                  <a:pt x="8885963" y="1420969"/>
                  <a:pt x="8921152" y="1435710"/>
                  <a:pt x="8914970" y="1408606"/>
                </a:cubicBezTo>
                <a:cubicBezTo>
                  <a:pt x="8908789" y="1401473"/>
                  <a:pt x="8899278" y="1403851"/>
                  <a:pt x="8892620" y="1403851"/>
                </a:cubicBezTo>
                <a:lnTo>
                  <a:pt x="8892620" y="1383879"/>
                </a:lnTo>
                <a:cubicBezTo>
                  <a:pt x="8905460" y="1386732"/>
                  <a:pt x="8918299" y="1381501"/>
                  <a:pt x="8931138" y="1379124"/>
                </a:cubicBezTo>
                <a:cubicBezTo>
                  <a:pt x="8956816" y="1403851"/>
                  <a:pt x="9008171" y="1399096"/>
                  <a:pt x="9052870" y="1391487"/>
                </a:cubicBezTo>
                <a:cubicBezTo>
                  <a:pt x="9023864" y="1403851"/>
                  <a:pt x="9062380" y="1428578"/>
                  <a:pt x="9014353" y="1420969"/>
                </a:cubicBezTo>
                <a:lnTo>
                  <a:pt x="9014353" y="1413361"/>
                </a:lnTo>
                <a:cubicBezTo>
                  <a:pt x="9023864" y="1413361"/>
                  <a:pt x="9033374" y="1416214"/>
                  <a:pt x="9036702" y="1408606"/>
                </a:cubicBezTo>
                <a:cubicBezTo>
                  <a:pt x="9023864" y="1381501"/>
                  <a:pt x="9001514" y="1408606"/>
                  <a:pt x="8985347" y="1408606"/>
                </a:cubicBezTo>
                <a:cubicBezTo>
                  <a:pt x="9023388" y="1413837"/>
                  <a:pt x="8969179" y="1420969"/>
                  <a:pt x="8991528" y="1433333"/>
                </a:cubicBezTo>
                <a:cubicBezTo>
                  <a:pt x="9222154" y="1418592"/>
                  <a:pt x="9484640" y="1411459"/>
                  <a:pt x="9699573" y="1413837"/>
                </a:cubicBezTo>
                <a:cubicBezTo>
                  <a:pt x="9686735" y="1416690"/>
                  <a:pt x="9673896" y="1409081"/>
                  <a:pt x="9667714" y="1421445"/>
                </a:cubicBezTo>
                <a:cubicBezTo>
                  <a:pt x="9696720" y="1451403"/>
                  <a:pt x="9744747" y="1409081"/>
                  <a:pt x="9767097" y="1439039"/>
                </a:cubicBezTo>
                <a:cubicBezTo>
                  <a:pt x="9741419" y="1441417"/>
                  <a:pt x="9706231" y="1429053"/>
                  <a:pt x="9690063" y="1451403"/>
                </a:cubicBezTo>
                <a:cubicBezTo>
                  <a:pt x="9814649" y="1486115"/>
                  <a:pt x="9981556" y="1434284"/>
                  <a:pt x="10112798" y="1451403"/>
                </a:cubicBezTo>
                <a:lnTo>
                  <a:pt x="10112798" y="1443794"/>
                </a:lnTo>
                <a:cubicBezTo>
                  <a:pt x="10225020" y="1433808"/>
                  <a:pt x="10356263" y="1436186"/>
                  <a:pt x="10458975" y="1443794"/>
                </a:cubicBezTo>
                <a:cubicBezTo>
                  <a:pt x="10436150" y="1448549"/>
                  <a:pt x="10404291" y="1433808"/>
                  <a:pt x="10391451" y="1456158"/>
                </a:cubicBezTo>
                <a:cubicBezTo>
                  <a:pt x="10433297" y="1446647"/>
                  <a:pt x="10487506" y="1478507"/>
                  <a:pt x="10529351" y="1451403"/>
                </a:cubicBezTo>
                <a:lnTo>
                  <a:pt x="10507002" y="1434284"/>
                </a:lnTo>
                <a:lnTo>
                  <a:pt x="10612567" y="1439515"/>
                </a:lnTo>
                <a:cubicBezTo>
                  <a:pt x="10587364" y="1451878"/>
                  <a:pt x="10571197" y="1437137"/>
                  <a:pt x="10545519" y="1451878"/>
                </a:cubicBezTo>
                <a:cubicBezTo>
                  <a:pt x="10548848" y="1459011"/>
                  <a:pt x="10558358" y="1456633"/>
                  <a:pt x="10567869" y="1456633"/>
                </a:cubicBezTo>
                <a:lnTo>
                  <a:pt x="10567869" y="1481360"/>
                </a:lnTo>
                <a:cubicBezTo>
                  <a:pt x="10615896" y="1498479"/>
                  <a:pt x="10670580" y="1468521"/>
                  <a:pt x="10705768" y="1498479"/>
                </a:cubicBezTo>
                <a:cubicBezTo>
                  <a:pt x="10462304" y="1490870"/>
                  <a:pt x="10167483" y="1510842"/>
                  <a:pt x="9914507" y="1523206"/>
                </a:cubicBezTo>
                <a:cubicBezTo>
                  <a:pt x="9911179" y="1493248"/>
                  <a:pt x="9866481" y="1505612"/>
                  <a:pt x="9853641" y="1503234"/>
                </a:cubicBezTo>
                <a:cubicBezTo>
                  <a:pt x="9856019" y="1505850"/>
                  <a:pt x="9858872" y="1508822"/>
                  <a:pt x="9862142" y="1511318"/>
                </a:cubicBezTo>
                <a:lnTo>
                  <a:pt x="9873055" y="1516509"/>
                </a:lnTo>
                <a:lnTo>
                  <a:pt x="9873138" y="1516548"/>
                </a:lnTo>
                <a:lnTo>
                  <a:pt x="9629197" y="1545080"/>
                </a:lnTo>
                <a:cubicBezTo>
                  <a:pt x="9600666" y="1552688"/>
                  <a:pt x="9574988" y="1515597"/>
                  <a:pt x="9562149" y="1545080"/>
                </a:cubicBezTo>
                <a:lnTo>
                  <a:pt x="9283496" y="1562198"/>
                </a:lnTo>
                <a:lnTo>
                  <a:pt x="9277314" y="1545080"/>
                </a:lnTo>
                <a:lnTo>
                  <a:pt x="9229287" y="1574562"/>
                </a:lnTo>
                <a:lnTo>
                  <a:pt x="8816062" y="1616407"/>
                </a:lnTo>
                <a:cubicBezTo>
                  <a:pt x="8777545" y="1633526"/>
                  <a:pt x="8729518" y="1604044"/>
                  <a:pt x="8716679" y="1641134"/>
                </a:cubicBezTo>
                <a:cubicBezTo>
                  <a:pt x="8688148" y="1643512"/>
                  <a:pt x="8691001" y="1633526"/>
                  <a:pt x="8668652" y="1628771"/>
                </a:cubicBezTo>
                <a:cubicBezTo>
                  <a:pt x="8652485" y="1634001"/>
                  <a:pt x="8671980" y="1646365"/>
                  <a:pt x="8678162" y="1651120"/>
                </a:cubicBezTo>
                <a:cubicBezTo>
                  <a:pt x="8697183" y="1648742"/>
                  <a:pt x="8722861" y="1656351"/>
                  <a:pt x="8739028" y="1646365"/>
                </a:cubicBezTo>
                <a:lnTo>
                  <a:pt x="8729518" y="1641610"/>
                </a:lnTo>
                <a:lnTo>
                  <a:pt x="8755196" y="1641610"/>
                </a:lnTo>
                <a:lnTo>
                  <a:pt x="8755196" y="1634001"/>
                </a:lnTo>
                <a:lnTo>
                  <a:pt x="8768035" y="1634001"/>
                </a:lnTo>
                <a:lnTo>
                  <a:pt x="8768035" y="1641610"/>
                </a:lnTo>
                <a:lnTo>
                  <a:pt x="8806552" y="1634001"/>
                </a:lnTo>
                <a:cubicBezTo>
                  <a:pt x="8931613" y="1626393"/>
                  <a:pt x="9050492" y="1626393"/>
                  <a:pt x="9178407" y="1611652"/>
                </a:cubicBezTo>
                <a:cubicBezTo>
                  <a:pt x="9598289" y="1596911"/>
                  <a:pt x="9909277" y="1519877"/>
                  <a:pt x="10322502" y="1515122"/>
                </a:cubicBezTo>
                <a:cubicBezTo>
                  <a:pt x="10370528" y="1505136"/>
                  <a:pt x="10424737" y="1574562"/>
                  <a:pt x="10453744" y="1515122"/>
                </a:cubicBezTo>
                <a:lnTo>
                  <a:pt x="10492261" y="1532241"/>
                </a:lnTo>
                <a:lnTo>
                  <a:pt x="10453744" y="1539849"/>
                </a:lnTo>
                <a:cubicBezTo>
                  <a:pt x="10479422" y="1562198"/>
                  <a:pt x="10536960" y="1542226"/>
                  <a:pt x="10562638" y="1556967"/>
                </a:cubicBezTo>
                <a:cubicBezTo>
                  <a:pt x="10396207" y="1552212"/>
                  <a:pt x="10232629" y="1591680"/>
                  <a:pt x="10075708" y="1569331"/>
                </a:cubicBezTo>
                <a:lnTo>
                  <a:pt x="10053358" y="1586449"/>
                </a:lnTo>
                <a:cubicBezTo>
                  <a:pt x="9874088" y="1574086"/>
                  <a:pt x="9691490" y="1605946"/>
                  <a:pt x="9515073" y="1603568"/>
                </a:cubicBezTo>
                <a:lnTo>
                  <a:pt x="9569757" y="1615932"/>
                </a:lnTo>
                <a:cubicBezTo>
                  <a:pt x="9367663" y="1630673"/>
                  <a:pt x="9130855" y="1633050"/>
                  <a:pt x="8932088" y="1657777"/>
                </a:cubicBezTo>
                <a:cubicBezTo>
                  <a:pt x="8906411" y="1640658"/>
                  <a:pt x="8874075" y="1665385"/>
                  <a:pt x="8855055" y="1657777"/>
                </a:cubicBezTo>
                <a:cubicBezTo>
                  <a:pt x="8809881" y="1694867"/>
                  <a:pt x="8736175" y="1680126"/>
                  <a:pt x="8678638" y="1692490"/>
                </a:cubicBezTo>
                <a:cubicBezTo>
                  <a:pt x="8345776" y="1697245"/>
                  <a:pt x="8057137" y="1726727"/>
                  <a:pt x="7739967" y="1759062"/>
                </a:cubicBezTo>
                <a:cubicBezTo>
                  <a:pt x="7746148" y="1766671"/>
                  <a:pt x="7756134" y="1779034"/>
                  <a:pt x="7762316" y="1781412"/>
                </a:cubicBezTo>
                <a:lnTo>
                  <a:pt x="7746148" y="1781412"/>
                </a:lnTo>
                <a:lnTo>
                  <a:pt x="7746148" y="1776656"/>
                </a:lnTo>
                <a:cubicBezTo>
                  <a:pt x="7698121" y="1773803"/>
                  <a:pt x="7624416" y="1779034"/>
                  <a:pt x="7585899" y="1793775"/>
                </a:cubicBezTo>
                <a:cubicBezTo>
                  <a:pt x="7444670" y="1803285"/>
                  <a:pt x="7307246" y="1820880"/>
                  <a:pt x="7178856" y="1847984"/>
                </a:cubicBezTo>
                <a:cubicBezTo>
                  <a:pt x="7181709" y="1850362"/>
                  <a:pt x="7188366" y="1853215"/>
                  <a:pt x="7185038" y="1857970"/>
                </a:cubicBezTo>
                <a:cubicBezTo>
                  <a:pt x="7159360" y="1833243"/>
                  <a:pt x="7076144" y="1857970"/>
                  <a:pt x="7024788" y="1857970"/>
                </a:cubicBezTo>
                <a:cubicBezTo>
                  <a:pt x="6995782" y="1860347"/>
                  <a:pt x="6999111" y="1887452"/>
                  <a:pt x="6999111" y="1895060"/>
                </a:cubicBezTo>
                <a:cubicBezTo>
                  <a:pt x="7015278" y="1899815"/>
                  <a:pt x="7050467" y="1907424"/>
                  <a:pt x="7063305" y="1887452"/>
                </a:cubicBezTo>
                <a:cubicBezTo>
                  <a:pt x="7188366" y="1889830"/>
                  <a:pt x="7338630" y="1857494"/>
                  <a:pt x="7454181" y="1852739"/>
                </a:cubicBezTo>
                <a:cubicBezTo>
                  <a:pt x="7162689" y="1892207"/>
                  <a:pt x="6899728" y="1936906"/>
                  <a:pt x="6608235" y="1976374"/>
                </a:cubicBezTo>
                <a:cubicBezTo>
                  <a:pt x="6922077" y="1986360"/>
                  <a:pt x="7239722" y="1916934"/>
                  <a:pt x="7575914" y="1899815"/>
                </a:cubicBezTo>
                <a:cubicBezTo>
                  <a:pt x="7573060" y="1904571"/>
                  <a:pt x="7566403" y="1907424"/>
                  <a:pt x="7569732" y="1912179"/>
                </a:cubicBezTo>
                <a:lnTo>
                  <a:pt x="7531215" y="1907424"/>
                </a:lnTo>
                <a:cubicBezTo>
                  <a:pt x="6909238" y="1988737"/>
                  <a:pt x="6271569" y="2045799"/>
                  <a:pt x="5662913" y="2154693"/>
                </a:cubicBezTo>
                <a:lnTo>
                  <a:pt x="5614885" y="2179420"/>
                </a:lnTo>
                <a:lnTo>
                  <a:pt x="5624394" y="2184175"/>
                </a:lnTo>
                <a:cubicBezTo>
                  <a:pt x="5602045" y="2179420"/>
                  <a:pt x="5595386" y="2204147"/>
                  <a:pt x="5576365" y="2204147"/>
                </a:cubicBezTo>
                <a:cubicBezTo>
                  <a:pt x="5582545" y="2206524"/>
                  <a:pt x="5589205" y="2209377"/>
                  <a:pt x="5585877" y="2214133"/>
                </a:cubicBezTo>
                <a:cubicBezTo>
                  <a:pt x="5467469" y="2211755"/>
                  <a:pt x="5368087" y="2263586"/>
                  <a:pt x="5268704" y="2285936"/>
                </a:cubicBezTo>
                <a:cubicBezTo>
                  <a:pt x="5367610" y="2285936"/>
                  <a:pt x="5460812" y="2241712"/>
                  <a:pt x="5569705" y="2244090"/>
                </a:cubicBezTo>
                <a:cubicBezTo>
                  <a:pt x="5137460" y="2338242"/>
                  <a:pt x="4698084" y="2417654"/>
                  <a:pt x="4262509" y="2506576"/>
                </a:cubicBezTo>
                <a:cubicBezTo>
                  <a:pt x="4233501" y="2521317"/>
                  <a:pt x="4207823" y="2491835"/>
                  <a:pt x="4185477" y="2518939"/>
                </a:cubicBezTo>
                <a:cubicBezTo>
                  <a:pt x="4182148" y="2523694"/>
                  <a:pt x="4188330" y="2526547"/>
                  <a:pt x="4191658" y="2531303"/>
                </a:cubicBezTo>
                <a:cubicBezTo>
                  <a:pt x="4165980" y="2526547"/>
                  <a:pt x="4127463" y="2546044"/>
                  <a:pt x="4108441" y="2531303"/>
                </a:cubicBezTo>
                <a:cubicBezTo>
                  <a:pt x="4092749" y="2528449"/>
                  <a:pt x="4098931" y="2543666"/>
                  <a:pt x="4086092" y="2548421"/>
                </a:cubicBezTo>
                <a:cubicBezTo>
                  <a:pt x="4201642" y="2560785"/>
                  <a:pt x="4310536" y="2526547"/>
                  <a:pt x="4432269" y="2531303"/>
                </a:cubicBezTo>
                <a:lnTo>
                  <a:pt x="4448436" y="2518939"/>
                </a:lnTo>
                <a:cubicBezTo>
                  <a:pt x="4557330" y="2546044"/>
                  <a:pt x="4701888" y="2494212"/>
                  <a:pt x="4807451" y="2494212"/>
                </a:cubicBezTo>
                <a:cubicBezTo>
                  <a:pt x="4861660" y="2494212"/>
                  <a:pt x="4932512" y="2469485"/>
                  <a:pt x="4977211" y="2471863"/>
                </a:cubicBezTo>
                <a:lnTo>
                  <a:pt x="4685720" y="2541288"/>
                </a:lnTo>
                <a:cubicBezTo>
                  <a:pt x="4525471" y="2521317"/>
                  <a:pt x="4345724" y="2573624"/>
                  <a:pt x="4179294" y="2590742"/>
                </a:cubicBezTo>
                <a:cubicBezTo>
                  <a:pt x="4099405" y="2612616"/>
                  <a:pt x="4009536" y="2566015"/>
                  <a:pt x="3939157" y="2607861"/>
                </a:cubicBezTo>
                <a:cubicBezTo>
                  <a:pt x="3644367" y="2620224"/>
                  <a:pt x="3337180" y="2652084"/>
                  <a:pt x="3048541" y="2649706"/>
                </a:cubicBezTo>
                <a:cubicBezTo>
                  <a:pt x="3058051" y="2708671"/>
                  <a:pt x="2971506" y="2656839"/>
                  <a:pt x="2939649" y="2679188"/>
                </a:cubicBezTo>
                <a:lnTo>
                  <a:pt x="2939649" y="2659217"/>
                </a:lnTo>
                <a:cubicBezTo>
                  <a:pt x="2910642" y="2659217"/>
                  <a:pt x="2862615" y="2661594"/>
                  <a:pt x="2856433" y="2671580"/>
                </a:cubicBezTo>
                <a:cubicBezTo>
                  <a:pt x="2731368" y="2659217"/>
                  <a:pt x="2574449" y="2641623"/>
                  <a:pt x="2449387" y="2649231"/>
                </a:cubicBezTo>
                <a:cubicBezTo>
                  <a:pt x="2487905" y="2693930"/>
                  <a:pt x="2600125" y="2673958"/>
                  <a:pt x="2654334" y="2696307"/>
                </a:cubicBezTo>
                <a:cubicBezTo>
                  <a:pt x="2709018" y="2711048"/>
                  <a:pt x="2750388" y="2688699"/>
                  <a:pt x="2801745" y="2708671"/>
                </a:cubicBezTo>
                <a:cubicBezTo>
                  <a:pt x="2782724" y="2708671"/>
                  <a:pt x="2757045" y="2701062"/>
                  <a:pt x="2740877" y="2713426"/>
                </a:cubicBezTo>
                <a:cubicBezTo>
                  <a:pt x="2753716" y="2718181"/>
                  <a:pt x="2769410" y="2725789"/>
                  <a:pt x="2785577" y="2725789"/>
                </a:cubicBezTo>
                <a:lnTo>
                  <a:pt x="2702362" y="2725789"/>
                </a:lnTo>
                <a:cubicBezTo>
                  <a:pt x="2606308" y="2681091"/>
                  <a:pt x="2465079" y="2688223"/>
                  <a:pt x="2346675" y="2671105"/>
                </a:cubicBezTo>
                <a:lnTo>
                  <a:pt x="2285809" y="2688223"/>
                </a:lnTo>
                <a:cubicBezTo>
                  <a:pt x="2311490" y="2712950"/>
                  <a:pt x="2356186" y="2693454"/>
                  <a:pt x="2385194" y="2708195"/>
                </a:cubicBezTo>
                <a:cubicBezTo>
                  <a:pt x="2285809" y="2715803"/>
                  <a:pt x="2186902" y="2688223"/>
                  <a:pt x="2071353" y="2708195"/>
                </a:cubicBezTo>
                <a:cubicBezTo>
                  <a:pt x="2218761" y="2750041"/>
                  <a:pt x="2408019" y="2712950"/>
                  <a:pt x="2539260" y="2784753"/>
                </a:cubicBezTo>
                <a:lnTo>
                  <a:pt x="3180258" y="2807103"/>
                </a:lnTo>
                <a:cubicBezTo>
                  <a:pt x="3212594" y="2799494"/>
                  <a:pt x="3238272" y="2797117"/>
                  <a:pt x="3270132" y="2807103"/>
                </a:cubicBezTo>
                <a:lnTo>
                  <a:pt x="3241126" y="2807103"/>
                </a:lnTo>
                <a:lnTo>
                  <a:pt x="3241126" y="2814711"/>
                </a:lnTo>
                <a:cubicBezTo>
                  <a:pt x="3231615" y="2814711"/>
                  <a:pt x="3222105" y="2814711"/>
                  <a:pt x="3218776" y="2807103"/>
                </a:cubicBezTo>
                <a:cubicBezTo>
                  <a:pt x="3203084" y="2814235"/>
                  <a:pt x="3199755" y="2826599"/>
                  <a:pt x="3209266" y="2836585"/>
                </a:cubicBezTo>
                <a:cubicBezTo>
                  <a:pt x="3058527" y="2848948"/>
                  <a:pt x="2882114" y="2814711"/>
                  <a:pt x="2741353" y="2844193"/>
                </a:cubicBezTo>
                <a:cubicBezTo>
                  <a:pt x="2776543" y="2871298"/>
                  <a:pt x="2853582" y="2836585"/>
                  <a:pt x="2879260" y="2873675"/>
                </a:cubicBezTo>
                <a:cubicBezTo>
                  <a:pt x="2984822" y="2878430"/>
                  <a:pt x="3097043" y="2883185"/>
                  <a:pt x="3186916" y="2903157"/>
                </a:cubicBezTo>
                <a:lnTo>
                  <a:pt x="2702836" y="2886038"/>
                </a:lnTo>
                <a:lnTo>
                  <a:pt x="2709494" y="2890794"/>
                </a:lnTo>
                <a:cubicBezTo>
                  <a:pt x="2635313" y="2893171"/>
                  <a:pt x="2564938" y="2890794"/>
                  <a:pt x="2494561" y="2866067"/>
                </a:cubicBezTo>
                <a:cubicBezTo>
                  <a:pt x="2405166" y="2883661"/>
                  <a:pt x="2289612" y="2836585"/>
                  <a:pt x="2193559" y="2861312"/>
                </a:cubicBezTo>
                <a:lnTo>
                  <a:pt x="2206157" y="2865647"/>
                </a:lnTo>
                <a:lnTo>
                  <a:pt x="2114862" y="2863652"/>
                </a:lnTo>
                <a:cubicBezTo>
                  <a:pt x="1998424" y="2855249"/>
                  <a:pt x="1868071" y="2835277"/>
                  <a:pt x="1757504" y="2861312"/>
                </a:cubicBezTo>
                <a:lnTo>
                  <a:pt x="1770346" y="2831830"/>
                </a:lnTo>
                <a:lnTo>
                  <a:pt x="1555415" y="2814711"/>
                </a:lnTo>
                <a:cubicBezTo>
                  <a:pt x="1606771" y="2799970"/>
                  <a:pt x="1530213" y="2772390"/>
                  <a:pt x="1501205" y="2767635"/>
                </a:cubicBezTo>
                <a:cubicBezTo>
                  <a:pt x="1514045" y="2764782"/>
                  <a:pt x="1526884" y="2772390"/>
                  <a:pt x="1533066" y="2760026"/>
                </a:cubicBezTo>
                <a:cubicBezTo>
                  <a:pt x="1466018" y="2725314"/>
                  <a:pt x="1376147" y="2732922"/>
                  <a:pt x="1302440" y="2708195"/>
                </a:cubicBezTo>
                <a:cubicBezTo>
                  <a:pt x="1437012" y="2703440"/>
                  <a:pt x="1581093" y="2735300"/>
                  <a:pt x="1709483" y="2742908"/>
                </a:cubicBezTo>
                <a:cubicBezTo>
                  <a:pt x="1770346" y="2747663"/>
                  <a:pt x="1844054" y="2762404"/>
                  <a:pt x="1895415" y="2747663"/>
                </a:cubicBezTo>
                <a:cubicBezTo>
                  <a:pt x="1885431" y="2725789"/>
                  <a:pt x="1846909" y="2745285"/>
                  <a:pt x="1840726" y="2730544"/>
                </a:cubicBezTo>
                <a:cubicBezTo>
                  <a:pt x="1850238" y="2728167"/>
                  <a:pt x="1866407" y="2735775"/>
                  <a:pt x="1872586" y="2725789"/>
                </a:cubicBezTo>
                <a:cubicBezTo>
                  <a:pt x="1863077" y="2715803"/>
                  <a:pt x="1843580" y="2721034"/>
                  <a:pt x="1834068" y="2713426"/>
                </a:cubicBezTo>
                <a:cubicBezTo>
                  <a:pt x="1786039" y="2745761"/>
                  <a:pt x="1741338" y="2705818"/>
                  <a:pt x="1693317" y="2701062"/>
                </a:cubicBezTo>
                <a:lnTo>
                  <a:pt x="1702826" y="2683944"/>
                </a:lnTo>
                <a:cubicBezTo>
                  <a:pt x="1629121" y="2644476"/>
                  <a:pt x="1529737" y="2649231"/>
                  <a:pt x="1449851" y="2624504"/>
                </a:cubicBezTo>
                <a:cubicBezTo>
                  <a:pt x="1411334" y="2589791"/>
                  <a:pt x="1334300" y="2569820"/>
                  <a:pt x="1263923" y="2569820"/>
                </a:cubicBezTo>
                <a:lnTo>
                  <a:pt x="1257741" y="2599777"/>
                </a:lnTo>
                <a:cubicBezTo>
                  <a:pt x="1165016" y="2562687"/>
                  <a:pt x="1068486" y="2530351"/>
                  <a:pt x="962921" y="2517988"/>
                </a:cubicBezTo>
                <a:cubicBezTo>
                  <a:pt x="914893" y="2505625"/>
                  <a:pt x="885887" y="2476143"/>
                  <a:pt x="841188" y="2476143"/>
                </a:cubicBezTo>
                <a:cubicBezTo>
                  <a:pt x="818839" y="2421934"/>
                  <a:pt x="738477" y="2491359"/>
                  <a:pt x="741805" y="2434297"/>
                </a:cubicBezTo>
                <a:cubicBezTo>
                  <a:pt x="738477" y="2439052"/>
                  <a:pt x="732295" y="2441905"/>
                  <a:pt x="732295" y="2446661"/>
                </a:cubicBezTo>
                <a:cubicBezTo>
                  <a:pt x="700435" y="2449514"/>
                  <a:pt x="665248" y="2444283"/>
                  <a:pt x="649080" y="2429542"/>
                </a:cubicBezTo>
                <a:cubicBezTo>
                  <a:pt x="738952" y="2402437"/>
                  <a:pt x="790308" y="2451891"/>
                  <a:pt x="873524" y="2441905"/>
                </a:cubicBezTo>
                <a:lnTo>
                  <a:pt x="873524" y="2421934"/>
                </a:lnTo>
                <a:cubicBezTo>
                  <a:pt x="956739" y="2459500"/>
                  <a:pt x="1043283" y="2476618"/>
                  <a:pt x="1116988" y="2501345"/>
                </a:cubicBezTo>
                <a:cubicBezTo>
                  <a:pt x="1155506" y="2508478"/>
                  <a:pt x="1184512" y="2501345"/>
                  <a:pt x="1219700" y="2493737"/>
                </a:cubicBezTo>
                <a:cubicBezTo>
                  <a:pt x="1190693" y="2486128"/>
                  <a:pt x="1194022" y="2461401"/>
                  <a:pt x="1155506" y="2471387"/>
                </a:cubicBezTo>
                <a:cubicBezTo>
                  <a:pt x="1216846" y="2449038"/>
                  <a:pt x="1274384" y="2498492"/>
                  <a:pt x="1335251" y="2463779"/>
                </a:cubicBezTo>
                <a:cubicBezTo>
                  <a:pt x="1315755" y="2449038"/>
                  <a:pt x="1312425" y="2421934"/>
                  <a:pt x="1280566" y="2421934"/>
                </a:cubicBezTo>
                <a:cubicBezTo>
                  <a:pt x="1273909" y="2429542"/>
                  <a:pt x="1261069" y="2431919"/>
                  <a:pt x="1264398" y="2441905"/>
                </a:cubicBezTo>
                <a:lnTo>
                  <a:pt x="1209713" y="2446661"/>
                </a:lnTo>
                <a:lnTo>
                  <a:pt x="1203533" y="2411948"/>
                </a:lnTo>
                <a:cubicBezTo>
                  <a:pt x="1126499" y="2401962"/>
                  <a:pt x="1058975" y="2382466"/>
                  <a:pt x="988599" y="2362494"/>
                </a:cubicBezTo>
                <a:cubicBezTo>
                  <a:pt x="994780" y="2352984"/>
                  <a:pt x="1020458" y="2347753"/>
                  <a:pt x="1010948" y="2333012"/>
                </a:cubicBezTo>
                <a:cubicBezTo>
                  <a:pt x="1042808" y="2330634"/>
                  <a:pt x="1081324" y="2338242"/>
                  <a:pt x="1110330" y="2328257"/>
                </a:cubicBezTo>
                <a:lnTo>
                  <a:pt x="1094164" y="2315893"/>
                </a:lnTo>
                <a:cubicBezTo>
                  <a:pt x="1126022" y="2340620"/>
                  <a:pt x="1186888" y="2318746"/>
                  <a:pt x="1186888" y="2298775"/>
                </a:cubicBezTo>
                <a:lnTo>
                  <a:pt x="1203057" y="2311138"/>
                </a:lnTo>
                <a:cubicBezTo>
                  <a:pt x="1266776" y="2303530"/>
                  <a:pt x="1334300" y="2281180"/>
                  <a:pt x="1356649" y="2251698"/>
                </a:cubicBezTo>
                <a:cubicBezTo>
                  <a:pt x="1308621" y="2239335"/>
                  <a:pt x="1251084" y="2219363"/>
                  <a:pt x="1225405" y="2244090"/>
                </a:cubicBezTo>
                <a:cubicBezTo>
                  <a:pt x="1170722" y="2226972"/>
                  <a:pt x="1106527" y="2207000"/>
                  <a:pt x="1048989" y="2214608"/>
                </a:cubicBezTo>
                <a:cubicBezTo>
                  <a:pt x="1097016" y="2182748"/>
                  <a:pt x="1170722" y="2150413"/>
                  <a:pt x="1241098" y="2162777"/>
                </a:cubicBezTo>
                <a:cubicBezTo>
                  <a:pt x="1135058" y="2093826"/>
                  <a:pt x="1000487" y="2061491"/>
                  <a:pt x="878754" y="2049128"/>
                </a:cubicBezTo>
                <a:lnTo>
                  <a:pt x="910614" y="2096204"/>
                </a:lnTo>
                <a:cubicBezTo>
                  <a:pt x="868768" y="2089071"/>
                  <a:pt x="824070" y="2064344"/>
                  <a:pt x="807902" y="2032009"/>
                </a:cubicBezTo>
                <a:cubicBezTo>
                  <a:pt x="756546" y="2002527"/>
                  <a:pt x="708519" y="2017268"/>
                  <a:pt x="653835" y="2002527"/>
                </a:cubicBezTo>
                <a:lnTo>
                  <a:pt x="685694" y="1973045"/>
                </a:lnTo>
                <a:cubicBezTo>
                  <a:pt x="794588" y="1970667"/>
                  <a:pt x="874950" y="1906473"/>
                  <a:pt x="971005" y="1908850"/>
                </a:cubicBezTo>
                <a:cubicBezTo>
                  <a:pt x="971005" y="1891732"/>
                  <a:pt x="945327" y="1891732"/>
                  <a:pt x="932488" y="1884123"/>
                </a:cubicBezTo>
                <a:cubicBezTo>
                  <a:pt x="890642" y="1904095"/>
                  <a:pt x="829776" y="1867005"/>
                  <a:pt x="794588" y="1884123"/>
                </a:cubicBezTo>
                <a:cubicBezTo>
                  <a:pt x="797916" y="1879368"/>
                  <a:pt x="810755" y="1874613"/>
                  <a:pt x="807427" y="1867005"/>
                </a:cubicBezTo>
                <a:cubicBezTo>
                  <a:pt x="621976" y="1842278"/>
                  <a:pt x="471237" y="1730531"/>
                  <a:pt x="285310" y="1688686"/>
                </a:cubicBezTo>
                <a:lnTo>
                  <a:pt x="285310" y="1676322"/>
                </a:lnTo>
                <a:cubicBezTo>
                  <a:pt x="352358" y="1663959"/>
                  <a:pt x="422734" y="1634477"/>
                  <a:pt x="494062" y="1611652"/>
                </a:cubicBezTo>
                <a:cubicBezTo>
                  <a:pt x="551599" y="1619260"/>
                  <a:pt x="606284" y="1678700"/>
                  <a:pt x="663821" y="1634001"/>
                </a:cubicBezTo>
                <a:cubicBezTo>
                  <a:pt x="609137" y="1604519"/>
                  <a:pt x="660493" y="1547457"/>
                  <a:pt x="570620" y="1545080"/>
                </a:cubicBezTo>
                <a:cubicBezTo>
                  <a:pt x="650507" y="1500381"/>
                  <a:pt x="496915" y="1488017"/>
                  <a:pt x="493586" y="1463290"/>
                </a:cubicBezTo>
                <a:lnTo>
                  <a:pt x="718029" y="1532716"/>
                </a:lnTo>
                <a:cubicBezTo>
                  <a:pt x="727540" y="1530338"/>
                  <a:pt x="724211" y="1523206"/>
                  <a:pt x="724211" y="1515597"/>
                </a:cubicBezTo>
                <a:cubicBezTo>
                  <a:pt x="576802" y="1458535"/>
                  <a:pt x="442230" y="1384355"/>
                  <a:pt x="262961" y="1384355"/>
                </a:cubicBezTo>
                <a:cubicBezTo>
                  <a:pt x="298148" y="1362005"/>
                  <a:pt x="365672" y="1366760"/>
                  <a:pt x="410371" y="1349642"/>
                </a:cubicBezTo>
                <a:cubicBezTo>
                  <a:pt x="464580" y="1396718"/>
                  <a:pt x="528774" y="1329670"/>
                  <a:pt x="592969" y="1362005"/>
                </a:cubicBezTo>
                <a:cubicBezTo>
                  <a:pt x="605808" y="1332048"/>
                  <a:pt x="653835" y="1346789"/>
                  <a:pt x="670003" y="1344411"/>
                </a:cubicBezTo>
                <a:lnTo>
                  <a:pt x="670003" y="1337278"/>
                </a:lnTo>
                <a:cubicBezTo>
                  <a:pt x="641472" y="1332048"/>
                  <a:pt x="638143" y="1310174"/>
                  <a:pt x="647654" y="1302566"/>
                </a:cubicBezTo>
                <a:cubicBezTo>
                  <a:pt x="625304" y="1270230"/>
                  <a:pt x="554928" y="1282594"/>
                  <a:pt x="538760" y="1255489"/>
                </a:cubicBezTo>
                <a:cubicBezTo>
                  <a:pt x="500243" y="1238371"/>
                  <a:pt x="442230" y="1210791"/>
                  <a:pt x="410371" y="1230762"/>
                </a:cubicBezTo>
                <a:lnTo>
                  <a:pt x="423209" y="1213644"/>
                </a:lnTo>
                <a:cubicBezTo>
                  <a:pt x="327156" y="1183686"/>
                  <a:pt x="237283" y="1139463"/>
                  <a:pt x="125061" y="1141841"/>
                </a:cubicBezTo>
                <a:cubicBezTo>
                  <a:pt x="93201" y="1149449"/>
                  <a:pt x="67523" y="1102373"/>
                  <a:pt x="38517" y="1137086"/>
                </a:cubicBezTo>
                <a:lnTo>
                  <a:pt x="64195" y="1154204"/>
                </a:lnTo>
                <a:cubicBezTo>
                  <a:pt x="35188" y="1154204"/>
                  <a:pt x="22349" y="1151827"/>
                  <a:pt x="0" y="1147071"/>
                </a:cubicBezTo>
                <a:lnTo>
                  <a:pt x="31860" y="1112359"/>
                </a:lnTo>
                <a:cubicBezTo>
                  <a:pt x="127914" y="1075268"/>
                  <a:pt x="246318" y="1082877"/>
                  <a:pt x="345700" y="1107604"/>
                </a:cubicBezTo>
                <a:cubicBezTo>
                  <a:pt x="445083" y="1085254"/>
                  <a:pt x="528299" y="1203658"/>
                  <a:pt x="614843" y="1137086"/>
                </a:cubicBezTo>
                <a:cubicBezTo>
                  <a:pt x="541138" y="1114736"/>
                  <a:pt x="474090" y="1050541"/>
                  <a:pt x="409895" y="1040555"/>
                </a:cubicBezTo>
                <a:cubicBezTo>
                  <a:pt x="445083" y="1028192"/>
                  <a:pt x="486929" y="1040555"/>
                  <a:pt x="531627" y="1028192"/>
                </a:cubicBezTo>
                <a:cubicBezTo>
                  <a:pt x="566816" y="1035325"/>
                  <a:pt x="595822" y="1072415"/>
                  <a:pt x="631011" y="1057674"/>
                </a:cubicBezTo>
                <a:lnTo>
                  <a:pt x="631011" y="1052919"/>
                </a:lnTo>
                <a:cubicBezTo>
                  <a:pt x="660017" y="1072891"/>
                  <a:pt x="698534" y="1085254"/>
                  <a:pt x="730393" y="1077646"/>
                </a:cubicBezTo>
                <a:lnTo>
                  <a:pt x="730393" y="1070038"/>
                </a:lnTo>
                <a:cubicBezTo>
                  <a:pt x="765581" y="1077170"/>
                  <a:pt x="778420" y="1057674"/>
                  <a:pt x="794588" y="1047688"/>
                </a:cubicBezTo>
                <a:cubicBezTo>
                  <a:pt x="778420" y="1025339"/>
                  <a:pt x="727064" y="1022961"/>
                  <a:pt x="730393" y="998234"/>
                </a:cubicBezTo>
                <a:cubicBezTo>
                  <a:pt x="512607" y="1005843"/>
                  <a:pt x="355687" y="894572"/>
                  <a:pt x="131243" y="909313"/>
                </a:cubicBezTo>
                <a:cubicBezTo>
                  <a:pt x="246318" y="894096"/>
                  <a:pt x="380888" y="899327"/>
                  <a:pt x="493111" y="938795"/>
                </a:cubicBezTo>
                <a:cubicBezTo>
                  <a:pt x="560634" y="929284"/>
                  <a:pt x="614843" y="981116"/>
                  <a:pt x="669528" y="958766"/>
                </a:cubicBezTo>
                <a:cubicBezTo>
                  <a:pt x="586312" y="936417"/>
                  <a:pt x="509278" y="906935"/>
                  <a:pt x="422734" y="886963"/>
                </a:cubicBezTo>
                <a:cubicBezTo>
                  <a:pt x="528299" y="892194"/>
                  <a:pt x="624829" y="944025"/>
                  <a:pt x="730393" y="958766"/>
                </a:cubicBezTo>
                <a:cubicBezTo>
                  <a:pt x="746560" y="941648"/>
                  <a:pt x="784602" y="926431"/>
                  <a:pt x="778420" y="909313"/>
                </a:cubicBezTo>
                <a:cubicBezTo>
                  <a:pt x="672856" y="894572"/>
                  <a:pt x="586312" y="820391"/>
                  <a:pt x="461251" y="849873"/>
                </a:cubicBezTo>
                <a:lnTo>
                  <a:pt x="477894" y="834181"/>
                </a:lnTo>
                <a:lnTo>
                  <a:pt x="631486" y="821818"/>
                </a:lnTo>
                <a:cubicBezTo>
                  <a:pt x="734197" y="854153"/>
                  <a:pt x="843090" y="903606"/>
                  <a:pt x="939145" y="858908"/>
                </a:cubicBezTo>
                <a:cubicBezTo>
                  <a:pt x="887789" y="856055"/>
                  <a:pt x="855929" y="828950"/>
                  <a:pt x="807902" y="816587"/>
                </a:cubicBezTo>
                <a:cubicBezTo>
                  <a:pt x="855929" y="808979"/>
                  <a:pt x="881132" y="833705"/>
                  <a:pt x="922977" y="833705"/>
                </a:cubicBezTo>
                <a:cubicBezTo>
                  <a:pt x="932963" y="826097"/>
                  <a:pt x="945327" y="821342"/>
                  <a:pt x="939145" y="811356"/>
                </a:cubicBezTo>
                <a:cubicBezTo>
                  <a:pt x="820266" y="759525"/>
                  <a:pt x="692351" y="690099"/>
                  <a:pt x="554452" y="710071"/>
                </a:cubicBezTo>
                <a:cubicBezTo>
                  <a:pt x="561110" y="695330"/>
                  <a:pt x="548271" y="682966"/>
                  <a:pt x="532103" y="680589"/>
                </a:cubicBezTo>
                <a:cubicBezTo>
                  <a:pt x="586312" y="665848"/>
                  <a:pt x="608661" y="705316"/>
                  <a:pt x="663346" y="692952"/>
                </a:cubicBezTo>
                <a:cubicBezTo>
                  <a:pt x="708043" y="751916"/>
                  <a:pt x="791259" y="677736"/>
                  <a:pt x="845944" y="710071"/>
                </a:cubicBezTo>
                <a:cubicBezTo>
                  <a:pt x="881132" y="710071"/>
                  <a:pt x="948180" y="715302"/>
                  <a:pt x="961019" y="744784"/>
                </a:cubicBezTo>
                <a:cubicBezTo>
                  <a:pt x="1287698" y="759525"/>
                  <a:pt x="1476956" y="858432"/>
                  <a:pt x="1806961" y="858432"/>
                </a:cubicBezTo>
                <a:lnTo>
                  <a:pt x="1800779" y="850824"/>
                </a:lnTo>
                <a:cubicBezTo>
                  <a:pt x="2249196" y="922627"/>
                  <a:pt x="2723760" y="920250"/>
                  <a:pt x="3185014" y="875551"/>
                </a:cubicBezTo>
                <a:cubicBezTo>
                  <a:pt x="3233041" y="843691"/>
                  <a:pt x="3264902" y="870796"/>
                  <a:pt x="3316257" y="846069"/>
                </a:cubicBezTo>
                <a:cubicBezTo>
                  <a:pt x="3316257" y="838936"/>
                  <a:pt x="3316257" y="831328"/>
                  <a:pt x="3306747" y="828950"/>
                </a:cubicBezTo>
                <a:cubicBezTo>
                  <a:pt x="3233041" y="844167"/>
                  <a:pt x="3124147" y="814209"/>
                  <a:pt x="3076121" y="858908"/>
                </a:cubicBezTo>
                <a:lnTo>
                  <a:pt x="3037602" y="846544"/>
                </a:lnTo>
                <a:cubicBezTo>
                  <a:pt x="2835510" y="836559"/>
                  <a:pt x="2627231" y="828950"/>
                  <a:pt x="2431791" y="816587"/>
                </a:cubicBezTo>
                <a:cubicBezTo>
                  <a:pt x="2313392" y="801846"/>
                  <a:pt x="2188328" y="781874"/>
                  <a:pt x="2069926" y="781874"/>
                </a:cubicBezTo>
                <a:cubicBezTo>
                  <a:pt x="2072305" y="784252"/>
                  <a:pt x="2074685" y="785678"/>
                  <a:pt x="2077538" y="786154"/>
                </a:cubicBezTo>
                <a:lnTo>
                  <a:pt x="1948200" y="781874"/>
                </a:lnTo>
                <a:cubicBezTo>
                  <a:pt x="1986715" y="816111"/>
                  <a:pt x="2079443" y="781874"/>
                  <a:pt x="2130793" y="811356"/>
                </a:cubicBezTo>
                <a:lnTo>
                  <a:pt x="2130793" y="821342"/>
                </a:lnTo>
                <a:cubicBezTo>
                  <a:pt x="2210679" y="836083"/>
                  <a:pt x="2326228" y="840838"/>
                  <a:pt x="2399935" y="863187"/>
                </a:cubicBezTo>
                <a:cubicBezTo>
                  <a:pt x="2284383" y="877928"/>
                  <a:pt x="2172162" y="836083"/>
                  <a:pt x="2063271" y="840838"/>
                </a:cubicBezTo>
                <a:lnTo>
                  <a:pt x="2053759" y="857957"/>
                </a:lnTo>
                <a:lnTo>
                  <a:pt x="2037591" y="840838"/>
                </a:lnTo>
                <a:cubicBezTo>
                  <a:pt x="1938214" y="855579"/>
                  <a:pt x="1832643" y="803748"/>
                  <a:pt x="1739436" y="820866"/>
                </a:cubicBezTo>
                <a:cubicBezTo>
                  <a:pt x="1710434" y="870320"/>
                  <a:pt x="1668588" y="783776"/>
                  <a:pt x="1601541" y="803748"/>
                </a:cubicBezTo>
                <a:cubicBezTo>
                  <a:pt x="1492647" y="789007"/>
                  <a:pt x="1351895" y="789007"/>
                  <a:pt x="1262021" y="739553"/>
                </a:cubicBezTo>
                <a:lnTo>
                  <a:pt x="845468" y="638268"/>
                </a:lnTo>
                <a:cubicBezTo>
                  <a:pt x="720407" y="633037"/>
                  <a:pt x="566340" y="615918"/>
                  <a:pt x="447936" y="608310"/>
                </a:cubicBezTo>
                <a:cubicBezTo>
                  <a:pt x="527823" y="573597"/>
                  <a:pt x="621025" y="653009"/>
                  <a:pt x="717078" y="608310"/>
                </a:cubicBezTo>
                <a:cubicBezTo>
                  <a:pt x="688072" y="593569"/>
                  <a:pt x="633388" y="600702"/>
                  <a:pt x="601529" y="583583"/>
                </a:cubicBezTo>
                <a:cubicBezTo>
                  <a:pt x="688072" y="575975"/>
                  <a:pt x="764630" y="578353"/>
                  <a:pt x="854503" y="561234"/>
                </a:cubicBezTo>
                <a:cubicBezTo>
                  <a:pt x="694253" y="514158"/>
                  <a:pt x="514984" y="484676"/>
                  <a:pt x="345225" y="472312"/>
                </a:cubicBezTo>
                <a:cubicBezTo>
                  <a:pt x="492635" y="439977"/>
                  <a:pt x="688072" y="507025"/>
                  <a:pt x="838811" y="459949"/>
                </a:cubicBezTo>
                <a:cubicBezTo>
                  <a:pt x="915845" y="457571"/>
                  <a:pt x="1008570" y="501794"/>
                  <a:pt x="1037577" y="459949"/>
                </a:cubicBezTo>
                <a:cubicBezTo>
                  <a:pt x="1082276" y="452816"/>
                  <a:pt x="1044234" y="489906"/>
                  <a:pt x="1076094" y="494661"/>
                </a:cubicBezTo>
                <a:lnTo>
                  <a:pt x="1107954" y="484676"/>
                </a:lnTo>
                <a:cubicBezTo>
                  <a:pt x="1544003" y="638268"/>
                  <a:pt x="2008588" y="598324"/>
                  <a:pt x="2486002" y="655386"/>
                </a:cubicBezTo>
                <a:cubicBezTo>
                  <a:pt x="2588714" y="672505"/>
                  <a:pt x="2723283" y="645401"/>
                  <a:pt x="2806502" y="680113"/>
                </a:cubicBezTo>
                <a:cubicBezTo>
                  <a:pt x="3133658" y="672981"/>
                  <a:pt x="3463670" y="603555"/>
                  <a:pt x="3745653" y="578828"/>
                </a:cubicBezTo>
                <a:cubicBezTo>
                  <a:pt x="3652927" y="601177"/>
                  <a:pt x="3544032" y="598800"/>
                  <a:pt x="3454158" y="633513"/>
                </a:cubicBezTo>
                <a:cubicBezTo>
                  <a:pt x="3496005" y="655386"/>
                  <a:pt x="3553543" y="608786"/>
                  <a:pt x="3575893" y="650631"/>
                </a:cubicBezTo>
                <a:cubicBezTo>
                  <a:pt x="3457487" y="667750"/>
                  <a:pt x="3322914" y="660142"/>
                  <a:pt x="3201181" y="680113"/>
                </a:cubicBezTo>
                <a:cubicBezTo>
                  <a:pt x="3172175" y="734322"/>
                  <a:pt x="3072792" y="699610"/>
                  <a:pt x="3024764" y="709595"/>
                </a:cubicBezTo>
                <a:cubicBezTo>
                  <a:pt x="2982921" y="672505"/>
                  <a:pt x="2922051" y="699610"/>
                  <a:pt x="2877359" y="709595"/>
                </a:cubicBezTo>
                <a:cubicBezTo>
                  <a:pt x="2886866" y="711973"/>
                  <a:pt x="2883536" y="719106"/>
                  <a:pt x="2883536" y="726714"/>
                </a:cubicBezTo>
                <a:cubicBezTo>
                  <a:pt x="3135085" y="752867"/>
                  <a:pt x="3408033" y="716728"/>
                  <a:pt x="3666717" y="687246"/>
                </a:cubicBezTo>
                <a:cubicBezTo>
                  <a:pt x="3612983" y="697232"/>
                  <a:pt x="3564479" y="727190"/>
                  <a:pt x="3508368" y="714351"/>
                </a:cubicBezTo>
                <a:cubicBezTo>
                  <a:pt x="3463193" y="721483"/>
                  <a:pt x="3405656" y="753819"/>
                  <a:pt x="3344789" y="731469"/>
                </a:cubicBezTo>
                <a:cubicBezTo>
                  <a:pt x="3306271" y="759049"/>
                  <a:pt x="3264426" y="731469"/>
                  <a:pt x="3229238" y="751441"/>
                </a:cubicBezTo>
                <a:cubicBezTo>
                  <a:pt x="3094665" y="778545"/>
                  <a:pt x="2944404" y="743833"/>
                  <a:pt x="2816012" y="768560"/>
                </a:cubicBezTo>
                <a:cubicBezTo>
                  <a:pt x="2809355" y="773315"/>
                  <a:pt x="2796515" y="775692"/>
                  <a:pt x="2799844" y="785678"/>
                </a:cubicBezTo>
                <a:cubicBezTo>
                  <a:pt x="2697606" y="805650"/>
                  <a:pt x="2575876" y="770937"/>
                  <a:pt x="2486002" y="773315"/>
                </a:cubicBezTo>
                <a:lnTo>
                  <a:pt x="2469831" y="785678"/>
                </a:lnTo>
                <a:lnTo>
                  <a:pt x="2476018" y="790433"/>
                </a:lnTo>
                <a:cubicBezTo>
                  <a:pt x="2568743" y="798042"/>
                  <a:pt x="2706640" y="815160"/>
                  <a:pt x="2815538" y="810405"/>
                </a:cubicBezTo>
                <a:lnTo>
                  <a:pt x="2831706" y="820391"/>
                </a:lnTo>
                <a:cubicBezTo>
                  <a:pt x="3549738" y="832754"/>
                  <a:pt x="4142203" y="682015"/>
                  <a:pt x="4799368" y="560758"/>
                </a:cubicBezTo>
                <a:cubicBezTo>
                  <a:pt x="4892094" y="558381"/>
                  <a:pt x="4965800" y="508927"/>
                  <a:pt x="5052346" y="518913"/>
                </a:cubicBezTo>
                <a:lnTo>
                  <a:pt x="4959618" y="560758"/>
                </a:lnTo>
                <a:cubicBezTo>
                  <a:pt x="4969128" y="563136"/>
                  <a:pt x="4972457" y="573122"/>
                  <a:pt x="4985294" y="573122"/>
                </a:cubicBezTo>
                <a:cubicBezTo>
                  <a:pt x="4988149" y="568367"/>
                  <a:pt x="4994805" y="565514"/>
                  <a:pt x="4991476" y="560758"/>
                </a:cubicBezTo>
                <a:lnTo>
                  <a:pt x="5052346" y="560758"/>
                </a:lnTo>
                <a:cubicBezTo>
                  <a:pt x="5391863" y="494186"/>
                  <a:pt x="5712360" y="441879"/>
                  <a:pt x="6045698" y="365321"/>
                </a:cubicBezTo>
                <a:cubicBezTo>
                  <a:pt x="6023349" y="365321"/>
                  <a:pt x="5997671" y="338216"/>
                  <a:pt x="5984832" y="365321"/>
                </a:cubicBezTo>
                <a:lnTo>
                  <a:pt x="5968664" y="352957"/>
                </a:lnTo>
                <a:cubicBezTo>
                  <a:pt x="5952973" y="352957"/>
                  <a:pt x="5946315" y="367698"/>
                  <a:pt x="5936805" y="375307"/>
                </a:cubicBezTo>
                <a:lnTo>
                  <a:pt x="5715689" y="400034"/>
                </a:lnTo>
                <a:cubicBezTo>
                  <a:pt x="5994818" y="342971"/>
                  <a:pt x="6305331" y="285909"/>
                  <a:pt x="6590642" y="234078"/>
                </a:cubicBezTo>
                <a:lnTo>
                  <a:pt x="6574473" y="256427"/>
                </a:lnTo>
                <a:cubicBezTo>
                  <a:pt x="6859784" y="226470"/>
                  <a:pt x="7132256" y="157520"/>
                  <a:pt x="7420419" y="149911"/>
                </a:cubicBezTo>
                <a:cubicBezTo>
                  <a:pt x="7600165" y="110443"/>
                  <a:pt x="7801784" y="105688"/>
                  <a:pt x="7991040" y="85717"/>
                </a:cubicBezTo>
                <a:lnTo>
                  <a:pt x="7991040" y="115199"/>
                </a:lnTo>
                <a:cubicBezTo>
                  <a:pt x="8007207" y="115199"/>
                  <a:pt x="8020047" y="112821"/>
                  <a:pt x="8029557" y="102835"/>
                </a:cubicBezTo>
                <a:cubicBezTo>
                  <a:pt x="8020047" y="63367"/>
                  <a:pt x="8109443" y="78108"/>
                  <a:pt x="8151289" y="68122"/>
                </a:cubicBezTo>
                <a:lnTo>
                  <a:pt x="8090423" y="90472"/>
                </a:lnTo>
                <a:cubicBezTo>
                  <a:pt x="8109919" y="90472"/>
                  <a:pt x="8122759" y="122807"/>
                  <a:pt x="8145107" y="102835"/>
                </a:cubicBezTo>
                <a:lnTo>
                  <a:pt x="8128940" y="90472"/>
                </a:lnTo>
                <a:lnTo>
                  <a:pt x="8176968" y="90472"/>
                </a:lnTo>
                <a:lnTo>
                  <a:pt x="8176968" y="108066"/>
                </a:lnTo>
                <a:lnTo>
                  <a:pt x="8484626" y="90947"/>
                </a:lnTo>
                <a:cubicBezTo>
                  <a:pt x="8590667" y="66220"/>
                  <a:pt x="8740931" y="93325"/>
                  <a:pt x="8830804" y="68598"/>
                </a:cubicBezTo>
                <a:lnTo>
                  <a:pt x="8836985" y="85717"/>
                </a:lnTo>
                <a:cubicBezTo>
                  <a:pt x="8878831" y="90947"/>
                  <a:pt x="8833657" y="60990"/>
                  <a:pt x="8875502" y="68598"/>
                </a:cubicBezTo>
                <a:lnTo>
                  <a:pt x="8875502" y="77633"/>
                </a:lnTo>
                <a:cubicBezTo>
                  <a:pt x="8980116" y="84766"/>
                  <a:pt x="9049541" y="91423"/>
                  <a:pt x="9147974" y="74780"/>
                </a:cubicBezTo>
                <a:cubicBezTo>
                  <a:pt x="9140365" y="73829"/>
                  <a:pt x="9133233" y="69073"/>
                  <a:pt x="9125148" y="65269"/>
                </a:cubicBezTo>
                <a:cubicBezTo>
                  <a:pt x="9135135" y="63367"/>
                  <a:pt x="9145596" y="54332"/>
                  <a:pt x="9151302" y="48151"/>
                </a:cubicBezTo>
                <a:cubicBezTo>
                  <a:pt x="9006745" y="28654"/>
                  <a:pt x="8859334" y="63367"/>
                  <a:pt x="8715253" y="43395"/>
                </a:cubicBezTo>
                <a:lnTo>
                  <a:pt x="8660568" y="55759"/>
                </a:lnTo>
                <a:lnTo>
                  <a:pt x="8667226" y="48151"/>
                </a:lnTo>
                <a:lnTo>
                  <a:pt x="8638219" y="38165"/>
                </a:lnTo>
                <a:cubicBezTo>
                  <a:pt x="8771126" y="28179"/>
                  <a:pt x="8896900" y="23186"/>
                  <a:pt x="9019465" y="23186"/>
                </a:cubicBezTo>
                <a:close/>
                <a:moveTo>
                  <a:pt x="10491072" y="18788"/>
                </a:moveTo>
                <a:cubicBezTo>
                  <a:pt x="10510330" y="18788"/>
                  <a:pt x="10529589" y="21285"/>
                  <a:pt x="10545519" y="26277"/>
                </a:cubicBezTo>
                <a:lnTo>
                  <a:pt x="10436625" y="26277"/>
                </a:lnTo>
                <a:cubicBezTo>
                  <a:pt x="10452555" y="21285"/>
                  <a:pt x="10471814" y="18788"/>
                  <a:pt x="10491072" y="18788"/>
                </a:cubicBezTo>
                <a:close/>
                <a:moveTo>
                  <a:pt x="7113710" y="1550"/>
                </a:moveTo>
                <a:lnTo>
                  <a:pt x="7113710" y="13914"/>
                </a:lnTo>
                <a:lnTo>
                  <a:pt x="7091361" y="13914"/>
                </a:lnTo>
                <a:cubicBezTo>
                  <a:pt x="7100871" y="9159"/>
                  <a:pt x="7104199" y="-827"/>
                  <a:pt x="7113710" y="1550"/>
                </a:cubicBezTo>
                <a:close/>
                <a:moveTo>
                  <a:pt x="10420175" y="800"/>
                </a:moveTo>
                <a:cubicBezTo>
                  <a:pt x="10424142" y="-382"/>
                  <a:pt x="10429373" y="-352"/>
                  <a:pt x="10436625" y="1550"/>
                </a:cubicBezTo>
                <a:cubicBezTo>
                  <a:pt x="10407618" y="-827"/>
                  <a:pt x="10423786" y="31508"/>
                  <a:pt x="10398108" y="26277"/>
                </a:cubicBezTo>
                <a:cubicBezTo>
                  <a:pt x="10407737" y="18788"/>
                  <a:pt x="10408272" y="4344"/>
                  <a:pt x="10420175" y="800"/>
                </a:cubicBezTo>
                <a:close/>
              </a:path>
            </a:pathLst>
          </a:custGeom>
          <a:blipFill>
            <a:blip r:embed="rId2">
              <a:duotone>
                <a:prstClr val="white"/>
                <a:schemeClr val="accent1">
                  <a:satMod val="135000"/>
                  <a:shade val="45000"/>
                </a:schemeClr>
              </a:duotone>
            </a:blip>
            <a:stretch>
              <a:fillRect r="2709"/>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TextBox 4"/>
          <p:cNvSpPr txBox="1"/>
          <p:nvPr/>
        </p:nvSpPr>
        <p:spPr>
          <a:xfrm>
            <a:off x="1201133" y="3815709"/>
            <a:ext cx="1238490" cy="646331"/>
          </a:xfrm>
          <a:prstGeom prst="rect">
            <a:avLst/>
          </a:prstGeom>
          <a:noFill/>
        </p:spPr>
        <p:txBody>
          <a:bodyPr vert="horz" wrap="square" lIns="91440" tIns="45720" rIns="91440" bIns="45720" rtlCol="0" anchor="t">
            <a:spAutoFit/>
          </a:bodyPr>
          <a:lstStyle/>
          <a:p>
            <a:pPr marL="0" algn="l">
              <a:defRPr/>
            </a:pPr>
            <a:r>
              <a:rPr lang="en-US" sz="3600" b="1" i="0" u="none" baseline="0">
                <a:solidFill>
                  <a:srgbClr val="000000"/>
                </a:solidFill>
                <a:latin typeface="Arial"/>
                <a:ea typeface="Arial"/>
              </a:rPr>
              <a:t>01</a:t>
            </a:r>
            <a:endParaRPr lang="en-US" sz="1100"/>
          </a:p>
        </p:txBody>
      </p:sp>
      <p:sp>
        <p:nvSpPr>
          <p:cNvPr id="5" name="TextBox 5"/>
          <p:cNvSpPr txBox="1"/>
          <p:nvPr/>
        </p:nvSpPr>
        <p:spPr>
          <a:xfrm>
            <a:off x="1201132" y="4446784"/>
            <a:ext cx="468085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Sales Data Analysis</a:t>
            </a:r>
            <a:endParaRPr lang="en-US" sz="1100"/>
          </a:p>
        </p:txBody>
      </p:sp>
      <p:sp>
        <p:nvSpPr>
          <p:cNvPr id="6" name="TextBox 6"/>
          <p:cNvSpPr txBox="1"/>
          <p:nvPr/>
        </p:nvSpPr>
        <p:spPr>
          <a:xfrm>
            <a:off x="1227645" y="4828326"/>
            <a:ext cx="4654345" cy="1345048"/>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Businesses use graphs and charts to visualize sales data trends over periods, helping them identify growth areas and potential market opportunities, driving strategic decision-making.</a:t>
            </a:r>
            <a:endParaRPr lang="en-US" sz="1100"/>
          </a:p>
        </p:txBody>
      </p:sp>
      <p:sp>
        <p:nvSpPr>
          <p:cNvPr id="7" name="TextBox 7"/>
          <p:cNvSpPr txBox="1"/>
          <p:nvPr/>
        </p:nvSpPr>
        <p:spPr>
          <a:xfrm>
            <a:off x="6506105" y="3808190"/>
            <a:ext cx="1238490" cy="646331"/>
          </a:xfrm>
          <a:prstGeom prst="rect">
            <a:avLst/>
          </a:prstGeom>
          <a:noFill/>
        </p:spPr>
        <p:txBody>
          <a:bodyPr vert="horz" wrap="square" lIns="91440" tIns="45720" rIns="91440" bIns="45720" rtlCol="0" anchor="t">
            <a:spAutoFit/>
          </a:bodyPr>
          <a:lstStyle/>
          <a:p>
            <a:pPr marL="0" algn="l">
              <a:defRPr/>
            </a:pPr>
            <a:r>
              <a:rPr lang="en-US" sz="3600" b="1" i="0" u="none" baseline="0">
                <a:solidFill>
                  <a:srgbClr val="000000"/>
                </a:solidFill>
                <a:latin typeface="Arial"/>
                <a:ea typeface="Arial"/>
              </a:rPr>
              <a:t>02</a:t>
            </a:r>
            <a:endParaRPr lang="en-US" sz="1100"/>
          </a:p>
        </p:txBody>
      </p:sp>
      <p:sp>
        <p:nvSpPr>
          <p:cNvPr id="8" name="TextBox 8"/>
          <p:cNvSpPr txBox="1"/>
          <p:nvPr/>
        </p:nvSpPr>
        <p:spPr>
          <a:xfrm>
            <a:off x="6506104" y="4439265"/>
            <a:ext cx="468085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Market Research</a:t>
            </a:r>
            <a:endParaRPr lang="en-US" sz="1100"/>
          </a:p>
        </p:txBody>
      </p:sp>
      <p:sp>
        <p:nvSpPr>
          <p:cNvPr id="9" name="TextBox 9"/>
          <p:cNvSpPr txBox="1"/>
          <p:nvPr/>
        </p:nvSpPr>
        <p:spPr>
          <a:xfrm>
            <a:off x="6532617" y="4820807"/>
            <a:ext cx="4654345" cy="1345048"/>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In market research, graphs and charts present findings from surveys and analyses clearly, enabling businesses to understand customer preferences, market dynamics, and competition.</a:t>
            </a:r>
            <a:endParaRPr lang="en-US" sz="11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Educational Applications</a:t>
            </a:r>
          </a:p>
        </p:txBody>
      </p:sp>
      <p:sp>
        <p:nvSpPr>
          <p:cNvPr id="3" name="AutoShape 3"/>
          <p:cNvSpPr/>
          <p:nvPr/>
        </p:nvSpPr>
        <p:spPr>
          <a:xfrm>
            <a:off x="3492500" y="0"/>
            <a:ext cx="863600" cy="6858000"/>
          </a:xfrm>
          <a:prstGeom prst="rect">
            <a:avLst/>
          </a:prstGeom>
          <a:solidFill>
            <a:srgbClr val="000000">
              <a:alpha val="10000"/>
              <a:lumMod val="50000"/>
              <a:lumOff val="50000"/>
            </a:srgbClr>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a:off x="3136900" y="1936750"/>
            <a:ext cx="4064000" cy="2235200"/>
          </a:xfrm>
          <a:prstGeom prst="rect">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5" name="TextBox 5"/>
          <p:cNvSpPr txBox="1"/>
          <p:nvPr/>
        </p:nvSpPr>
        <p:spPr>
          <a:xfrm>
            <a:off x="3136901" y="5062769"/>
            <a:ext cx="4064000" cy="1023742"/>
          </a:xfrm>
          <a:prstGeom prst="rect">
            <a:avLst/>
          </a:prstGeom>
          <a:noFill/>
        </p:spPr>
        <p:txBody>
          <a:bodyPr vert="horz" wrap="square" lIns="91440" tIns="45720" rIns="91440" bIns="45720" rtlCol="0" anchor="t">
            <a:spAutoFit/>
          </a:bodyPr>
          <a:lstStyle/>
          <a:p>
            <a:pPr marL="0" algn="l">
              <a:lnSpc>
                <a:spcPct val="150000"/>
              </a:lnSpc>
              <a:defRPr/>
            </a:pPr>
            <a:r>
              <a:rPr lang="en-US" sz="1400" b="0" i="0" u="none" baseline="0">
                <a:solidFill>
                  <a:srgbClr val="000000"/>
                </a:solidFill>
                <a:latin typeface="+mn-ea"/>
                <a:ea typeface="+mn-ea"/>
              </a:rPr>
              <a:t>In education, graphs and charts aid in data visualization, making complex statistical information accessible to students, facilitating better comprehension and retention of the subject matter.</a:t>
            </a:r>
            <a:endParaRPr lang="en-US" sz="1100"/>
          </a:p>
        </p:txBody>
      </p:sp>
      <p:sp>
        <p:nvSpPr>
          <p:cNvPr id="6" name="TextBox 6"/>
          <p:cNvSpPr txBox="1"/>
          <p:nvPr/>
        </p:nvSpPr>
        <p:spPr>
          <a:xfrm>
            <a:off x="3136901" y="4579776"/>
            <a:ext cx="4064000" cy="362343"/>
          </a:xfrm>
          <a:prstGeom prst="rect">
            <a:avLst/>
          </a:prstGeom>
          <a:noFill/>
        </p:spPr>
        <p:txBody>
          <a:bodyPr vert="horz" wrap="square" lIns="91440" tIns="45720" rIns="91440" bIns="45720" rtlCol="0" anchor="b">
            <a:spAutoFit/>
          </a:bodyPr>
          <a:lstStyle/>
          <a:p>
            <a:pPr marL="0" algn="l">
              <a:lnSpc>
                <a:spcPct val="120000"/>
              </a:lnSpc>
              <a:defRPr/>
            </a:pPr>
            <a:r>
              <a:rPr lang="zh-CN" altLang="en-US" sz="1600" b="1" i="0" u="none" baseline="0">
                <a:ln/>
                <a:solidFill>
                  <a:srgbClr val="000000"/>
                </a:solidFill>
                <a:latin typeface="微软雅黑"/>
                <a:ea typeface="微软雅黑"/>
              </a:rPr>
              <a:t>Data Visualization</a:t>
            </a:r>
            <a:endParaRPr lang="en-US" sz="1100"/>
          </a:p>
        </p:txBody>
      </p:sp>
      <p:sp>
        <p:nvSpPr>
          <p:cNvPr id="7" name="AutoShape 7"/>
          <p:cNvSpPr/>
          <p:nvPr/>
        </p:nvSpPr>
        <p:spPr>
          <a:xfrm>
            <a:off x="7467600" y="1936750"/>
            <a:ext cx="4064000" cy="2235200"/>
          </a:xfrm>
          <a:prstGeom prst="rect">
            <a:avLst/>
          </a:prstGeom>
          <a:blipFill>
            <a:blip r:embed="rId3"/>
            <a:stretch>
              <a:fillRect/>
            </a:stretch>
          </a:blipFill>
          <a:ln cap="flat">
            <a:prstDash val="solid"/>
          </a:ln>
        </p:spPr>
        <p:txBody>
          <a:bodyPr vert="horz" lIns="91440" tIns="45720" rIns="91440" bIns="45720" anchor="ctr">
            <a:normAutofit/>
          </a:bodyPr>
          <a:lstStyle/>
          <a:p>
            <a:pPr marL="0" algn="ctr"/>
            <a:endParaRPr/>
          </a:p>
        </p:txBody>
      </p:sp>
      <p:sp>
        <p:nvSpPr>
          <p:cNvPr id="8" name="TextBox 8"/>
          <p:cNvSpPr txBox="1"/>
          <p:nvPr/>
        </p:nvSpPr>
        <p:spPr>
          <a:xfrm>
            <a:off x="7467601" y="5062769"/>
            <a:ext cx="4064000" cy="1023742"/>
          </a:xfrm>
          <a:prstGeom prst="rect">
            <a:avLst/>
          </a:prstGeom>
          <a:noFill/>
        </p:spPr>
        <p:txBody>
          <a:bodyPr vert="horz" wrap="square" lIns="91440" tIns="45720" rIns="91440" bIns="45720" rtlCol="0" anchor="t">
            <a:spAutoFit/>
          </a:bodyPr>
          <a:lstStyle/>
          <a:p>
            <a:pPr marL="0" algn="l">
              <a:lnSpc>
                <a:spcPct val="150000"/>
              </a:lnSpc>
              <a:defRPr/>
            </a:pPr>
            <a:r>
              <a:rPr lang="en-US" sz="1400" b="0" i="0" u="none" baseline="0">
                <a:solidFill>
                  <a:srgbClr val="000000"/>
                </a:solidFill>
                <a:latin typeface="+mn-ea"/>
                <a:ea typeface="+mn-ea"/>
              </a:rPr>
              <a:t>Teachers utilize graphs and charts as teaching tools to illustrate concepts, encouraging interactive learning and engagement, thereby enhancing students' analytical skills and critical thinking.</a:t>
            </a:r>
            <a:endParaRPr lang="en-US" sz="1100"/>
          </a:p>
        </p:txBody>
      </p:sp>
      <p:sp>
        <p:nvSpPr>
          <p:cNvPr id="9" name="TextBox 9"/>
          <p:cNvSpPr txBox="1"/>
          <p:nvPr/>
        </p:nvSpPr>
        <p:spPr>
          <a:xfrm>
            <a:off x="7467601" y="4579776"/>
            <a:ext cx="4064000" cy="362343"/>
          </a:xfrm>
          <a:prstGeom prst="rect">
            <a:avLst/>
          </a:prstGeom>
          <a:noFill/>
        </p:spPr>
        <p:txBody>
          <a:bodyPr vert="horz" wrap="square" lIns="91440" tIns="45720" rIns="91440" bIns="45720" rtlCol="0" anchor="b">
            <a:spAutoFit/>
          </a:bodyPr>
          <a:lstStyle/>
          <a:p>
            <a:pPr marL="0" algn="l">
              <a:lnSpc>
                <a:spcPct val="120000"/>
              </a:lnSpc>
              <a:defRPr/>
            </a:pPr>
            <a:r>
              <a:rPr lang="zh-CN" altLang="en-US" sz="1600" b="1" i="0" u="none" baseline="0">
                <a:ln/>
                <a:solidFill>
                  <a:srgbClr val="000000"/>
                </a:solidFill>
                <a:latin typeface="微软雅黑"/>
                <a:ea typeface="微软雅黑"/>
              </a:rPr>
              <a:t>Teaching Tools</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Future Trends in Graphs and Charts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Graphs and Charts</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Types of Simple Graphs</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Creating Simple Graphs</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Interpreting Graphs and Charts</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Applications of Graphs and Charts</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Future Trends in Graphs and Charts</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Interactive Graphs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Definition of Interactivity</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Interactive graphs allow users to engage with data dynamically, enabling zooming, filtering, and customization. This level of interactivity prompts deeper exploration and understanding of the data.</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Benefits of Interactive Graphs</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The benefits of interactive graphs include enhanced user engagement, better data exploration, and the ability to present complex data in an accessible manner, leading to more informed decisions.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Data Visualization Technologies</a:t>
            </a:r>
          </a:p>
        </p:txBody>
      </p:sp>
      <p:sp>
        <p:nvSpPr>
          <p:cNvPr id="3" name="Freeform 3"/>
          <p:cNvSpPr/>
          <p:nvPr/>
        </p:nvSpPr>
        <p:spPr>
          <a:xfrm>
            <a:off x="116581" y="1079262"/>
            <a:ext cx="11958837" cy="3255206"/>
          </a:xfrm>
          <a:custGeom>
            <a:avLst/>
            <a:gdLst/>
            <a:ahLst/>
            <a:cxnLst/>
            <a:rect l="l" t="t" r="r" b="b"/>
            <a:pathLst>
              <a:path w="11411436" h="3106203">
                <a:moveTo>
                  <a:pt x="2922024" y="3094791"/>
                </a:moveTo>
                <a:lnTo>
                  <a:pt x="2999058" y="3101448"/>
                </a:lnTo>
                <a:cubicBezTo>
                  <a:pt x="2969576" y="3109056"/>
                  <a:pt x="2945324" y="3101448"/>
                  <a:pt x="2922024" y="3094791"/>
                </a:cubicBezTo>
                <a:close/>
                <a:moveTo>
                  <a:pt x="2889036" y="3086588"/>
                </a:moveTo>
                <a:cubicBezTo>
                  <a:pt x="2900032" y="3088134"/>
                  <a:pt x="2910850" y="3091462"/>
                  <a:pt x="2922024" y="3094791"/>
                </a:cubicBezTo>
                <a:lnTo>
                  <a:pt x="2854976" y="3089084"/>
                </a:lnTo>
                <a:cubicBezTo>
                  <a:pt x="2866864" y="3085280"/>
                  <a:pt x="2878039" y="3085043"/>
                  <a:pt x="2889036" y="3086588"/>
                </a:cubicBezTo>
                <a:close/>
                <a:moveTo>
                  <a:pt x="4553049" y="3042008"/>
                </a:moveTo>
                <a:cubicBezTo>
                  <a:pt x="4406114" y="3086231"/>
                  <a:pt x="4242536" y="3096217"/>
                  <a:pt x="4075629" y="3106203"/>
                </a:cubicBezTo>
                <a:close/>
                <a:moveTo>
                  <a:pt x="2052163" y="2985102"/>
                </a:moveTo>
                <a:cubicBezTo>
                  <a:pt x="2090880" y="2982985"/>
                  <a:pt x="2134212" y="3000995"/>
                  <a:pt x="2163099" y="3012051"/>
                </a:cubicBezTo>
                <a:cubicBezTo>
                  <a:pt x="2115072" y="2994932"/>
                  <a:pt x="2095575" y="3014428"/>
                  <a:pt x="2054205" y="3024414"/>
                </a:cubicBezTo>
                <a:lnTo>
                  <a:pt x="2063715" y="3007296"/>
                </a:lnTo>
                <a:lnTo>
                  <a:pt x="2015689" y="2994932"/>
                </a:lnTo>
                <a:cubicBezTo>
                  <a:pt x="2026863" y="2988750"/>
                  <a:pt x="2039257" y="2985808"/>
                  <a:pt x="2052163" y="2985102"/>
                </a:cubicBezTo>
                <a:close/>
                <a:moveTo>
                  <a:pt x="3563022" y="2982569"/>
                </a:moveTo>
                <a:lnTo>
                  <a:pt x="3592029" y="2982569"/>
                </a:lnTo>
                <a:lnTo>
                  <a:pt x="3585847" y="2994932"/>
                </a:lnTo>
                <a:close/>
                <a:moveTo>
                  <a:pt x="1929145" y="2982093"/>
                </a:moveTo>
                <a:cubicBezTo>
                  <a:pt x="1951493" y="2983044"/>
                  <a:pt x="1975746" y="2980667"/>
                  <a:pt x="1993340" y="2987324"/>
                </a:cubicBezTo>
                <a:cubicBezTo>
                  <a:pt x="1975746" y="2990652"/>
                  <a:pt x="1951019" y="2986373"/>
                  <a:pt x="1929145" y="2982093"/>
                </a:cubicBezTo>
                <a:close/>
                <a:moveTo>
                  <a:pt x="3794124" y="2964974"/>
                </a:moveTo>
                <a:lnTo>
                  <a:pt x="3845003" y="2964974"/>
                </a:lnTo>
                <a:lnTo>
                  <a:pt x="3784138" y="2970205"/>
                </a:lnTo>
                <a:close/>
                <a:moveTo>
                  <a:pt x="3140288" y="2964974"/>
                </a:moveTo>
                <a:lnTo>
                  <a:pt x="3168819" y="2982568"/>
                </a:lnTo>
                <a:lnTo>
                  <a:pt x="3130777" y="2970205"/>
                </a:lnTo>
                <a:close/>
                <a:moveTo>
                  <a:pt x="2169280" y="2923129"/>
                </a:moveTo>
                <a:lnTo>
                  <a:pt x="2169280" y="2935492"/>
                </a:lnTo>
                <a:cubicBezTo>
                  <a:pt x="2153114" y="2933115"/>
                  <a:pt x="2130765" y="2940248"/>
                  <a:pt x="2114596" y="2927884"/>
                </a:cubicBezTo>
                <a:close/>
                <a:moveTo>
                  <a:pt x="5200703" y="2917898"/>
                </a:moveTo>
                <a:cubicBezTo>
                  <a:pt x="4998608" y="2960219"/>
                  <a:pt x="4790331" y="3009673"/>
                  <a:pt x="4575873" y="3036777"/>
                </a:cubicBezTo>
                <a:cubicBezTo>
                  <a:pt x="4787478" y="2997309"/>
                  <a:pt x="4986244" y="2947856"/>
                  <a:pt x="5200703" y="2917898"/>
                </a:cubicBezTo>
                <a:close/>
                <a:moveTo>
                  <a:pt x="3280091" y="2898522"/>
                </a:moveTo>
                <a:cubicBezTo>
                  <a:pt x="3306125" y="2898522"/>
                  <a:pt x="3334062" y="2901018"/>
                  <a:pt x="3354747" y="2906010"/>
                </a:cubicBezTo>
                <a:cubicBezTo>
                  <a:pt x="3322887" y="2923129"/>
                  <a:pt x="3268203" y="2896025"/>
                  <a:pt x="3216847" y="2906010"/>
                </a:cubicBezTo>
                <a:cubicBezTo>
                  <a:pt x="3229924" y="2901018"/>
                  <a:pt x="3254056" y="2898522"/>
                  <a:pt x="3280091" y="2898522"/>
                </a:cubicBezTo>
                <a:close/>
                <a:moveTo>
                  <a:pt x="2460773" y="2898402"/>
                </a:moveTo>
                <a:cubicBezTo>
                  <a:pt x="2508802" y="2943101"/>
                  <a:pt x="2595346" y="2915521"/>
                  <a:pt x="2662868" y="2923129"/>
                </a:cubicBezTo>
                <a:cubicBezTo>
                  <a:pt x="2755594" y="2970205"/>
                  <a:pt x="2903007" y="2925506"/>
                  <a:pt x="2992877" y="2964974"/>
                </a:cubicBezTo>
                <a:cubicBezTo>
                  <a:pt x="2944851" y="2952611"/>
                  <a:pt x="2893494" y="2987324"/>
                  <a:pt x="2861636" y="2957366"/>
                </a:cubicBezTo>
                <a:cubicBezTo>
                  <a:pt x="2858307" y="2962121"/>
                  <a:pt x="2852125" y="2964974"/>
                  <a:pt x="2855454" y="2969730"/>
                </a:cubicBezTo>
                <a:cubicBezTo>
                  <a:pt x="2816938" y="2989701"/>
                  <a:pt x="2791259" y="2959744"/>
                  <a:pt x="2785076" y="2957366"/>
                </a:cubicBezTo>
                <a:cubicBezTo>
                  <a:pt x="2775566" y="2959744"/>
                  <a:pt x="2759399" y="2952611"/>
                  <a:pt x="2756070" y="2964974"/>
                </a:cubicBezTo>
                <a:cubicBezTo>
                  <a:pt x="2759399" y="2967352"/>
                  <a:pt x="2765581" y="2969730"/>
                  <a:pt x="2762252" y="2977338"/>
                </a:cubicBezTo>
                <a:lnTo>
                  <a:pt x="2739903" y="2977338"/>
                </a:lnTo>
                <a:cubicBezTo>
                  <a:pt x="2720881" y="2969730"/>
                  <a:pt x="2720881" y="2969730"/>
                  <a:pt x="2717554" y="2957366"/>
                </a:cubicBezTo>
                <a:cubicBezTo>
                  <a:pt x="2627681" y="2937394"/>
                  <a:pt x="2496438" y="2945003"/>
                  <a:pt x="2422733" y="2952611"/>
                </a:cubicBezTo>
                <a:cubicBezTo>
                  <a:pt x="2361867" y="2927884"/>
                  <a:pt x="2294819" y="2917898"/>
                  <a:pt x="2217785" y="2923129"/>
                </a:cubicBezTo>
                <a:cubicBezTo>
                  <a:pt x="2265337" y="2873675"/>
                  <a:pt x="2380887" y="2915521"/>
                  <a:pt x="2447935" y="2910765"/>
                </a:cubicBezTo>
                <a:close/>
                <a:moveTo>
                  <a:pt x="3566412" y="2893588"/>
                </a:moveTo>
                <a:cubicBezTo>
                  <a:pt x="3614261" y="2892697"/>
                  <a:pt x="3661932" y="2893885"/>
                  <a:pt x="3709484" y="2893647"/>
                </a:cubicBezTo>
                <a:cubicBezTo>
                  <a:pt x="3613903" y="2898402"/>
                  <a:pt x="3519751" y="2899353"/>
                  <a:pt x="3422270" y="2906011"/>
                </a:cubicBezTo>
                <a:cubicBezTo>
                  <a:pt x="3470535" y="2897452"/>
                  <a:pt x="3518563" y="2894480"/>
                  <a:pt x="3566412" y="2893588"/>
                </a:cubicBezTo>
                <a:close/>
                <a:moveTo>
                  <a:pt x="3877339" y="2881283"/>
                </a:moveTo>
                <a:cubicBezTo>
                  <a:pt x="3821230" y="2891269"/>
                  <a:pt x="3765594" y="2893646"/>
                  <a:pt x="3709483" y="2893646"/>
                </a:cubicBezTo>
                <a:cubicBezTo>
                  <a:pt x="3764643" y="2891269"/>
                  <a:pt x="3819803" y="2887465"/>
                  <a:pt x="3877339" y="2881283"/>
                </a:cubicBezTo>
                <a:close/>
                <a:moveTo>
                  <a:pt x="1871133" y="2868445"/>
                </a:moveTo>
                <a:cubicBezTo>
                  <a:pt x="1906320" y="2863689"/>
                  <a:pt x="1931999" y="2878430"/>
                  <a:pt x="1961006" y="2880808"/>
                </a:cubicBezTo>
                <a:cubicBezTo>
                  <a:pt x="1938657" y="2883186"/>
                  <a:pt x="1893959" y="2886039"/>
                  <a:pt x="1871133" y="2868445"/>
                </a:cubicBezTo>
                <a:close/>
                <a:moveTo>
                  <a:pt x="2206157" y="2865647"/>
                </a:moveTo>
                <a:lnTo>
                  <a:pt x="2225419" y="2866067"/>
                </a:lnTo>
                <a:cubicBezTo>
                  <a:pt x="2220662" y="2864878"/>
                  <a:pt x="2214246" y="2866067"/>
                  <a:pt x="2208243" y="2866364"/>
                </a:cubicBezTo>
                <a:close/>
                <a:moveTo>
                  <a:pt x="2667470" y="2858161"/>
                </a:moveTo>
                <a:cubicBezTo>
                  <a:pt x="2662656" y="2857270"/>
                  <a:pt x="2657901" y="2858221"/>
                  <a:pt x="2652908" y="2863689"/>
                </a:cubicBezTo>
                <a:lnTo>
                  <a:pt x="2682390" y="2863689"/>
                </a:lnTo>
                <a:cubicBezTo>
                  <a:pt x="2688096" y="2866067"/>
                  <a:pt x="2693802" y="2867493"/>
                  <a:pt x="2700935" y="2863689"/>
                </a:cubicBezTo>
                <a:lnTo>
                  <a:pt x="2682390" y="2863689"/>
                </a:lnTo>
                <a:cubicBezTo>
                  <a:pt x="2677159" y="2861787"/>
                  <a:pt x="2672285" y="2859053"/>
                  <a:pt x="2667470" y="2858161"/>
                </a:cubicBezTo>
                <a:close/>
                <a:moveTo>
                  <a:pt x="3691414" y="2851326"/>
                </a:moveTo>
                <a:lnTo>
                  <a:pt x="3739442" y="2851326"/>
                </a:lnTo>
                <a:lnTo>
                  <a:pt x="3684757" y="2858934"/>
                </a:lnTo>
                <a:close/>
                <a:moveTo>
                  <a:pt x="2569693" y="2851326"/>
                </a:moveTo>
                <a:cubicBezTo>
                  <a:pt x="2563511" y="2863689"/>
                  <a:pt x="2550672" y="2856556"/>
                  <a:pt x="2537833" y="2858934"/>
                </a:cubicBezTo>
                <a:lnTo>
                  <a:pt x="2569693" y="2863689"/>
                </a:lnTo>
                <a:close/>
                <a:moveTo>
                  <a:pt x="3492648" y="2846571"/>
                </a:moveTo>
                <a:lnTo>
                  <a:pt x="3499305" y="2858934"/>
                </a:lnTo>
                <a:lnTo>
                  <a:pt x="3393264" y="2851326"/>
                </a:lnTo>
                <a:close/>
                <a:moveTo>
                  <a:pt x="3284371" y="2838962"/>
                </a:moveTo>
                <a:lnTo>
                  <a:pt x="3306720" y="2838962"/>
                </a:lnTo>
                <a:lnTo>
                  <a:pt x="3284371" y="2851325"/>
                </a:lnTo>
                <a:close/>
                <a:moveTo>
                  <a:pt x="2630558" y="2838962"/>
                </a:moveTo>
                <a:lnTo>
                  <a:pt x="2739926" y="2851326"/>
                </a:lnTo>
                <a:lnTo>
                  <a:pt x="2662893" y="2838962"/>
                </a:lnTo>
                <a:close/>
                <a:moveTo>
                  <a:pt x="2223993" y="2834207"/>
                </a:moveTo>
                <a:cubicBezTo>
                  <a:pt x="2310536" y="2848948"/>
                  <a:pt x="2422284" y="2853703"/>
                  <a:pt x="2493135" y="2851326"/>
                </a:cubicBezTo>
                <a:cubicBezTo>
                  <a:pt x="2409921" y="2836585"/>
                  <a:pt x="2284857" y="2831830"/>
                  <a:pt x="2223993" y="2834207"/>
                </a:cubicBezTo>
                <a:close/>
                <a:moveTo>
                  <a:pt x="2058693" y="2821309"/>
                </a:moveTo>
                <a:cubicBezTo>
                  <a:pt x="2048883" y="2819823"/>
                  <a:pt x="2041158" y="2819467"/>
                  <a:pt x="2038067" y="2821844"/>
                </a:cubicBezTo>
                <a:cubicBezTo>
                  <a:pt x="2055660" y="2823270"/>
                  <a:pt x="2073732" y="2825648"/>
                  <a:pt x="2091801" y="2827550"/>
                </a:cubicBezTo>
                <a:cubicBezTo>
                  <a:pt x="2080392" y="2825410"/>
                  <a:pt x="2068504" y="2822795"/>
                  <a:pt x="2058693" y="2821309"/>
                </a:cubicBezTo>
                <a:close/>
                <a:moveTo>
                  <a:pt x="1922520" y="2816613"/>
                </a:moveTo>
                <a:cubicBezTo>
                  <a:pt x="1922520" y="2838962"/>
                  <a:pt x="2028081" y="2844193"/>
                  <a:pt x="2076107" y="2858459"/>
                </a:cubicBezTo>
                <a:cubicBezTo>
                  <a:pt x="2072780" y="2831354"/>
                  <a:pt x="2021899" y="2858459"/>
                  <a:pt x="1992895" y="2833732"/>
                </a:cubicBezTo>
                <a:lnTo>
                  <a:pt x="2009063" y="2816613"/>
                </a:lnTo>
                <a:close/>
                <a:moveTo>
                  <a:pt x="3361405" y="2809480"/>
                </a:moveTo>
                <a:lnTo>
                  <a:pt x="3393265" y="2809480"/>
                </a:lnTo>
                <a:lnTo>
                  <a:pt x="3383754" y="2821844"/>
                </a:lnTo>
                <a:cubicBezTo>
                  <a:pt x="3377572" y="2819466"/>
                  <a:pt x="3374244" y="2807102"/>
                  <a:pt x="3361405" y="2809480"/>
                </a:cubicBezTo>
                <a:close/>
                <a:moveTo>
                  <a:pt x="1819831" y="2808306"/>
                </a:moveTo>
                <a:cubicBezTo>
                  <a:pt x="1814956" y="2809629"/>
                  <a:pt x="1810766" y="2813522"/>
                  <a:pt x="1807438" y="2821368"/>
                </a:cubicBezTo>
                <a:cubicBezTo>
                  <a:pt x="1828360" y="2831354"/>
                  <a:pt x="1853091" y="2828501"/>
                  <a:pt x="1877345" y="2828501"/>
                </a:cubicBezTo>
                <a:cubicBezTo>
                  <a:pt x="1855231" y="2823509"/>
                  <a:pt x="1834454" y="2804339"/>
                  <a:pt x="1819831" y="2808306"/>
                </a:cubicBezTo>
                <a:close/>
                <a:moveTo>
                  <a:pt x="3300539" y="2804725"/>
                </a:moveTo>
                <a:lnTo>
                  <a:pt x="3284371" y="2821843"/>
                </a:lnTo>
                <a:lnTo>
                  <a:pt x="3284371" y="2809480"/>
                </a:lnTo>
                <a:cubicBezTo>
                  <a:pt x="3290553" y="2807102"/>
                  <a:pt x="3293881" y="2801872"/>
                  <a:pt x="3300539" y="2804725"/>
                </a:cubicBezTo>
                <a:close/>
                <a:moveTo>
                  <a:pt x="4322423" y="2804250"/>
                </a:moveTo>
                <a:lnTo>
                  <a:pt x="4124133" y="2828977"/>
                </a:lnTo>
                <a:lnTo>
                  <a:pt x="4130314" y="2821844"/>
                </a:lnTo>
                <a:close/>
                <a:moveTo>
                  <a:pt x="3563025" y="2791886"/>
                </a:moveTo>
                <a:cubicBezTo>
                  <a:pt x="3592032" y="2791886"/>
                  <a:pt x="3636731" y="2791886"/>
                  <a:pt x="3652898" y="2791886"/>
                </a:cubicBezTo>
                <a:cubicBezTo>
                  <a:pt x="3628171" y="2807578"/>
                  <a:pt x="3593934" y="2804725"/>
                  <a:pt x="3559221" y="2803774"/>
                </a:cubicBezTo>
                <a:cubicBezTo>
                  <a:pt x="3563025" y="2802823"/>
                  <a:pt x="3566354" y="2801872"/>
                  <a:pt x="3569207" y="2799494"/>
                </a:cubicBezTo>
                <a:close/>
                <a:moveTo>
                  <a:pt x="3976721" y="2757173"/>
                </a:moveTo>
                <a:lnTo>
                  <a:pt x="3976721" y="2769537"/>
                </a:lnTo>
                <a:cubicBezTo>
                  <a:pt x="3886850" y="2784753"/>
                  <a:pt x="3736114" y="2789508"/>
                  <a:pt x="3691415" y="2787131"/>
                </a:cubicBezTo>
                <a:close/>
                <a:moveTo>
                  <a:pt x="2031410" y="2732446"/>
                </a:moveTo>
                <a:cubicBezTo>
                  <a:pt x="2143631" y="2772390"/>
                  <a:pt x="2252525" y="2757173"/>
                  <a:pt x="2377585" y="2769537"/>
                </a:cubicBezTo>
                <a:cubicBezTo>
                  <a:pt x="2297222" y="2764782"/>
                  <a:pt x="2156471" y="2727691"/>
                  <a:pt x="2031410" y="2732446"/>
                </a:cubicBezTo>
                <a:close/>
                <a:moveTo>
                  <a:pt x="3534020" y="2729118"/>
                </a:moveTo>
                <a:cubicBezTo>
                  <a:pt x="3564453" y="2743383"/>
                  <a:pt x="3612480" y="2721510"/>
                  <a:pt x="3630551" y="2744810"/>
                </a:cubicBezTo>
                <a:lnTo>
                  <a:pt x="3515000" y="2744810"/>
                </a:lnTo>
                <a:lnTo>
                  <a:pt x="3537349" y="2732447"/>
                </a:lnTo>
                <a:close/>
                <a:moveTo>
                  <a:pt x="1909681" y="2727691"/>
                </a:moveTo>
                <a:lnTo>
                  <a:pt x="1948200" y="2740055"/>
                </a:lnTo>
                <a:lnTo>
                  <a:pt x="1970548" y="2740055"/>
                </a:lnTo>
                <a:close/>
                <a:moveTo>
                  <a:pt x="2952521" y="2727394"/>
                </a:moveTo>
                <a:cubicBezTo>
                  <a:pt x="2959356" y="2727097"/>
                  <a:pt x="2965776" y="2727691"/>
                  <a:pt x="2970531" y="2732446"/>
                </a:cubicBezTo>
                <a:cubicBezTo>
                  <a:pt x="2957692" y="2730068"/>
                  <a:pt x="2932017" y="2737677"/>
                  <a:pt x="2932017" y="2727691"/>
                </a:cubicBezTo>
                <a:cubicBezTo>
                  <a:pt x="2938433" y="2728880"/>
                  <a:pt x="2945688" y="2727691"/>
                  <a:pt x="2952521" y="2727394"/>
                </a:cubicBezTo>
                <a:close/>
                <a:moveTo>
                  <a:pt x="4177865" y="2726265"/>
                </a:moveTo>
                <a:cubicBezTo>
                  <a:pt x="4158369" y="2734349"/>
                  <a:pt x="4137921" y="2746712"/>
                  <a:pt x="4107964" y="2740055"/>
                </a:cubicBezTo>
                <a:cubicBezTo>
                  <a:pt x="4126034" y="2722936"/>
                  <a:pt x="4153138" y="2727216"/>
                  <a:pt x="4177865" y="2726265"/>
                </a:cubicBezTo>
                <a:close/>
                <a:moveTo>
                  <a:pt x="3524510" y="2720083"/>
                </a:moveTo>
                <a:lnTo>
                  <a:pt x="3534021" y="2729118"/>
                </a:lnTo>
                <a:cubicBezTo>
                  <a:pt x="3530217" y="2727216"/>
                  <a:pt x="3526413" y="2724838"/>
                  <a:pt x="3523084" y="2721509"/>
                </a:cubicBezTo>
                <a:cubicBezTo>
                  <a:pt x="3523560" y="2721034"/>
                  <a:pt x="3524035" y="2720558"/>
                  <a:pt x="3524510" y="2720083"/>
                </a:cubicBezTo>
                <a:close/>
                <a:moveTo>
                  <a:pt x="1662857" y="2710573"/>
                </a:moveTo>
                <a:lnTo>
                  <a:pt x="1640509" y="2720083"/>
                </a:lnTo>
                <a:lnTo>
                  <a:pt x="1640509" y="2715328"/>
                </a:lnTo>
                <a:close/>
                <a:moveTo>
                  <a:pt x="4876876" y="2702964"/>
                </a:moveTo>
                <a:lnTo>
                  <a:pt x="4909211" y="2702964"/>
                </a:lnTo>
                <a:lnTo>
                  <a:pt x="4870694" y="2710572"/>
                </a:lnTo>
                <a:close/>
                <a:moveTo>
                  <a:pt x="1746094" y="2702964"/>
                </a:moveTo>
                <a:lnTo>
                  <a:pt x="1777956" y="2715328"/>
                </a:lnTo>
                <a:lnTo>
                  <a:pt x="1768444" y="2702964"/>
                </a:lnTo>
                <a:close/>
                <a:moveTo>
                  <a:pt x="1586301" y="2702964"/>
                </a:moveTo>
                <a:lnTo>
                  <a:pt x="1614831" y="2715327"/>
                </a:lnTo>
                <a:lnTo>
                  <a:pt x="1601992" y="2715327"/>
                </a:lnTo>
                <a:close/>
                <a:moveTo>
                  <a:pt x="3141064" y="2697734"/>
                </a:moveTo>
                <a:cubicBezTo>
                  <a:pt x="3148256" y="2698091"/>
                  <a:pt x="3156221" y="2699398"/>
                  <a:pt x="3162641" y="2698209"/>
                </a:cubicBezTo>
                <a:lnTo>
                  <a:pt x="3162641" y="2702964"/>
                </a:lnTo>
                <a:lnTo>
                  <a:pt x="3124123" y="2702964"/>
                </a:lnTo>
                <a:cubicBezTo>
                  <a:pt x="3127453" y="2697972"/>
                  <a:pt x="3133872" y="2697378"/>
                  <a:pt x="3141064" y="2697734"/>
                </a:cubicBezTo>
                <a:close/>
                <a:moveTo>
                  <a:pt x="3223566" y="2697258"/>
                </a:moveTo>
                <a:cubicBezTo>
                  <a:pt x="3229926" y="2697258"/>
                  <a:pt x="3236346" y="2699160"/>
                  <a:pt x="3239675" y="2702964"/>
                </a:cubicBezTo>
                <a:lnTo>
                  <a:pt x="3207815" y="2702964"/>
                </a:lnTo>
                <a:cubicBezTo>
                  <a:pt x="3210907" y="2699160"/>
                  <a:pt x="3217207" y="2697258"/>
                  <a:pt x="3223566" y="2697258"/>
                </a:cubicBezTo>
                <a:close/>
                <a:moveTo>
                  <a:pt x="1986715" y="2661119"/>
                </a:moveTo>
                <a:cubicBezTo>
                  <a:pt x="2073258" y="2675860"/>
                  <a:pt x="2175492" y="2705342"/>
                  <a:pt x="2255855" y="2685846"/>
                </a:cubicBezTo>
                <a:cubicBezTo>
                  <a:pt x="2153143" y="2681091"/>
                  <a:pt x="2079443" y="2663496"/>
                  <a:pt x="1986715" y="2661119"/>
                </a:cubicBezTo>
                <a:close/>
                <a:moveTo>
                  <a:pt x="4124133" y="2651133"/>
                </a:moveTo>
                <a:lnTo>
                  <a:pt x="4124133" y="2673482"/>
                </a:lnTo>
                <a:lnTo>
                  <a:pt x="4107964" y="2661119"/>
                </a:lnTo>
                <a:cubicBezTo>
                  <a:pt x="4021420" y="2685846"/>
                  <a:pt x="3960554" y="2681091"/>
                  <a:pt x="3870681" y="2698209"/>
                </a:cubicBezTo>
                <a:lnTo>
                  <a:pt x="3909198" y="2710573"/>
                </a:lnTo>
                <a:cubicBezTo>
                  <a:pt x="3890178" y="2708195"/>
                  <a:pt x="3822660" y="2715328"/>
                  <a:pt x="3800311" y="2702964"/>
                </a:cubicBezTo>
                <a:cubicBezTo>
                  <a:pt x="3710438" y="2735300"/>
                  <a:pt x="3598216" y="2692979"/>
                  <a:pt x="3515000" y="2710573"/>
                </a:cubicBezTo>
                <a:cubicBezTo>
                  <a:pt x="3517377" y="2715328"/>
                  <a:pt x="3520230" y="2718656"/>
                  <a:pt x="3523084" y="2721985"/>
                </a:cubicBezTo>
                <a:cubicBezTo>
                  <a:pt x="3513574" y="2732446"/>
                  <a:pt x="3501685" y="2731020"/>
                  <a:pt x="3492651" y="2740530"/>
                </a:cubicBezTo>
                <a:cubicBezTo>
                  <a:pt x="3483139" y="2732922"/>
                  <a:pt x="3476482" y="2720558"/>
                  <a:pt x="3460790" y="2720558"/>
                </a:cubicBezTo>
                <a:lnTo>
                  <a:pt x="3460790" y="2745285"/>
                </a:lnTo>
                <a:lnTo>
                  <a:pt x="3454610" y="2728167"/>
                </a:lnTo>
                <a:cubicBezTo>
                  <a:pt x="3428931" y="2738153"/>
                  <a:pt x="3409910" y="2703440"/>
                  <a:pt x="3393742" y="2732922"/>
                </a:cubicBezTo>
                <a:lnTo>
                  <a:pt x="3432260" y="2745285"/>
                </a:lnTo>
                <a:cubicBezTo>
                  <a:pt x="3301016" y="2745285"/>
                  <a:pt x="3105580" y="2752894"/>
                  <a:pt x="2977189" y="2715803"/>
                </a:cubicBezTo>
                <a:lnTo>
                  <a:pt x="3031873" y="2711048"/>
                </a:lnTo>
                <a:cubicBezTo>
                  <a:pt x="3108907" y="2748139"/>
                  <a:pt x="3214473" y="2713426"/>
                  <a:pt x="3294835" y="2715803"/>
                </a:cubicBezTo>
                <a:lnTo>
                  <a:pt x="3256318" y="2698685"/>
                </a:lnTo>
                <a:cubicBezTo>
                  <a:pt x="3544006" y="2695356"/>
                  <a:pt x="3835493" y="2688223"/>
                  <a:pt x="4124133" y="2651133"/>
                </a:cubicBezTo>
                <a:close/>
                <a:moveTo>
                  <a:pt x="1378025" y="2643525"/>
                </a:moveTo>
                <a:lnTo>
                  <a:pt x="1416065" y="2643525"/>
                </a:lnTo>
                <a:lnTo>
                  <a:pt x="1422724" y="2661119"/>
                </a:lnTo>
                <a:close/>
                <a:moveTo>
                  <a:pt x="4370926" y="2579330"/>
                </a:moveTo>
                <a:lnTo>
                  <a:pt x="4383289" y="2591693"/>
                </a:lnTo>
                <a:lnTo>
                  <a:pt x="4322423" y="2596448"/>
                </a:lnTo>
                <a:close/>
                <a:moveTo>
                  <a:pt x="4293891" y="2512282"/>
                </a:moveTo>
                <a:lnTo>
                  <a:pt x="4261556" y="2524645"/>
                </a:lnTo>
                <a:lnTo>
                  <a:pt x="4261556" y="2519890"/>
                </a:lnTo>
                <a:close/>
                <a:moveTo>
                  <a:pt x="4332409" y="2507527"/>
                </a:moveTo>
                <a:lnTo>
                  <a:pt x="4354758" y="2507527"/>
                </a:lnTo>
                <a:lnTo>
                  <a:pt x="4322423" y="2512282"/>
                </a:lnTo>
                <a:close/>
                <a:moveTo>
                  <a:pt x="1230162" y="2502772"/>
                </a:moveTo>
                <a:cubicBezTo>
                  <a:pt x="1230162" y="2509904"/>
                  <a:pt x="1243000" y="2512282"/>
                  <a:pt x="1246329" y="2519890"/>
                </a:cubicBezTo>
                <a:cubicBezTo>
                  <a:pt x="1252986" y="2512282"/>
                  <a:pt x="1272007" y="2509904"/>
                  <a:pt x="1255839" y="2502772"/>
                </a:cubicBezTo>
                <a:close/>
                <a:moveTo>
                  <a:pt x="5268228" y="2477569"/>
                </a:moveTo>
                <a:lnTo>
                  <a:pt x="5262046" y="2494688"/>
                </a:lnTo>
                <a:cubicBezTo>
                  <a:pt x="5220200" y="2489933"/>
                  <a:pt x="5201180" y="2546519"/>
                  <a:pt x="5153152" y="2519415"/>
                </a:cubicBezTo>
                <a:cubicBezTo>
                  <a:pt x="5095615" y="2536533"/>
                  <a:pt x="5024762" y="2554127"/>
                  <a:pt x="4976735" y="2571246"/>
                </a:cubicBezTo>
                <a:cubicBezTo>
                  <a:pt x="4884010" y="2588365"/>
                  <a:pt x="4781297" y="2608336"/>
                  <a:pt x="4685242" y="2630686"/>
                </a:cubicBezTo>
                <a:cubicBezTo>
                  <a:pt x="4653383" y="2628308"/>
                  <a:pt x="4630559" y="2657790"/>
                  <a:pt x="4640544" y="2672531"/>
                </a:cubicBezTo>
                <a:cubicBezTo>
                  <a:pt x="4541162" y="2652559"/>
                  <a:pt x="4480295" y="2684895"/>
                  <a:pt x="4384240" y="2689650"/>
                </a:cubicBezTo>
                <a:lnTo>
                  <a:pt x="4384240" y="2680615"/>
                </a:lnTo>
                <a:lnTo>
                  <a:pt x="4408967" y="2680615"/>
                </a:lnTo>
                <a:cubicBezTo>
                  <a:pt x="4437974" y="2682993"/>
                  <a:pt x="4463176" y="2660643"/>
                  <a:pt x="4447484" y="2655888"/>
                </a:cubicBezTo>
                <a:cubicBezTo>
                  <a:pt x="4479344" y="2660643"/>
                  <a:pt x="4527846" y="2665874"/>
                  <a:pt x="4546867" y="2643525"/>
                </a:cubicBezTo>
                <a:cubicBezTo>
                  <a:pt x="4690949" y="2635916"/>
                  <a:pt x="4832178" y="2566966"/>
                  <a:pt x="4976259" y="2561736"/>
                </a:cubicBezTo>
                <a:lnTo>
                  <a:pt x="4970077" y="2554127"/>
                </a:lnTo>
                <a:cubicBezTo>
                  <a:pt x="5062803" y="2529400"/>
                  <a:pt x="5159333" y="2482324"/>
                  <a:pt x="5268228" y="2477569"/>
                </a:cubicBezTo>
                <a:close/>
                <a:moveTo>
                  <a:pt x="8143205" y="2440479"/>
                </a:moveTo>
                <a:cubicBezTo>
                  <a:pt x="8088521" y="2447612"/>
                  <a:pt x="8030032" y="2460451"/>
                  <a:pt x="7985333" y="2453318"/>
                </a:cubicBezTo>
                <a:close/>
                <a:moveTo>
                  <a:pt x="5613928" y="2423360"/>
                </a:moveTo>
                <a:cubicBezTo>
                  <a:pt x="5597761" y="2450464"/>
                  <a:pt x="5498377" y="2472814"/>
                  <a:pt x="5453679" y="2472814"/>
                </a:cubicBezTo>
                <a:close/>
                <a:moveTo>
                  <a:pt x="5200703" y="2406241"/>
                </a:moveTo>
                <a:lnTo>
                  <a:pt x="5162186" y="2413374"/>
                </a:lnTo>
                <a:lnTo>
                  <a:pt x="5152676" y="2413374"/>
                </a:lnTo>
                <a:close/>
                <a:moveTo>
                  <a:pt x="4454143" y="2383892"/>
                </a:moveTo>
                <a:cubicBezTo>
                  <a:pt x="4319571" y="2391025"/>
                  <a:pt x="4181673" y="2408619"/>
                  <a:pt x="4063268" y="2435724"/>
                </a:cubicBezTo>
                <a:cubicBezTo>
                  <a:pt x="4200692" y="2433346"/>
                  <a:pt x="4332411" y="2398633"/>
                  <a:pt x="4454143" y="2383892"/>
                </a:cubicBezTo>
                <a:close/>
                <a:moveTo>
                  <a:pt x="4652909" y="2346326"/>
                </a:moveTo>
                <a:lnTo>
                  <a:pt x="4493613" y="2380088"/>
                </a:lnTo>
                <a:cubicBezTo>
                  <a:pt x="4537836" y="2374382"/>
                  <a:pt x="4621999" y="2381039"/>
                  <a:pt x="4652909" y="2346326"/>
                </a:cubicBezTo>
                <a:close/>
                <a:moveTo>
                  <a:pt x="6261582" y="2299726"/>
                </a:moveTo>
                <a:cubicBezTo>
                  <a:pt x="6068997" y="2309712"/>
                  <a:pt x="5876888" y="2391501"/>
                  <a:pt x="5729478" y="2413375"/>
                </a:cubicBezTo>
                <a:cubicBezTo>
                  <a:pt x="5883546" y="2331586"/>
                  <a:pt x="6081837" y="2312089"/>
                  <a:pt x="6261582" y="2299726"/>
                </a:cubicBezTo>
                <a:close/>
                <a:moveTo>
                  <a:pt x="999514" y="2294970"/>
                </a:moveTo>
                <a:cubicBezTo>
                  <a:pt x="1019010" y="2289740"/>
                  <a:pt x="1035178" y="2299726"/>
                  <a:pt x="1038031" y="2304956"/>
                </a:cubicBezTo>
                <a:cubicBezTo>
                  <a:pt x="1021863" y="2309711"/>
                  <a:pt x="1012353" y="2297348"/>
                  <a:pt x="999514" y="2294970"/>
                </a:cubicBezTo>
                <a:close/>
                <a:moveTo>
                  <a:pt x="916299" y="2257880"/>
                </a:moveTo>
                <a:lnTo>
                  <a:pt x="948634" y="2270244"/>
                </a:lnTo>
                <a:lnTo>
                  <a:pt x="932467" y="2270244"/>
                </a:lnTo>
                <a:close/>
                <a:moveTo>
                  <a:pt x="7075192" y="2240286"/>
                </a:moveTo>
                <a:lnTo>
                  <a:pt x="7100871" y="2240286"/>
                </a:lnTo>
                <a:lnTo>
                  <a:pt x="7068535" y="2245517"/>
                </a:lnTo>
                <a:close/>
                <a:moveTo>
                  <a:pt x="5668613" y="2223167"/>
                </a:moveTo>
                <a:lnTo>
                  <a:pt x="5690965" y="2223167"/>
                </a:lnTo>
                <a:lnTo>
                  <a:pt x="5652449" y="2235530"/>
                </a:lnTo>
                <a:close/>
                <a:moveTo>
                  <a:pt x="7123220" y="2186077"/>
                </a:moveTo>
                <a:lnTo>
                  <a:pt x="7084703" y="2193210"/>
                </a:lnTo>
                <a:lnTo>
                  <a:pt x="7062354" y="2193210"/>
                </a:lnTo>
                <a:close/>
                <a:moveTo>
                  <a:pt x="6892594" y="2181322"/>
                </a:moveTo>
                <a:lnTo>
                  <a:pt x="6892594" y="2186077"/>
                </a:lnTo>
                <a:lnTo>
                  <a:pt x="6815560" y="2193686"/>
                </a:lnTo>
                <a:cubicBezTo>
                  <a:pt x="6834580" y="2181322"/>
                  <a:pt x="6870244" y="2193686"/>
                  <a:pt x="6892594" y="2181322"/>
                </a:cubicBezTo>
                <a:close/>
                <a:moveTo>
                  <a:pt x="823574" y="2168958"/>
                </a:moveTo>
                <a:lnTo>
                  <a:pt x="855434" y="2168958"/>
                </a:lnTo>
                <a:cubicBezTo>
                  <a:pt x="849252" y="2190832"/>
                  <a:pt x="881112" y="2188454"/>
                  <a:pt x="893951" y="2198440"/>
                </a:cubicBezTo>
                <a:lnTo>
                  <a:pt x="884440" y="2206048"/>
                </a:lnTo>
                <a:close/>
                <a:moveTo>
                  <a:pt x="6959642" y="2168482"/>
                </a:moveTo>
                <a:lnTo>
                  <a:pt x="6959642" y="2180846"/>
                </a:lnTo>
                <a:lnTo>
                  <a:pt x="6908286" y="2180846"/>
                </a:lnTo>
                <a:cubicBezTo>
                  <a:pt x="6924453" y="2176091"/>
                  <a:pt x="6937293" y="2163727"/>
                  <a:pt x="6959642" y="2168482"/>
                </a:cubicBezTo>
                <a:close/>
                <a:moveTo>
                  <a:pt x="7315329" y="2156119"/>
                </a:moveTo>
                <a:cubicBezTo>
                  <a:pt x="7280141" y="2180846"/>
                  <a:pt x="7215946" y="2188454"/>
                  <a:pt x="7167919" y="2180846"/>
                </a:cubicBezTo>
                <a:close/>
                <a:moveTo>
                  <a:pt x="7062354" y="2156119"/>
                </a:moveTo>
                <a:cubicBezTo>
                  <a:pt x="7059025" y="2176091"/>
                  <a:pt x="7014326" y="2168482"/>
                  <a:pt x="7008145" y="2163727"/>
                </a:cubicBezTo>
                <a:close/>
                <a:moveTo>
                  <a:pt x="937327" y="2124742"/>
                </a:moveTo>
                <a:cubicBezTo>
                  <a:pt x="956987" y="2127974"/>
                  <a:pt x="970629" y="2145182"/>
                  <a:pt x="961000" y="2163727"/>
                </a:cubicBezTo>
                <a:cubicBezTo>
                  <a:pt x="941979" y="2156119"/>
                  <a:pt x="919154" y="2139000"/>
                  <a:pt x="916301" y="2126637"/>
                </a:cubicBezTo>
                <a:cubicBezTo>
                  <a:pt x="923552" y="2124141"/>
                  <a:pt x="930774" y="2123665"/>
                  <a:pt x="937327" y="2124742"/>
                </a:cubicBezTo>
                <a:close/>
                <a:moveTo>
                  <a:pt x="6512181" y="2003954"/>
                </a:moveTo>
                <a:cubicBezTo>
                  <a:pt x="6449888" y="2008709"/>
                  <a:pt x="6392350" y="2015366"/>
                  <a:pt x="6331960" y="2020121"/>
                </a:cubicBezTo>
                <a:cubicBezTo>
                  <a:pt x="6391875" y="2048177"/>
                  <a:pt x="6454644" y="2010611"/>
                  <a:pt x="6512181" y="2003954"/>
                </a:cubicBezTo>
                <a:close/>
                <a:moveTo>
                  <a:pt x="10573767" y="1994117"/>
                </a:moveTo>
                <a:cubicBezTo>
                  <a:pt x="10579250" y="1993314"/>
                  <a:pt x="10584630" y="1996583"/>
                  <a:pt x="10590217" y="2007758"/>
                </a:cubicBezTo>
                <a:cubicBezTo>
                  <a:pt x="10561211" y="2005380"/>
                  <a:pt x="10538861" y="2030107"/>
                  <a:pt x="10513183" y="2015366"/>
                </a:cubicBezTo>
                <a:lnTo>
                  <a:pt x="10513183" y="2007758"/>
                </a:lnTo>
                <a:cubicBezTo>
                  <a:pt x="10539931" y="2035576"/>
                  <a:pt x="10557317" y="1996524"/>
                  <a:pt x="10573767" y="1994117"/>
                </a:cubicBezTo>
                <a:close/>
                <a:moveTo>
                  <a:pt x="6706667" y="1931200"/>
                </a:moveTo>
                <a:cubicBezTo>
                  <a:pt x="6709996" y="1935955"/>
                  <a:pt x="6703814" y="1938808"/>
                  <a:pt x="6700486" y="1943563"/>
                </a:cubicBezTo>
                <a:lnTo>
                  <a:pt x="6745185" y="1931200"/>
                </a:lnTo>
                <a:close/>
                <a:moveTo>
                  <a:pt x="6898777" y="1918836"/>
                </a:moveTo>
                <a:lnTo>
                  <a:pt x="6777044" y="1926444"/>
                </a:lnTo>
                <a:lnTo>
                  <a:pt x="6767534" y="1931200"/>
                </a:lnTo>
                <a:close/>
                <a:moveTo>
                  <a:pt x="7772301" y="1895060"/>
                </a:moveTo>
                <a:lnTo>
                  <a:pt x="7745197" y="1901242"/>
                </a:lnTo>
                <a:cubicBezTo>
                  <a:pt x="7751378" y="1895060"/>
                  <a:pt x="7761840" y="1895060"/>
                  <a:pt x="7772301" y="1895060"/>
                </a:cubicBezTo>
                <a:close/>
                <a:moveTo>
                  <a:pt x="7799406" y="1888879"/>
                </a:moveTo>
                <a:cubicBezTo>
                  <a:pt x="7792749" y="1895061"/>
                  <a:pt x="7782287" y="1895061"/>
                  <a:pt x="7772301" y="1895061"/>
                </a:cubicBezTo>
                <a:close/>
                <a:moveTo>
                  <a:pt x="6985320" y="1888879"/>
                </a:moveTo>
                <a:cubicBezTo>
                  <a:pt x="6979139" y="1891256"/>
                  <a:pt x="6962971" y="1911228"/>
                  <a:pt x="6953461" y="1896487"/>
                </a:cubicBezTo>
                <a:cubicBezTo>
                  <a:pt x="6943951" y="1916458"/>
                  <a:pt x="6985320" y="1896487"/>
                  <a:pt x="6991502" y="1901242"/>
                </a:cubicBezTo>
                <a:close/>
                <a:moveTo>
                  <a:pt x="10138476" y="1866529"/>
                </a:moveTo>
                <a:cubicBezTo>
                  <a:pt x="9981556" y="1876515"/>
                  <a:pt x="9837474" y="1916458"/>
                  <a:pt x="9677224" y="1908850"/>
                </a:cubicBezTo>
                <a:cubicBezTo>
                  <a:pt x="9821306" y="1876515"/>
                  <a:pt x="9978227" y="1871760"/>
                  <a:pt x="10138476" y="1866529"/>
                </a:cubicBezTo>
                <a:close/>
                <a:moveTo>
                  <a:pt x="7584472" y="1795202"/>
                </a:moveTo>
                <a:cubicBezTo>
                  <a:pt x="7603492" y="1807565"/>
                  <a:pt x="7639156" y="1795202"/>
                  <a:pt x="7661506" y="1807565"/>
                </a:cubicBezTo>
                <a:cubicBezTo>
                  <a:pt x="7639156" y="1814698"/>
                  <a:pt x="7597311" y="1819929"/>
                  <a:pt x="7584472" y="1795202"/>
                </a:cubicBezTo>
                <a:close/>
                <a:moveTo>
                  <a:pt x="8126139" y="1777415"/>
                </a:moveTo>
                <a:cubicBezTo>
                  <a:pt x="8130010" y="1776598"/>
                  <a:pt x="8134171" y="1776420"/>
                  <a:pt x="8138926" y="1777608"/>
                </a:cubicBezTo>
                <a:lnTo>
                  <a:pt x="8138926" y="1789971"/>
                </a:lnTo>
                <a:cubicBezTo>
                  <a:pt x="8122758" y="1787594"/>
                  <a:pt x="8094227" y="1794727"/>
                  <a:pt x="8090898" y="1782363"/>
                </a:cubicBezTo>
                <a:cubicBezTo>
                  <a:pt x="8105520" y="1788069"/>
                  <a:pt x="8114525" y="1779867"/>
                  <a:pt x="8126139" y="1777415"/>
                </a:cubicBezTo>
                <a:close/>
                <a:moveTo>
                  <a:pt x="9713987" y="1769866"/>
                </a:moveTo>
                <a:cubicBezTo>
                  <a:pt x="9755149" y="1769138"/>
                  <a:pt x="9794795" y="1769167"/>
                  <a:pt x="9830816" y="1770475"/>
                </a:cubicBezTo>
                <a:cubicBezTo>
                  <a:pt x="9692915" y="1792825"/>
                  <a:pt x="9516974" y="1780461"/>
                  <a:pt x="9359578" y="1782839"/>
                </a:cubicBezTo>
                <a:cubicBezTo>
                  <a:pt x="9453374" y="1781056"/>
                  <a:pt x="9590501" y="1772050"/>
                  <a:pt x="9713987" y="1769866"/>
                </a:cubicBezTo>
                <a:close/>
                <a:moveTo>
                  <a:pt x="8337691" y="1765244"/>
                </a:moveTo>
                <a:lnTo>
                  <a:pt x="8420907" y="1765244"/>
                </a:lnTo>
                <a:lnTo>
                  <a:pt x="8331510" y="1770475"/>
                </a:lnTo>
                <a:close/>
                <a:moveTo>
                  <a:pt x="8574975" y="1748125"/>
                </a:moveTo>
                <a:lnTo>
                  <a:pt x="8584485" y="1752880"/>
                </a:lnTo>
                <a:lnTo>
                  <a:pt x="8552150" y="1752880"/>
                </a:lnTo>
                <a:close/>
                <a:moveTo>
                  <a:pt x="8661043" y="1711036"/>
                </a:moveTo>
                <a:cubicBezTo>
                  <a:pt x="8571170" y="1715791"/>
                  <a:pt x="8491283" y="1728154"/>
                  <a:pt x="8398557" y="1723399"/>
                </a:cubicBezTo>
                <a:cubicBezTo>
                  <a:pt x="8485102" y="1721021"/>
                  <a:pt x="8577827" y="1706280"/>
                  <a:pt x="8661043" y="1711036"/>
                </a:cubicBezTo>
                <a:close/>
                <a:moveTo>
                  <a:pt x="8677211" y="1693916"/>
                </a:moveTo>
                <a:lnTo>
                  <a:pt x="8760426" y="1711035"/>
                </a:lnTo>
                <a:lnTo>
                  <a:pt x="8738077" y="1711035"/>
                </a:lnTo>
                <a:cubicBezTo>
                  <a:pt x="8712399" y="1715790"/>
                  <a:pt x="8667701" y="1708657"/>
                  <a:pt x="8677211" y="1693916"/>
                </a:cubicBezTo>
                <a:close/>
                <a:moveTo>
                  <a:pt x="9090911" y="1681077"/>
                </a:moveTo>
                <a:lnTo>
                  <a:pt x="9090911" y="1688685"/>
                </a:lnTo>
                <a:lnTo>
                  <a:pt x="8953011" y="1693441"/>
                </a:lnTo>
                <a:cubicBezTo>
                  <a:pt x="8978689" y="1666336"/>
                  <a:pt x="9042884" y="1701049"/>
                  <a:pt x="9090911" y="1681077"/>
                </a:cubicBezTo>
                <a:close/>
                <a:moveTo>
                  <a:pt x="486929" y="1664434"/>
                </a:moveTo>
                <a:cubicBezTo>
                  <a:pt x="573473" y="1758111"/>
                  <a:pt x="740379" y="1775705"/>
                  <a:pt x="845944" y="1829914"/>
                </a:cubicBezTo>
                <a:lnTo>
                  <a:pt x="862111" y="1829914"/>
                </a:lnTo>
                <a:lnTo>
                  <a:pt x="862111" y="1807565"/>
                </a:lnTo>
                <a:cubicBezTo>
                  <a:pt x="737050" y="1762866"/>
                  <a:pt x="634339" y="1678700"/>
                  <a:pt x="486929" y="1664434"/>
                </a:cubicBezTo>
                <a:close/>
                <a:moveTo>
                  <a:pt x="9683406" y="1659204"/>
                </a:moveTo>
                <a:lnTo>
                  <a:pt x="9683406" y="1671568"/>
                </a:lnTo>
                <a:cubicBezTo>
                  <a:pt x="9628721" y="1679176"/>
                  <a:pt x="9590204" y="1673945"/>
                  <a:pt x="9535995" y="1688686"/>
                </a:cubicBezTo>
                <a:cubicBezTo>
                  <a:pt x="9535995" y="1715791"/>
                  <a:pt x="9571183" y="1678700"/>
                  <a:pt x="9574512" y="1701050"/>
                </a:cubicBezTo>
                <a:cubicBezTo>
                  <a:pt x="9312027" y="1693441"/>
                  <a:pt x="9049065" y="1733385"/>
                  <a:pt x="8815111" y="1735762"/>
                </a:cubicBezTo>
                <a:cubicBezTo>
                  <a:pt x="9093764" y="1706280"/>
                  <a:pt x="9398095" y="1693917"/>
                  <a:pt x="9683406" y="1659204"/>
                </a:cubicBezTo>
                <a:close/>
                <a:moveTo>
                  <a:pt x="9710748" y="1651714"/>
                </a:moveTo>
                <a:cubicBezTo>
                  <a:pt x="9715503" y="1651714"/>
                  <a:pt x="9720258" y="1654211"/>
                  <a:pt x="9721922" y="1659203"/>
                </a:cubicBezTo>
                <a:lnTo>
                  <a:pt x="9699573" y="1659203"/>
                </a:lnTo>
                <a:cubicBezTo>
                  <a:pt x="9701237" y="1654211"/>
                  <a:pt x="9705993" y="1651714"/>
                  <a:pt x="9710748" y="1651714"/>
                </a:cubicBezTo>
                <a:close/>
                <a:moveTo>
                  <a:pt x="9545506" y="1634477"/>
                </a:moveTo>
                <a:lnTo>
                  <a:pt x="9552163" y="1646841"/>
                </a:lnTo>
                <a:lnTo>
                  <a:pt x="9414263" y="1651596"/>
                </a:lnTo>
                <a:close/>
                <a:moveTo>
                  <a:pt x="9869333" y="1634001"/>
                </a:moveTo>
                <a:lnTo>
                  <a:pt x="9869333" y="1646364"/>
                </a:lnTo>
                <a:cubicBezTo>
                  <a:pt x="9856494" y="1643987"/>
                  <a:pt x="9830816" y="1651595"/>
                  <a:pt x="9830816" y="1641609"/>
                </a:cubicBezTo>
                <a:close/>
                <a:moveTo>
                  <a:pt x="9728105" y="1612128"/>
                </a:moveTo>
                <a:cubicBezTo>
                  <a:pt x="9721923" y="1614506"/>
                  <a:pt x="9699573" y="1641610"/>
                  <a:pt x="9683406" y="1622114"/>
                </a:cubicBezTo>
                <a:close/>
                <a:moveTo>
                  <a:pt x="11189369" y="1562674"/>
                </a:moveTo>
                <a:lnTo>
                  <a:pt x="11221705" y="1569807"/>
                </a:lnTo>
                <a:lnTo>
                  <a:pt x="11128503" y="1569807"/>
                </a:lnTo>
                <a:close/>
                <a:moveTo>
                  <a:pt x="10737627" y="1545080"/>
                </a:moveTo>
                <a:lnTo>
                  <a:pt x="10759977" y="1545080"/>
                </a:lnTo>
                <a:lnTo>
                  <a:pt x="10728117" y="1552688"/>
                </a:lnTo>
                <a:close/>
                <a:moveTo>
                  <a:pt x="608661" y="1545080"/>
                </a:moveTo>
                <a:lnTo>
                  <a:pt x="756071" y="1592156"/>
                </a:lnTo>
                <a:lnTo>
                  <a:pt x="624829" y="1545080"/>
                </a:lnTo>
                <a:close/>
                <a:moveTo>
                  <a:pt x="7767071" y="1540324"/>
                </a:moveTo>
                <a:cubicBezTo>
                  <a:pt x="7690512" y="1560296"/>
                  <a:pt x="7591129" y="1545079"/>
                  <a:pt x="7552612" y="1575037"/>
                </a:cubicBezTo>
                <a:cubicBezTo>
                  <a:pt x="7507914" y="1560296"/>
                  <a:pt x="7418041" y="1582645"/>
                  <a:pt x="7414712" y="1575037"/>
                </a:cubicBezTo>
                <a:cubicBezTo>
                  <a:pt x="7526934" y="1555065"/>
                  <a:pt x="7654848" y="1542702"/>
                  <a:pt x="7767071" y="1540324"/>
                </a:cubicBezTo>
                <a:close/>
                <a:moveTo>
                  <a:pt x="7574962" y="1532716"/>
                </a:moveTo>
                <a:cubicBezTo>
                  <a:pt x="7562123" y="1546981"/>
                  <a:pt x="7545004" y="1539849"/>
                  <a:pt x="7535494" y="1539373"/>
                </a:cubicBezTo>
                <a:close/>
                <a:moveTo>
                  <a:pt x="7821756" y="1527961"/>
                </a:moveTo>
                <a:lnTo>
                  <a:pt x="7831266" y="1532716"/>
                </a:lnTo>
                <a:lnTo>
                  <a:pt x="7792749" y="1532716"/>
                </a:lnTo>
                <a:close/>
                <a:moveTo>
                  <a:pt x="776667" y="1527426"/>
                </a:moveTo>
                <a:cubicBezTo>
                  <a:pt x="769505" y="1527515"/>
                  <a:pt x="762491" y="1529031"/>
                  <a:pt x="756071" y="1532716"/>
                </a:cubicBezTo>
                <a:cubicBezTo>
                  <a:pt x="775567" y="1545080"/>
                  <a:pt x="810755" y="1532716"/>
                  <a:pt x="833105" y="1545080"/>
                </a:cubicBezTo>
                <a:cubicBezTo>
                  <a:pt x="820979" y="1539731"/>
                  <a:pt x="798154" y="1527159"/>
                  <a:pt x="776667" y="1527426"/>
                </a:cubicBezTo>
                <a:close/>
                <a:moveTo>
                  <a:pt x="10523169" y="1523206"/>
                </a:moveTo>
                <a:lnTo>
                  <a:pt x="10561686" y="1523206"/>
                </a:lnTo>
                <a:cubicBezTo>
                  <a:pt x="10564539" y="1540325"/>
                  <a:pt x="10516512" y="1540325"/>
                  <a:pt x="10523169" y="1523206"/>
                </a:cubicBezTo>
                <a:close/>
                <a:moveTo>
                  <a:pt x="9452780" y="1503234"/>
                </a:moveTo>
                <a:lnTo>
                  <a:pt x="8574975" y="1557443"/>
                </a:lnTo>
                <a:lnTo>
                  <a:pt x="8584485" y="1569806"/>
                </a:lnTo>
                <a:cubicBezTo>
                  <a:pt x="8891670" y="1560296"/>
                  <a:pt x="9212168" y="1515597"/>
                  <a:pt x="9497479" y="1515597"/>
                </a:cubicBezTo>
                <a:close/>
                <a:moveTo>
                  <a:pt x="9869333" y="1480885"/>
                </a:moveTo>
                <a:cubicBezTo>
                  <a:pt x="9747601" y="1513220"/>
                  <a:pt x="9638707" y="1463766"/>
                  <a:pt x="9523157" y="1503234"/>
                </a:cubicBezTo>
                <a:cubicBezTo>
                  <a:pt x="9600190" y="1540324"/>
                  <a:pt x="9677224" y="1486115"/>
                  <a:pt x="9753782" y="1503234"/>
                </a:cubicBezTo>
                <a:cubicBezTo>
                  <a:pt x="9782789" y="1493248"/>
                  <a:pt x="9840327" y="1498003"/>
                  <a:pt x="9869333" y="1480885"/>
                </a:cubicBezTo>
                <a:close/>
                <a:moveTo>
                  <a:pt x="10522694" y="1468521"/>
                </a:moveTo>
                <a:lnTo>
                  <a:pt x="10490834" y="1473276"/>
                </a:lnTo>
                <a:lnTo>
                  <a:pt x="10513184" y="1473276"/>
                </a:lnTo>
                <a:close/>
                <a:moveTo>
                  <a:pt x="10836952" y="1438446"/>
                </a:moveTo>
                <a:cubicBezTo>
                  <a:pt x="10849018" y="1438446"/>
                  <a:pt x="10861025" y="1440229"/>
                  <a:pt x="10868871" y="1443795"/>
                </a:cubicBezTo>
                <a:lnTo>
                  <a:pt x="10804676" y="1443795"/>
                </a:lnTo>
                <a:cubicBezTo>
                  <a:pt x="10812759" y="1440229"/>
                  <a:pt x="10824885" y="1438446"/>
                  <a:pt x="10836952" y="1438446"/>
                </a:cubicBezTo>
                <a:close/>
                <a:moveTo>
                  <a:pt x="7590655" y="1426200"/>
                </a:moveTo>
                <a:lnTo>
                  <a:pt x="7584473" y="1433808"/>
                </a:lnTo>
                <a:lnTo>
                  <a:pt x="7613004" y="1426200"/>
                </a:lnTo>
                <a:close/>
                <a:moveTo>
                  <a:pt x="8943575" y="1416437"/>
                </a:moveTo>
                <a:cubicBezTo>
                  <a:pt x="8941628" y="1416958"/>
                  <a:pt x="8939578" y="1418473"/>
                  <a:pt x="8937319" y="1421445"/>
                </a:cubicBezTo>
                <a:cubicBezTo>
                  <a:pt x="8937319" y="1428102"/>
                  <a:pt x="8949207" y="1427151"/>
                  <a:pt x="8961095" y="1426200"/>
                </a:cubicBezTo>
                <a:cubicBezTo>
                  <a:pt x="8954319" y="1422277"/>
                  <a:pt x="8949415" y="1414877"/>
                  <a:pt x="8943575" y="1416437"/>
                </a:cubicBezTo>
                <a:close/>
                <a:moveTo>
                  <a:pt x="9754258" y="1404326"/>
                </a:moveTo>
                <a:lnTo>
                  <a:pt x="9754258" y="1409081"/>
                </a:lnTo>
                <a:lnTo>
                  <a:pt x="9715741" y="1409081"/>
                </a:lnTo>
                <a:close/>
                <a:moveTo>
                  <a:pt x="8844118" y="1391963"/>
                </a:moveTo>
                <a:cubicBezTo>
                  <a:pt x="8846971" y="1439039"/>
                  <a:pt x="8779923" y="1401949"/>
                  <a:pt x="8744734" y="1409082"/>
                </a:cubicBezTo>
                <a:lnTo>
                  <a:pt x="8744734" y="1396718"/>
                </a:lnTo>
                <a:close/>
                <a:moveTo>
                  <a:pt x="9259422" y="1385068"/>
                </a:moveTo>
                <a:cubicBezTo>
                  <a:pt x="9280642" y="1385663"/>
                  <a:pt x="9302278" y="1389348"/>
                  <a:pt x="9321536" y="1396718"/>
                </a:cubicBezTo>
                <a:cubicBezTo>
                  <a:pt x="9286348" y="1386733"/>
                  <a:pt x="9234993" y="1416690"/>
                  <a:pt x="9199804" y="1391963"/>
                </a:cubicBezTo>
                <a:cubicBezTo>
                  <a:pt x="9217399" y="1386970"/>
                  <a:pt x="9238203" y="1384474"/>
                  <a:pt x="9259422" y="1385068"/>
                </a:cubicBezTo>
                <a:close/>
                <a:moveTo>
                  <a:pt x="7921138" y="1379599"/>
                </a:moveTo>
                <a:lnTo>
                  <a:pt x="7952998" y="1396718"/>
                </a:lnTo>
                <a:lnTo>
                  <a:pt x="7946816" y="1396718"/>
                </a:lnTo>
                <a:close/>
                <a:moveTo>
                  <a:pt x="10006758" y="1374845"/>
                </a:moveTo>
                <a:cubicBezTo>
                  <a:pt x="9997723" y="1374369"/>
                  <a:pt x="9933528" y="1421445"/>
                  <a:pt x="9914032" y="1379600"/>
                </a:cubicBezTo>
                <a:close/>
                <a:moveTo>
                  <a:pt x="10145133" y="1367236"/>
                </a:moveTo>
                <a:lnTo>
                  <a:pt x="10222167" y="1367236"/>
                </a:lnTo>
                <a:cubicBezTo>
                  <a:pt x="10208852" y="1391963"/>
                  <a:pt x="10160824" y="1371991"/>
                  <a:pt x="10145133" y="1367236"/>
                </a:cubicBezTo>
                <a:close/>
                <a:moveTo>
                  <a:pt x="9292530" y="1354873"/>
                </a:moveTo>
                <a:lnTo>
                  <a:pt x="9343886" y="1354873"/>
                </a:lnTo>
                <a:lnTo>
                  <a:pt x="9369564" y="1362006"/>
                </a:lnTo>
                <a:close/>
                <a:moveTo>
                  <a:pt x="8337691" y="1349642"/>
                </a:moveTo>
                <a:cubicBezTo>
                  <a:pt x="8228798" y="1374369"/>
                  <a:pt x="8167932" y="1379124"/>
                  <a:pt x="8052381" y="1366761"/>
                </a:cubicBezTo>
                <a:close/>
                <a:moveTo>
                  <a:pt x="10206000" y="1337278"/>
                </a:moveTo>
                <a:lnTo>
                  <a:pt x="10215510" y="1344886"/>
                </a:lnTo>
                <a:lnTo>
                  <a:pt x="10122308" y="1344886"/>
                </a:lnTo>
                <a:close/>
                <a:moveTo>
                  <a:pt x="8885963" y="1324439"/>
                </a:moveTo>
                <a:lnTo>
                  <a:pt x="8844118" y="1332523"/>
                </a:lnTo>
                <a:cubicBezTo>
                  <a:pt x="8856481" y="1326341"/>
                  <a:pt x="8871698" y="1325865"/>
                  <a:pt x="8885963" y="1324439"/>
                </a:cubicBezTo>
                <a:close/>
                <a:moveTo>
                  <a:pt x="10391926" y="1315405"/>
                </a:moveTo>
                <a:lnTo>
                  <a:pt x="10408094" y="1337754"/>
                </a:lnTo>
                <a:cubicBezTo>
                  <a:pt x="10398583" y="1337754"/>
                  <a:pt x="10389073" y="1340132"/>
                  <a:pt x="10382416" y="1332999"/>
                </a:cubicBezTo>
                <a:cubicBezTo>
                  <a:pt x="10376235" y="1337754"/>
                  <a:pt x="10363395" y="1345363"/>
                  <a:pt x="10369577" y="1355348"/>
                </a:cubicBezTo>
                <a:lnTo>
                  <a:pt x="10292543" y="1355348"/>
                </a:lnTo>
                <a:lnTo>
                  <a:pt x="10292543" y="1354873"/>
                </a:lnTo>
                <a:cubicBezTo>
                  <a:pt x="10311564" y="1352495"/>
                  <a:pt x="10347228" y="1342509"/>
                  <a:pt x="10343899" y="1320160"/>
                </a:cubicBezTo>
                <a:cubicBezTo>
                  <a:pt x="10360066" y="1320160"/>
                  <a:pt x="10379088" y="1322538"/>
                  <a:pt x="10391926" y="1315405"/>
                </a:cubicBezTo>
                <a:close/>
                <a:moveTo>
                  <a:pt x="9843654" y="1137086"/>
                </a:moveTo>
                <a:lnTo>
                  <a:pt x="9882172" y="1137086"/>
                </a:lnTo>
                <a:lnTo>
                  <a:pt x="9837473" y="1141841"/>
                </a:lnTo>
                <a:close/>
                <a:moveTo>
                  <a:pt x="3987186" y="1102848"/>
                </a:moveTo>
                <a:cubicBezTo>
                  <a:pt x="3857845" y="1129953"/>
                  <a:pt x="3726632" y="1152778"/>
                  <a:pt x="3592060" y="1171798"/>
                </a:cubicBezTo>
                <a:cubicBezTo>
                  <a:pt x="3732338" y="1164666"/>
                  <a:pt x="3861173" y="1132806"/>
                  <a:pt x="3987186" y="1102848"/>
                </a:cubicBezTo>
                <a:close/>
                <a:moveTo>
                  <a:pt x="823594" y="1070513"/>
                </a:moveTo>
                <a:cubicBezTo>
                  <a:pt x="807427" y="1092862"/>
                  <a:pt x="785077" y="1053394"/>
                  <a:pt x="768910" y="1082877"/>
                </a:cubicBezTo>
                <a:cubicBezTo>
                  <a:pt x="794588" y="1107604"/>
                  <a:pt x="845944" y="1080499"/>
                  <a:pt x="871621" y="1107604"/>
                </a:cubicBezTo>
                <a:cubicBezTo>
                  <a:pt x="884460" y="1077646"/>
                  <a:pt x="836433" y="1092387"/>
                  <a:pt x="823594" y="1070513"/>
                </a:cubicBezTo>
                <a:close/>
                <a:moveTo>
                  <a:pt x="3163720" y="1064153"/>
                </a:moveTo>
                <a:cubicBezTo>
                  <a:pt x="3173587" y="1063261"/>
                  <a:pt x="3183097" y="1064569"/>
                  <a:pt x="3191655" y="1070037"/>
                </a:cubicBezTo>
                <a:cubicBezTo>
                  <a:pt x="3172634" y="1071939"/>
                  <a:pt x="3152189" y="1068611"/>
                  <a:pt x="3133643" y="1071464"/>
                </a:cubicBezTo>
                <a:cubicBezTo>
                  <a:pt x="3143629" y="1068135"/>
                  <a:pt x="3153853" y="1065044"/>
                  <a:pt x="3163720" y="1064153"/>
                </a:cubicBezTo>
                <a:close/>
                <a:moveTo>
                  <a:pt x="3268215" y="1058150"/>
                </a:moveTo>
                <a:lnTo>
                  <a:pt x="3268215" y="1065283"/>
                </a:lnTo>
                <a:lnTo>
                  <a:pt x="3229697" y="1065283"/>
                </a:lnTo>
                <a:close/>
                <a:moveTo>
                  <a:pt x="2999088" y="1035801"/>
                </a:moveTo>
                <a:cubicBezTo>
                  <a:pt x="3004792" y="1034850"/>
                  <a:pt x="3010497" y="1035801"/>
                  <a:pt x="3015730" y="1035801"/>
                </a:cubicBezTo>
                <a:cubicBezTo>
                  <a:pt x="3010023" y="1037703"/>
                  <a:pt x="3004318" y="1040080"/>
                  <a:pt x="2999088" y="1041031"/>
                </a:cubicBezTo>
                <a:close/>
                <a:moveTo>
                  <a:pt x="3563036" y="1023437"/>
                </a:moveTo>
                <a:lnTo>
                  <a:pt x="3563036" y="1035800"/>
                </a:lnTo>
                <a:lnTo>
                  <a:pt x="3486478" y="1035800"/>
                </a:lnTo>
                <a:close/>
                <a:moveTo>
                  <a:pt x="1640534" y="1011073"/>
                </a:moveTo>
                <a:cubicBezTo>
                  <a:pt x="1704729" y="1018206"/>
                  <a:pt x="1781759" y="1018206"/>
                  <a:pt x="1832643" y="1035800"/>
                </a:cubicBezTo>
                <a:cubicBezTo>
                  <a:pt x="1858322" y="1011073"/>
                  <a:pt x="1903499" y="1052919"/>
                  <a:pt x="1948200" y="1048164"/>
                </a:cubicBezTo>
                <a:cubicBezTo>
                  <a:pt x="1944872" y="1040555"/>
                  <a:pt x="1951054" y="1038178"/>
                  <a:pt x="1954380" y="1035800"/>
                </a:cubicBezTo>
                <a:cubicBezTo>
                  <a:pt x="1854993" y="1018682"/>
                  <a:pt x="1743239" y="1018682"/>
                  <a:pt x="1640534" y="1011073"/>
                </a:cubicBezTo>
                <a:close/>
                <a:moveTo>
                  <a:pt x="1993371" y="1005843"/>
                </a:moveTo>
                <a:cubicBezTo>
                  <a:pt x="2001930" y="1013926"/>
                  <a:pt x="2013341" y="1015353"/>
                  <a:pt x="2024278" y="1014878"/>
                </a:cubicBezTo>
                <a:cubicBezTo>
                  <a:pt x="2037117" y="1017731"/>
                  <a:pt x="2050905" y="1018682"/>
                  <a:pt x="2063745" y="1011073"/>
                </a:cubicBezTo>
                <a:cubicBezTo>
                  <a:pt x="2057565" y="1007745"/>
                  <a:pt x="2041397" y="1013926"/>
                  <a:pt x="2024278" y="1014878"/>
                </a:cubicBezTo>
                <a:cubicBezTo>
                  <a:pt x="2012390" y="1012024"/>
                  <a:pt x="2001455" y="1007269"/>
                  <a:pt x="1993371" y="1005843"/>
                </a:cubicBezTo>
                <a:close/>
                <a:moveTo>
                  <a:pt x="1514520" y="993004"/>
                </a:moveTo>
                <a:cubicBezTo>
                  <a:pt x="1518326" y="993955"/>
                  <a:pt x="1521178" y="996332"/>
                  <a:pt x="1525457" y="998234"/>
                </a:cubicBezTo>
                <a:cubicBezTo>
                  <a:pt x="1509289" y="1010598"/>
                  <a:pt x="1489794" y="1003465"/>
                  <a:pt x="1470773" y="1005843"/>
                </a:cubicBezTo>
                <a:cubicBezTo>
                  <a:pt x="1509289" y="1020584"/>
                  <a:pt x="1566828" y="1025814"/>
                  <a:pt x="1614856" y="1028192"/>
                </a:cubicBezTo>
                <a:cubicBezTo>
                  <a:pt x="1612003" y="1025814"/>
                  <a:pt x="1605345" y="1022961"/>
                  <a:pt x="1608673" y="1018206"/>
                </a:cubicBezTo>
                <a:lnTo>
                  <a:pt x="1614856" y="1010598"/>
                </a:lnTo>
                <a:cubicBezTo>
                  <a:pt x="1602492" y="1001087"/>
                  <a:pt x="1563500" y="989200"/>
                  <a:pt x="1514520" y="993004"/>
                </a:cubicBezTo>
                <a:close/>
                <a:moveTo>
                  <a:pt x="4469836" y="968752"/>
                </a:moveTo>
                <a:cubicBezTo>
                  <a:pt x="4450813" y="961620"/>
                  <a:pt x="4373781" y="991102"/>
                  <a:pt x="4322424" y="993479"/>
                </a:cubicBezTo>
                <a:cubicBezTo>
                  <a:pt x="4377109" y="995857"/>
                  <a:pt x="4412296" y="981116"/>
                  <a:pt x="4469836" y="968752"/>
                </a:cubicBezTo>
                <a:close/>
                <a:moveTo>
                  <a:pt x="10491310" y="946879"/>
                </a:moveTo>
                <a:cubicBezTo>
                  <a:pt x="10465632" y="944025"/>
                  <a:pt x="10443283" y="956389"/>
                  <a:pt x="10414276" y="951634"/>
                </a:cubicBezTo>
                <a:cubicBezTo>
                  <a:pt x="10439478" y="966375"/>
                  <a:pt x="10465157" y="949256"/>
                  <a:pt x="10491310" y="946879"/>
                </a:cubicBezTo>
                <a:close/>
                <a:moveTo>
                  <a:pt x="1124596" y="934040"/>
                </a:moveTo>
                <a:cubicBezTo>
                  <a:pt x="1185462" y="954011"/>
                  <a:pt x="1243000" y="939270"/>
                  <a:pt x="1293880" y="968277"/>
                </a:cubicBezTo>
                <a:cubicBezTo>
                  <a:pt x="1287223" y="975885"/>
                  <a:pt x="1277712" y="975885"/>
                  <a:pt x="1268202" y="975885"/>
                </a:cubicBezTo>
                <a:cubicBezTo>
                  <a:pt x="1291027" y="993479"/>
                  <a:pt x="1322887" y="990626"/>
                  <a:pt x="1345237" y="998234"/>
                </a:cubicBezTo>
                <a:cubicBezTo>
                  <a:pt x="1368062" y="990626"/>
                  <a:pt x="1412759" y="993004"/>
                  <a:pt x="1438438" y="975885"/>
                </a:cubicBezTo>
                <a:cubicBezTo>
                  <a:pt x="1345712" y="944025"/>
                  <a:pt x="1223980" y="938795"/>
                  <a:pt x="1124596" y="934040"/>
                </a:cubicBezTo>
                <a:close/>
                <a:moveTo>
                  <a:pt x="822205" y="931685"/>
                </a:moveTo>
                <a:cubicBezTo>
                  <a:pt x="814084" y="930058"/>
                  <a:pt x="805049" y="930355"/>
                  <a:pt x="794588" y="934040"/>
                </a:cubicBezTo>
                <a:cubicBezTo>
                  <a:pt x="807427" y="929284"/>
                  <a:pt x="817412" y="938795"/>
                  <a:pt x="823594" y="946403"/>
                </a:cubicBezTo>
                <a:cubicBezTo>
                  <a:pt x="817412" y="948781"/>
                  <a:pt x="814084" y="958766"/>
                  <a:pt x="801245" y="958766"/>
                </a:cubicBezTo>
                <a:lnTo>
                  <a:pt x="884460" y="958766"/>
                </a:lnTo>
                <a:cubicBezTo>
                  <a:pt x="862706" y="958766"/>
                  <a:pt x="846568" y="936566"/>
                  <a:pt x="822205" y="931685"/>
                </a:cubicBezTo>
                <a:close/>
                <a:moveTo>
                  <a:pt x="10933125" y="926907"/>
                </a:moveTo>
                <a:cubicBezTo>
                  <a:pt x="10941149" y="926907"/>
                  <a:pt x="10949233" y="929285"/>
                  <a:pt x="10952562" y="934040"/>
                </a:cubicBezTo>
                <a:lnTo>
                  <a:pt x="10914045" y="934040"/>
                </a:lnTo>
                <a:cubicBezTo>
                  <a:pt x="10917136" y="929285"/>
                  <a:pt x="10925100" y="926907"/>
                  <a:pt x="10933125" y="926907"/>
                </a:cubicBezTo>
                <a:close/>
                <a:moveTo>
                  <a:pt x="11036253" y="905509"/>
                </a:moveTo>
                <a:cubicBezTo>
                  <a:pt x="11029834" y="904320"/>
                  <a:pt x="11021037" y="905509"/>
                  <a:pt x="11012656" y="905806"/>
                </a:cubicBezTo>
                <a:lnTo>
                  <a:pt x="11011594" y="905552"/>
                </a:lnTo>
                <a:close/>
                <a:moveTo>
                  <a:pt x="1017129" y="871866"/>
                </a:moveTo>
                <a:cubicBezTo>
                  <a:pt x="983487" y="872222"/>
                  <a:pt x="948180" y="878404"/>
                  <a:pt x="922502" y="886963"/>
                </a:cubicBezTo>
                <a:lnTo>
                  <a:pt x="921347" y="889271"/>
                </a:lnTo>
                <a:lnTo>
                  <a:pt x="920600" y="889341"/>
                </a:lnTo>
                <a:lnTo>
                  <a:pt x="917830" y="890105"/>
                </a:lnTo>
                <a:lnTo>
                  <a:pt x="902829" y="891439"/>
                </a:lnTo>
                <a:lnTo>
                  <a:pt x="899201" y="891243"/>
                </a:lnTo>
                <a:cubicBezTo>
                  <a:pt x="897775" y="891719"/>
                  <a:pt x="895873" y="892194"/>
                  <a:pt x="893971" y="892194"/>
                </a:cubicBezTo>
                <a:cubicBezTo>
                  <a:pt x="895873" y="891719"/>
                  <a:pt x="897775" y="891719"/>
                  <a:pt x="899677" y="891719"/>
                </a:cubicBezTo>
                <a:lnTo>
                  <a:pt x="902829" y="891439"/>
                </a:lnTo>
                <a:lnTo>
                  <a:pt x="911327" y="891897"/>
                </a:lnTo>
                <a:lnTo>
                  <a:pt x="917830" y="890105"/>
                </a:lnTo>
                <a:lnTo>
                  <a:pt x="921075" y="889816"/>
                </a:lnTo>
                <a:lnTo>
                  <a:pt x="921347" y="889271"/>
                </a:lnTo>
                <a:lnTo>
                  <a:pt x="1011007" y="880901"/>
                </a:lnTo>
                <a:cubicBezTo>
                  <a:pt x="1040192" y="879831"/>
                  <a:pt x="1069437" y="881971"/>
                  <a:pt x="1101772" y="891719"/>
                </a:cubicBezTo>
                <a:cubicBezTo>
                  <a:pt x="1082751" y="876978"/>
                  <a:pt x="1050772" y="871509"/>
                  <a:pt x="1017129" y="871866"/>
                </a:cubicBezTo>
                <a:close/>
                <a:moveTo>
                  <a:pt x="4630084" y="862712"/>
                </a:moveTo>
                <a:lnTo>
                  <a:pt x="4629521" y="863308"/>
                </a:lnTo>
                <a:lnTo>
                  <a:pt x="4628640" y="863376"/>
                </a:lnTo>
                <a:close/>
                <a:moveTo>
                  <a:pt x="679499" y="815636"/>
                </a:moveTo>
                <a:lnTo>
                  <a:pt x="708030" y="815636"/>
                </a:lnTo>
                <a:lnTo>
                  <a:pt x="669513" y="820391"/>
                </a:lnTo>
                <a:close/>
                <a:moveTo>
                  <a:pt x="3515026" y="815160"/>
                </a:moveTo>
                <a:lnTo>
                  <a:pt x="3447978" y="820391"/>
                </a:lnTo>
                <a:lnTo>
                  <a:pt x="3393292" y="840363"/>
                </a:lnTo>
                <a:close/>
                <a:moveTo>
                  <a:pt x="3662437" y="790909"/>
                </a:moveTo>
                <a:cubicBezTo>
                  <a:pt x="3640088" y="793286"/>
                  <a:pt x="3592060" y="786154"/>
                  <a:pt x="3569711" y="803272"/>
                </a:cubicBezTo>
                <a:close/>
                <a:moveTo>
                  <a:pt x="1262496" y="790909"/>
                </a:moveTo>
                <a:lnTo>
                  <a:pt x="1256315" y="798517"/>
                </a:lnTo>
                <a:lnTo>
                  <a:pt x="1278663" y="803272"/>
                </a:lnTo>
                <a:close/>
                <a:moveTo>
                  <a:pt x="473126" y="754190"/>
                </a:moveTo>
                <a:cubicBezTo>
                  <a:pt x="490066" y="755751"/>
                  <a:pt x="503797" y="777238"/>
                  <a:pt x="515922" y="773315"/>
                </a:cubicBezTo>
                <a:cubicBezTo>
                  <a:pt x="490244" y="783301"/>
                  <a:pt x="467895" y="750965"/>
                  <a:pt x="455056" y="760951"/>
                </a:cubicBezTo>
                <a:cubicBezTo>
                  <a:pt x="461475" y="755364"/>
                  <a:pt x="467479" y="753670"/>
                  <a:pt x="473126" y="754190"/>
                </a:cubicBezTo>
                <a:close/>
                <a:moveTo>
                  <a:pt x="10700597" y="738602"/>
                </a:moveTo>
                <a:cubicBezTo>
                  <a:pt x="10706601" y="738245"/>
                  <a:pt x="10712188" y="738840"/>
                  <a:pt x="10715279" y="743832"/>
                </a:cubicBezTo>
                <a:lnTo>
                  <a:pt x="10683419" y="743832"/>
                </a:lnTo>
                <a:lnTo>
                  <a:pt x="10683419" y="739077"/>
                </a:lnTo>
                <a:cubicBezTo>
                  <a:pt x="10688174" y="740266"/>
                  <a:pt x="10694594" y="738959"/>
                  <a:pt x="10700597" y="738602"/>
                </a:cubicBezTo>
                <a:close/>
                <a:moveTo>
                  <a:pt x="2806978" y="713875"/>
                </a:moveTo>
                <a:cubicBezTo>
                  <a:pt x="2825523" y="726239"/>
                  <a:pt x="2859287" y="720057"/>
                  <a:pt x="2868324" y="722910"/>
                </a:cubicBezTo>
                <a:cubicBezTo>
                  <a:pt x="2854533" y="706267"/>
                  <a:pt x="2827902" y="718630"/>
                  <a:pt x="2806978" y="713875"/>
                </a:cubicBezTo>
                <a:close/>
                <a:moveTo>
                  <a:pt x="1461264" y="701987"/>
                </a:moveTo>
                <a:cubicBezTo>
                  <a:pt x="1631024" y="751441"/>
                  <a:pt x="1842627" y="756196"/>
                  <a:pt x="2038067" y="768560"/>
                </a:cubicBezTo>
                <a:cubicBezTo>
                  <a:pt x="1845482" y="746210"/>
                  <a:pt x="1653373" y="689148"/>
                  <a:pt x="1461264" y="701987"/>
                </a:cubicBezTo>
                <a:close/>
                <a:moveTo>
                  <a:pt x="5591580" y="701512"/>
                </a:moveTo>
                <a:lnTo>
                  <a:pt x="5601092" y="709120"/>
                </a:lnTo>
                <a:cubicBezTo>
                  <a:pt x="5600618" y="709596"/>
                  <a:pt x="5600140" y="709596"/>
                  <a:pt x="5599666" y="710071"/>
                </a:cubicBezTo>
                <a:cubicBezTo>
                  <a:pt x="5596812" y="707694"/>
                  <a:pt x="5593959" y="704841"/>
                  <a:pt x="5591580" y="701512"/>
                </a:cubicBezTo>
                <a:close/>
                <a:moveTo>
                  <a:pt x="6353239" y="700204"/>
                </a:moveTo>
                <a:cubicBezTo>
                  <a:pt x="6348484" y="701036"/>
                  <a:pt x="6344561" y="702939"/>
                  <a:pt x="6341470" y="705316"/>
                </a:cubicBezTo>
                <a:lnTo>
                  <a:pt x="6317669" y="708677"/>
                </a:lnTo>
                <a:lnTo>
                  <a:pt x="6314841" y="708169"/>
                </a:lnTo>
                <a:lnTo>
                  <a:pt x="6293439" y="712099"/>
                </a:lnTo>
                <a:lnTo>
                  <a:pt x="6076309" y="742763"/>
                </a:lnTo>
                <a:cubicBezTo>
                  <a:pt x="5989468" y="757147"/>
                  <a:pt x="5904469" y="774504"/>
                  <a:pt x="5822205" y="798042"/>
                </a:cubicBezTo>
                <a:cubicBezTo>
                  <a:pt x="5905421" y="785678"/>
                  <a:pt x="5953448" y="800419"/>
                  <a:pt x="6023349" y="760000"/>
                </a:cubicBezTo>
                <a:cubicBezTo>
                  <a:pt x="6071376" y="771888"/>
                  <a:pt x="6170760" y="767133"/>
                  <a:pt x="6215458" y="730043"/>
                </a:cubicBezTo>
                <a:cubicBezTo>
                  <a:pt x="6225444" y="735273"/>
                  <a:pt x="6222116" y="742406"/>
                  <a:pt x="6222116" y="750014"/>
                </a:cubicBezTo>
                <a:cubicBezTo>
                  <a:pt x="6222116" y="732896"/>
                  <a:pt x="6236500" y="724336"/>
                  <a:pt x="6255283" y="719106"/>
                </a:cubicBezTo>
                <a:lnTo>
                  <a:pt x="6293439" y="712099"/>
                </a:lnTo>
                <a:lnTo>
                  <a:pt x="6317669" y="708677"/>
                </a:lnTo>
                <a:lnTo>
                  <a:pt x="6324767" y="709952"/>
                </a:lnTo>
                <a:cubicBezTo>
                  <a:pt x="6327680" y="711735"/>
                  <a:pt x="6330295" y="714351"/>
                  <a:pt x="6332910" y="716728"/>
                </a:cubicBezTo>
                <a:cubicBezTo>
                  <a:pt x="6332910" y="718630"/>
                  <a:pt x="6332910" y="720532"/>
                  <a:pt x="6333386" y="721959"/>
                </a:cubicBezTo>
                <a:cubicBezTo>
                  <a:pt x="6322450" y="725763"/>
                  <a:pt x="6313415" y="734798"/>
                  <a:pt x="6299149" y="730518"/>
                </a:cubicBezTo>
                <a:cubicBezTo>
                  <a:pt x="6311988" y="750490"/>
                  <a:pt x="6321498" y="723385"/>
                  <a:pt x="6337666" y="725763"/>
                </a:cubicBezTo>
                <a:cubicBezTo>
                  <a:pt x="6335288" y="725287"/>
                  <a:pt x="6334338" y="723861"/>
                  <a:pt x="6333386" y="721959"/>
                </a:cubicBezTo>
                <a:cubicBezTo>
                  <a:pt x="6334813" y="721483"/>
                  <a:pt x="6336239" y="721008"/>
                  <a:pt x="6337666" y="721008"/>
                </a:cubicBezTo>
                <a:cubicBezTo>
                  <a:pt x="6336239" y="720057"/>
                  <a:pt x="6334813" y="718630"/>
                  <a:pt x="6333386" y="717204"/>
                </a:cubicBezTo>
                <a:cubicBezTo>
                  <a:pt x="6334338" y="713400"/>
                  <a:pt x="6336715" y="708644"/>
                  <a:pt x="6341470" y="705316"/>
                </a:cubicBezTo>
                <a:cubicBezTo>
                  <a:pt x="6350980" y="703889"/>
                  <a:pt x="6360491" y="702938"/>
                  <a:pt x="6370001" y="701512"/>
                </a:cubicBezTo>
                <a:cubicBezTo>
                  <a:pt x="6363581" y="699610"/>
                  <a:pt x="6357994" y="699372"/>
                  <a:pt x="6353239" y="700204"/>
                </a:cubicBezTo>
                <a:close/>
                <a:moveTo>
                  <a:pt x="11354329" y="696118"/>
                </a:moveTo>
                <a:cubicBezTo>
                  <a:pt x="11375237" y="692596"/>
                  <a:pt x="11389324" y="713281"/>
                  <a:pt x="11411436" y="720057"/>
                </a:cubicBezTo>
                <a:cubicBezTo>
                  <a:pt x="11384332" y="720532"/>
                  <a:pt x="11349618" y="723385"/>
                  <a:pt x="11330598" y="709120"/>
                </a:cubicBezTo>
                <a:cubicBezTo>
                  <a:pt x="11339633" y="701155"/>
                  <a:pt x="11347360" y="697292"/>
                  <a:pt x="11354329" y="696118"/>
                </a:cubicBezTo>
                <a:close/>
                <a:moveTo>
                  <a:pt x="10946239" y="696081"/>
                </a:moveTo>
                <a:cubicBezTo>
                  <a:pt x="10978893" y="695479"/>
                  <a:pt x="11011883" y="706980"/>
                  <a:pt x="11035777" y="709120"/>
                </a:cubicBezTo>
                <a:cubicBezTo>
                  <a:pt x="10991079" y="713876"/>
                  <a:pt x="10949233" y="696757"/>
                  <a:pt x="10914045" y="701512"/>
                </a:cubicBezTo>
                <a:cubicBezTo>
                  <a:pt x="10924506" y="697827"/>
                  <a:pt x="10935354" y="696281"/>
                  <a:pt x="10946239" y="696081"/>
                </a:cubicBezTo>
                <a:close/>
                <a:moveTo>
                  <a:pt x="1470773" y="672030"/>
                </a:moveTo>
                <a:lnTo>
                  <a:pt x="1509289" y="679638"/>
                </a:lnTo>
                <a:lnTo>
                  <a:pt x="1499779" y="672030"/>
                </a:lnTo>
                <a:close/>
                <a:moveTo>
                  <a:pt x="1255839" y="672030"/>
                </a:moveTo>
                <a:cubicBezTo>
                  <a:pt x="1268677" y="679638"/>
                  <a:pt x="1326216" y="689148"/>
                  <a:pt x="1355223" y="696756"/>
                </a:cubicBezTo>
                <a:cubicBezTo>
                  <a:pt x="1349040" y="679638"/>
                  <a:pt x="1278663" y="682015"/>
                  <a:pt x="1255839" y="672030"/>
                </a:cubicBezTo>
                <a:close/>
                <a:moveTo>
                  <a:pt x="862098" y="672030"/>
                </a:moveTo>
                <a:lnTo>
                  <a:pt x="910125" y="691526"/>
                </a:lnTo>
                <a:lnTo>
                  <a:pt x="884447" y="691526"/>
                </a:lnTo>
                <a:close/>
                <a:moveTo>
                  <a:pt x="5613932" y="649680"/>
                </a:moveTo>
                <a:lnTo>
                  <a:pt x="5607752" y="672029"/>
                </a:lnTo>
                <a:lnTo>
                  <a:pt x="5591580" y="662043"/>
                </a:lnTo>
                <a:close/>
                <a:moveTo>
                  <a:pt x="1201631" y="642547"/>
                </a:moveTo>
                <a:lnTo>
                  <a:pt x="1217798" y="654911"/>
                </a:lnTo>
                <a:lnTo>
                  <a:pt x="1240146" y="654911"/>
                </a:lnTo>
                <a:close/>
                <a:moveTo>
                  <a:pt x="10830829" y="624953"/>
                </a:moveTo>
                <a:lnTo>
                  <a:pt x="10936394" y="624953"/>
                </a:lnTo>
                <a:cubicBezTo>
                  <a:pt x="10952561" y="639694"/>
                  <a:pt x="10904534" y="642072"/>
                  <a:pt x="10930212" y="662043"/>
                </a:cubicBezTo>
                <a:cubicBezTo>
                  <a:pt x="10888366" y="662043"/>
                  <a:pt x="10853178" y="639694"/>
                  <a:pt x="10830829" y="624953"/>
                </a:cubicBezTo>
                <a:close/>
                <a:moveTo>
                  <a:pt x="4075631" y="624953"/>
                </a:moveTo>
                <a:lnTo>
                  <a:pt x="4091796" y="624953"/>
                </a:lnTo>
                <a:lnTo>
                  <a:pt x="4063268" y="637316"/>
                </a:lnTo>
                <a:close/>
                <a:moveTo>
                  <a:pt x="1047563" y="612590"/>
                </a:moveTo>
                <a:lnTo>
                  <a:pt x="1146946" y="642072"/>
                </a:lnTo>
                <a:cubicBezTo>
                  <a:pt x="1146946" y="620198"/>
                  <a:pt x="1089408" y="622576"/>
                  <a:pt x="1047563" y="612590"/>
                </a:cubicBezTo>
                <a:close/>
                <a:moveTo>
                  <a:pt x="5282900" y="611498"/>
                </a:moveTo>
                <a:cubicBezTo>
                  <a:pt x="5289863" y="610094"/>
                  <a:pt x="5297472" y="610094"/>
                  <a:pt x="5306269" y="612590"/>
                </a:cubicBezTo>
                <a:cubicBezTo>
                  <a:pt x="5283920" y="627331"/>
                  <a:pt x="5245402" y="634939"/>
                  <a:pt x="5223052" y="632562"/>
                </a:cubicBezTo>
                <a:cubicBezTo>
                  <a:pt x="5246949" y="632562"/>
                  <a:pt x="5262017" y="615711"/>
                  <a:pt x="5282900" y="611498"/>
                </a:cubicBezTo>
                <a:close/>
                <a:moveTo>
                  <a:pt x="915725" y="588933"/>
                </a:moveTo>
                <a:cubicBezTo>
                  <a:pt x="887670" y="588933"/>
                  <a:pt x="858783" y="591430"/>
                  <a:pt x="833105" y="590241"/>
                </a:cubicBezTo>
                <a:cubicBezTo>
                  <a:pt x="836433" y="620198"/>
                  <a:pt x="868293" y="595471"/>
                  <a:pt x="893971" y="612590"/>
                </a:cubicBezTo>
                <a:cubicBezTo>
                  <a:pt x="897299" y="607359"/>
                  <a:pt x="890642" y="604982"/>
                  <a:pt x="884460" y="602604"/>
                </a:cubicBezTo>
                <a:cubicBezTo>
                  <a:pt x="922977" y="565514"/>
                  <a:pt x="948655" y="619723"/>
                  <a:pt x="993354" y="602604"/>
                </a:cubicBezTo>
                <a:cubicBezTo>
                  <a:pt x="971004" y="591430"/>
                  <a:pt x="943781" y="588933"/>
                  <a:pt x="915725" y="588933"/>
                </a:cubicBezTo>
                <a:close/>
                <a:moveTo>
                  <a:pt x="9681444" y="557608"/>
                </a:moveTo>
                <a:cubicBezTo>
                  <a:pt x="9696245" y="556360"/>
                  <a:pt x="9710748" y="556954"/>
                  <a:pt x="9715741" y="565513"/>
                </a:cubicBezTo>
                <a:cubicBezTo>
                  <a:pt x="9690063" y="565513"/>
                  <a:pt x="9664385" y="567891"/>
                  <a:pt x="9645364" y="560758"/>
                </a:cubicBezTo>
                <a:cubicBezTo>
                  <a:pt x="9651546" y="561947"/>
                  <a:pt x="9666644" y="558856"/>
                  <a:pt x="9681444" y="557608"/>
                </a:cubicBezTo>
                <a:close/>
                <a:moveTo>
                  <a:pt x="6370001" y="543164"/>
                </a:moveTo>
                <a:lnTo>
                  <a:pt x="6331959" y="565513"/>
                </a:lnTo>
                <a:lnTo>
                  <a:pt x="6331959" y="548395"/>
                </a:lnTo>
                <a:close/>
                <a:moveTo>
                  <a:pt x="7587184" y="542169"/>
                </a:moveTo>
                <a:cubicBezTo>
                  <a:pt x="7543430" y="537934"/>
                  <a:pt x="7480215" y="551486"/>
                  <a:pt x="7437062" y="560758"/>
                </a:cubicBezTo>
                <a:lnTo>
                  <a:pt x="7437062" y="565514"/>
                </a:lnTo>
                <a:lnTo>
                  <a:pt x="7392364" y="573122"/>
                </a:lnTo>
                <a:cubicBezTo>
                  <a:pt x="7462740" y="592618"/>
                  <a:pt x="7546431" y="560758"/>
                  <a:pt x="7622989" y="553150"/>
                </a:cubicBezTo>
                <a:cubicBezTo>
                  <a:pt x="7614192" y="546968"/>
                  <a:pt x="7601769" y="543580"/>
                  <a:pt x="7587184" y="542169"/>
                </a:cubicBezTo>
                <a:close/>
                <a:moveTo>
                  <a:pt x="6046649" y="536032"/>
                </a:moveTo>
                <a:lnTo>
                  <a:pt x="6085165" y="536032"/>
                </a:lnTo>
                <a:lnTo>
                  <a:pt x="6037138" y="543165"/>
                </a:lnTo>
                <a:close/>
                <a:moveTo>
                  <a:pt x="9952549" y="518437"/>
                </a:moveTo>
                <a:lnTo>
                  <a:pt x="9997723" y="518437"/>
                </a:lnTo>
                <a:lnTo>
                  <a:pt x="9946367" y="523668"/>
                </a:lnTo>
                <a:close/>
                <a:moveTo>
                  <a:pt x="9869333" y="518437"/>
                </a:moveTo>
                <a:lnTo>
                  <a:pt x="9869333" y="523668"/>
                </a:lnTo>
                <a:lnTo>
                  <a:pt x="9821305" y="523668"/>
                </a:lnTo>
                <a:close/>
                <a:moveTo>
                  <a:pt x="4130315" y="518437"/>
                </a:moveTo>
                <a:cubicBezTo>
                  <a:pt x="3982906" y="557905"/>
                  <a:pt x="3819345" y="607359"/>
                  <a:pt x="3668605" y="612589"/>
                </a:cubicBezTo>
                <a:cubicBezTo>
                  <a:pt x="3822673" y="580254"/>
                  <a:pt x="3982906" y="560758"/>
                  <a:pt x="4130315" y="518437"/>
                </a:cubicBezTo>
                <a:close/>
                <a:moveTo>
                  <a:pt x="10084029" y="517962"/>
                </a:moveTo>
                <a:cubicBezTo>
                  <a:pt x="10090448" y="517962"/>
                  <a:pt x="10096868" y="519864"/>
                  <a:pt x="10099959" y="523668"/>
                </a:cubicBezTo>
                <a:lnTo>
                  <a:pt x="10068099" y="523668"/>
                </a:lnTo>
                <a:cubicBezTo>
                  <a:pt x="10071190" y="519864"/>
                  <a:pt x="10077609" y="517962"/>
                  <a:pt x="10084029" y="517962"/>
                </a:cubicBezTo>
                <a:close/>
                <a:moveTo>
                  <a:pt x="6261107" y="501319"/>
                </a:moveTo>
                <a:lnTo>
                  <a:pt x="6261107" y="506074"/>
                </a:lnTo>
                <a:lnTo>
                  <a:pt x="6229247" y="506074"/>
                </a:lnTo>
                <a:close/>
                <a:moveTo>
                  <a:pt x="2784617" y="494662"/>
                </a:moveTo>
                <a:cubicBezTo>
                  <a:pt x="2815528" y="498466"/>
                  <a:pt x="2851193" y="496089"/>
                  <a:pt x="2877345" y="506074"/>
                </a:cubicBezTo>
                <a:lnTo>
                  <a:pt x="2784617" y="506074"/>
                </a:lnTo>
                <a:cubicBezTo>
                  <a:pt x="2784617" y="501795"/>
                  <a:pt x="2785567" y="497991"/>
                  <a:pt x="2784617" y="494662"/>
                </a:cubicBezTo>
                <a:close/>
                <a:moveTo>
                  <a:pt x="3063270" y="493711"/>
                </a:moveTo>
                <a:lnTo>
                  <a:pt x="3063270" y="501319"/>
                </a:lnTo>
                <a:lnTo>
                  <a:pt x="2992895" y="501319"/>
                </a:lnTo>
                <a:close/>
                <a:moveTo>
                  <a:pt x="2932031" y="493711"/>
                </a:moveTo>
                <a:lnTo>
                  <a:pt x="2932031" y="506074"/>
                </a:lnTo>
                <a:cubicBezTo>
                  <a:pt x="2915861" y="508928"/>
                  <a:pt x="2906351" y="503697"/>
                  <a:pt x="2893510" y="501319"/>
                </a:cubicBezTo>
                <a:cubicBezTo>
                  <a:pt x="2899694" y="488956"/>
                  <a:pt x="2919190" y="496564"/>
                  <a:pt x="2932031" y="493711"/>
                </a:cubicBezTo>
                <a:close/>
                <a:moveTo>
                  <a:pt x="2777957" y="488955"/>
                </a:moveTo>
                <a:cubicBezTo>
                  <a:pt x="2782239" y="489906"/>
                  <a:pt x="2783666" y="492284"/>
                  <a:pt x="2784141" y="494661"/>
                </a:cubicBezTo>
                <a:cubicBezTo>
                  <a:pt x="2780813" y="494186"/>
                  <a:pt x="2777009" y="493710"/>
                  <a:pt x="2773679" y="493235"/>
                </a:cubicBezTo>
                <a:close/>
                <a:moveTo>
                  <a:pt x="3245869" y="484200"/>
                </a:moveTo>
                <a:lnTo>
                  <a:pt x="3268218" y="488955"/>
                </a:lnTo>
                <a:lnTo>
                  <a:pt x="3239687" y="488955"/>
                </a:lnTo>
                <a:close/>
                <a:moveTo>
                  <a:pt x="9215972" y="471361"/>
                </a:moveTo>
                <a:lnTo>
                  <a:pt x="9228811" y="483724"/>
                </a:lnTo>
                <a:cubicBezTo>
                  <a:pt x="9013877" y="496563"/>
                  <a:pt x="8811782" y="508927"/>
                  <a:pt x="8600652" y="493710"/>
                </a:cubicBezTo>
                <a:close/>
                <a:moveTo>
                  <a:pt x="9590680" y="464228"/>
                </a:moveTo>
                <a:cubicBezTo>
                  <a:pt x="9491297" y="476591"/>
                  <a:pt x="9353397" y="491332"/>
                  <a:pt x="9260671" y="476591"/>
                </a:cubicBezTo>
                <a:close/>
                <a:moveTo>
                  <a:pt x="2307199" y="464228"/>
                </a:moveTo>
                <a:cubicBezTo>
                  <a:pt x="2326221" y="464228"/>
                  <a:pt x="2339060" y="471836"/>
                  <a:pt x="2355227" y="476591"/>
                </a:cubicBezTo>
                <a:cubicBezTo>
                  <a:pt x="2476959" y="491332"/>
                  <a:pt x="2618186" y="468983"/>
                  <a:pt x="2729932" y="501318"/>
                </a:cubicBezTo>
                <a:cubicBezTo>
                  <a:pt x="2736588" y="493710"/>
                  <a:pt x="2748952" y="491332"/>
                  <a:pt x="2746099" y="484200"/>
                </a:cubicBezTo>
                <a:cubicBezTo>
                  <a:pt x="2754182" y="488955"/>
                  <a:pt x="2764169" y="491808"/>
                  <a:pt x="2774155" y="493710"/>
                </a:cubicBezTo>
                <a:lnTo>
                  <a:pt x="2762266" y="506549"/>
                </a:lnTo>
                <a:cubicBezTo>
                  <a:pt x="2627697" y="498941"/>
                  <a:pt x="2470775" y="498941"/>
                  <a:pt x="2332878" y="484200"/>
                </a:cubicBezTo>
                <a:cubicBezTo>
                  <a:pt x="2320040" y="484200"/>
                  <a:pt x="2307199" y="474214"/>
                  <a:pt x="2307199" y="464228"/>
                </a:cubicBezTo>
                <a:close/>
                <a:moveTo>
                  <a:pt x="10277862" y="451746"/>
                </a:moveTo>
                <a:cubicBezTo>
                  <a:pt x="10338787" y="451390"/>
                  <a:pt x="10398108" y="455670"/>
                  <a:pt x="10446135" y="471837"/>
                </a:cubicBezTo>
                <a:lnTo>
                  <a:pt x="10099958" y="459473"/>
                </a:lnTo>
                <a:cubicBezTo>
                  <a:pt x="10154405" y="457096"/>
                  <a:pt x="10216936" y="452103"/>
                  <a:pt x="10277862" y="451746"/>
                </a:cubicBezTo>
                <a:close/>
                <a:moveTo>
                  <a:pt x="2070870" y="451657"/>
                </a:moveTo>
                <a:cubicBezTo>
                  <a:pt x="2116520" y="455847"/>
                  <a:pt x="2162171" y="475284"/>
                  <a:pt x="2207819" y="464228"/>
                </a:cubicBezTo>
                <a:lnTo>
                  <a:pt x="2207819" y="476591"/>
                </a:lnTo>
                <a:lnTo>
                  <a:pt x="2025222" y="454242"/>
                </a:lnTo>
                <a:cubicBezTo>
                  <a:pt x="2040436" y="450557"/>
                  <a:pt x="2055651" y="450260"/>
                  <a:pt x="2070870" y="451657"/>
                </a:cubicBezTo>
                <a:close/>
                <a:moveTo>
                  <a:pt x="3183162" y="449607"/>
                </a:moveTo>
                <a:cubicBezTo>
                  <a:pt x="3189997" y="450201"/>
                  <a:pt x="3196417" y="453292"/>
                  <a:pt x="3201172" y="459473"/>
                </a:cubicBezTo>
                <a:cubicBezTo>
                  <a:pt x="3188334" y="457096"/>
                  <a:pt x="3169313" y="464228"/>
                  <a:pt x="3162656" y="454718"/>
                </a:cubicBezTo>
                <a:cubicBezTo>
                  <a:pt x="3169075" y="450914"/>
                  <a:pt x="3176327" y="449012"/>
                  <a:pt x="3183162" y="449607"/>
                </a:cubicBezTo>
                <a:close/>
                <a:moveTo>
                  <a:pt x="8107066" y="434746"/>
                </a:moveTo>
                <a:cubicBezTo>
                  <a:pt x="8107066" y="441879"/>
                  <a:pt x="8119905" y="447110"/>
                  <a:pt x="8129416" y="447110"/>
                </a:cubicBezTo>
                <a:lnTo>
                  <a:pt x="8138926" y="442355"/>
                </a:lnTo>
                <a:cubicBezTo>
                  <a:pt x="8123234" y="444732"/>
                  <a:pt x="8119905" y="434746"/>
                  <a:pt x="8107066" y="434746"/>
                </a:cubicBezTo>
                <a:close/>
                <a:moveTo>
                  <a:pt x="7491746" y="434746"/>
                </a:moveTo>
                <a:lnTo>
                  <a:pt x="7497928" y="441879"/>
                </a:lnTo>
                <a:lnTo>
                  <a:pt x="7469397" y="441879"/>
                </a:lnTo>
                <a:close/>
                <a:moveTo>
                  <a:pt x="1720887" y="434390"/>
                </a:moveTo>
                <a:cubicBezTo>
                  <a:pt x="1733722" y="434390"/>
                  <a:pt x="1746561" y="436887"/>
                  <a:pt x="1756072" y="441879"/>
                </a:cubicBezTo>
                <a:lnTo>
                  <a:pt x="1717559" y="441879"/>
                </a:lnTo>
                <a:lnTo>
                  <a:pt x="1717559" y="454243"/>
                </a:lnTo>
                <a:lnTo>
                  <a:pt x="1685699" y="441879"/>
                </a:lnTo>
                <a:cubicBezTo>
                  <a:pt x="1695209" y="436887"/>
                  <a:pt x="1708048" y="434390"/>
                  <a:pt x="1720887" y="434390"/>
                </a:cubicBezTo>
                <a:close/>
                <a:moveTo>
                  <a:pt x="9389417" y="416736"/>
                </a:moveTo>
                <a:cubicBezTo>
                  <a:pt x="9432690" y="416439"/>
                  <a:pt x="9475130" y="418341"/>
                  <a:pt x="9506989" y="429516"/>
                </a:cubicBezTo>
                <a:cubicBezTo>
                  <a:pt x="9446123" y="427138"/>
                  <a:pt x="9331047" y="437124"/>
                  <a:pt x="9266853" y="417152"/>
                </a:cubicBezTo>
                <a:cubicBezTo>
                  <a:pt x="9302041" y="419530"/>
                  <a:pt x="9346145" y="417033"/>
                  <a:pt x="9389417" y="416736"/>
                </a:cubicBezTo>
                <a:close/>
                <a:moveTo>
                  <a:pt x="7382853" y="412397"/>
                </a:moveTo>
                <a:lnTo>
                  <a:pt x="7382853" y="429516"/>
                </a:lnTo>
                <a:cubicBezTo>
                  <a:pt x="7321986" y="414775"/>
                  <a:pt x="7264449" y="459473"/>
                  <a:pt x="7200254" y="434746"/>
                </a:cubicBezTo>
                <a:close/>
                <a:moveTo>
                  <a:pt x="8376208" y="404789"/>
                </a:moveTo>
                <a:lnTo>
                  <a:pt x="8414726" y="404789"/>
                </a:lnTo>
                <a:lnTo>
                  <a:pt x="8369551" y="412397"/>
                </a:lnTo>
                <a:close/>
                <a:moveTo>
                  <a:pt x="6793211" y="404789"/>
                </a:moveTo>
                <a:lnTo>
                  <a:pt x="6783700" y="412397"/>
                </a:lnTo>
                <a:lnTo>
                  <a:pt x="6767533" y="412397"/>
                </a:lnTo>
                <a:close/>
                <a:moveTo>
                  <a:pt x="7523606" y="400034"/>
                </a:moveTo>
                <a:cubicBezTo>
                  <a:pt x="7507438" y="429516"/>
                  <a:pt x="7446572" y="417153"/>
                  <a:pt x="7414712" y="412397"/>
                </a:cubicBezTo>
                <a:cubicBezTo>
                  <a:pt x="7456558" y="400034"/>
                  <a:pt x="7478907" y="410020"/>
                  <a:pt x="7523606" y="400034"/>
                </a:cubicBezTo>
                <a:close/>
                <a:moveTo>
                  <a:pt x="7699821" y="381830"/>
                </a:moveTo>
                <a:cubicBezTo>
                  <a:pt x="7712593" y="381993"/>
                  <a:pt x="7725343" y="383509"/>
                  <a:pt x="7738063" y="387194"/>
                </a:cubicBezTo>
                <a:cubicBezTo>
                  <a:pt x="7690036" y="401935"/>
                  <a:pt x="7654848" y="381964"/>
                  <a:pt x="7613003" y="404313"/>
                </a:cubicBezTo>
                <a:cubicBezTo>
                  <a:pt x="7600639" y="404789"/>
                  <a:pt x="7581619" y="407166"/>
                  <a:pt x="7584472" y="394803"/>
                </a:cubicBezTo>
                <a:cubicBezTo>
                  <a:pt x="7622989" y="393020"/>
                  <a:pt x="7661505" y="381340"/>
                  <a:pt x="7699821" y="381830"/>
                </a:cubicBezTo>
                <a:close/>
                <a:moveTo>
                  <a:pt x="7876440" y="375307"/>
                </a:moveTo>
                <a:lnTo>
                  <a:pt x="7882622" y="382440"/>
                </a:lnTo>
                <a:lnTo>
                  <a:pt x="7799406" y="382440"/>
                </a:lnTo>
                <a:close/>
                <a:moveTo>
                  <a:pt x="8282561" y="371087"/>
                </a:moveTo>
                <a:cubicBezTo>
                  <a:pt x="8300482" y="366183"/>
                  <a:pt x="8324021" y="378398"/>
                  <a:pt x="8331510" y="387670"/>
                </a:cubicBezTo>
                <a:lnTo>
                  <a:pt x="8267315" y="382439"/>
                </a:lnTo>
                <a:cubicBezTo>
                  <a:pt x="8271238" y="376258"/>
                  <a:pt x="8276588" y="372721"/>
                  <a:pt x="8282561" y="371087"/>
                </a:cubicBezTo>
                <a:close/>
                <a:moveTo>
                  <a:pt x="4216857" y="365321"/>
                </a:moveTo>
                <a:lnTo>
                  <a:pt x="4239208" y="365321"/>
                </a:lnTo>
                <a:lnTo>
                  <a:pt x="4207347" y="370076"/>
                </a:lnTo>
                <a:close/>
                <a:moveTo>
                  <a:pt x="8002733" y="363538"/>
                </a:moveTo>
                <a:cubicBezTo>
                  <a:pt x="8011367" y="363122"/>
                  <a:pt x="8020402" y="363538"/>
                  <a:pt x="8030031" y="365321"/>
                </a:cubicBezTo>
                <a:lnTo>
                  <a:pt x="8030031" y="387670"/>
                </a:lnTo>
                <a:lnTo>
                  <a:pt x="8023850" y="387670"/>
                </a:lnTo>
                <a:cubicBezTo>
                  <a:pt x="8007682" y="350580"/>
                  <a:pt x="7956326" y="387670"/>
                  <a:pt x="7930648" y="375307"/>
                </a:cubicBezTo>
                <a:cubicBezTo>
                  <a:pt x="7954543" y="373524"/>
                  <a:pt x="7976832" y="364786"/>
                  <a:pt x="8002733" y="363538"/>
                </a:cubicBezTo>
                <a:close/>
                <a:moveTo>
                  <a:pt x="8089754" y="363271"/>
                </a:moveTo>
                <a:lnTo>
                  <a:pt x="8090253" y="363330"/>
                </a:lnTo>
                <a:lnTo>
                  <a:pt x="8061891" y="365321"/>
                </a:lnTo>
                <a:cubicBezTo>
                  <a:pt x="8071520" y="363419"/>
                  <a:pt x="8080763" y="362914"/>
                  <a:pt x="8089754" y="363271"/>
                </a:cubicBezTo>
                <a:close/>
                <a:moveTo>
                  <a:pt x="9622539" y="357713"/>
                </a:moveTo>
                <a:lnTo>
                  <a:pt x="9622539" y="365321"/>
                </a:lnTo>
                <a:lnTo>
                  <a:pt x="9513646" y="365321"/>
                </a:lnTo>
                <a:close/>
                <a:moveTo>
                  <a:pt x="8266840" y="357713"/>
                </a:moveTo>
                <a:cubicBezTo>
                  <a:pt x="8272546" y="396230"/>
                  <a:pt x="8202644" y="379111"/>
                  <a:pt x="8161275" y="380538"/>
                </a:cubicBezTo>
                <a:cubicBezTo>
                  <a:pt x="8163652" y="379587"/>
                  <a:pt x="8166029" y="378160"/>
                  <a:pt x="8167456" y="375307"/>
                </a:cubicBezTo>
                <a:cubicBezTo>
                  <a:pt x="8150100" y="373881"/>
                  <a:pt x="8133338" y="369482"/>
                  <a:pt x="8116100" y="366391"/>
                </a:cubicBezTo>
                <a:lnTo>
                  <a:pt x="8090253" y="363330"/>
                </a:lnTo>
                <a:lnTo>
                  <a:pt x="8166862" y="357951"/>
                </a:lnTo>
                <a:cubicBezTo>
                  <a:pt x="8202882" y="357951"/>
                  <a:pt x="8238071" y="359140"/>
                  <a:pt x="8266840" y="357713"/>
                </a:cubicBezTo>
                <a:close/>
                <a:moveTo>
                  <a:pt x="5431331" y="352957"/>
                </a:moveTo>
                <a:lnTo>
                  <a:pt x="5476028" y="352957"/>
                </a:lnTo>
                <a:lnTo>
                  <a:pt x="5399471" y="370076"/>
                </a:lnTo>
                <a:close/>
                <a:moveTo>
                  <a:pt x="9944040" y="346739"/>
                </a:moveTo>
                <a:cubicBezTo>
                  <a:pt x="9951329" y="344666"/>
                  <a:pt x="9959086" y="352958"/>
                  <a:pt x="9968716" y="352958"/>
                </a:cubicBezTo>
                <a:lnTo>
                  <a:pt x="9936856" y="352958"/>
                </a:lnTo>
                <a:cubicBezTo>
                  <a:pt x="9939233" y="349273"/>
                  <a:pt x="9941611" y="347430"/>
                  <a:pt x="9944040" y="346739"/>
                </a:cubicBezTo>
                <a:close/>
                <a:moveTo>
                  <a:pt x="862104" y="345349"/>
                </a:moveTo>
                <a:cubicBezTo>
                  <a:pt x="881125" y="360090"/>
                  <a:pt x="926299" y="340594"/>
                  <a:pt x="932481" y="365321"/>
                </a:cubicBezTo>
                <a:cubicBezTo>
                  <a:pt x="906803" y="360090"/>
                  <a:pt x="871614" y="365321"/>
                  <a:pt x="862104" y="345349"/>
                </a:cubicBezTo>
                <a:close/>
                <a:moveTo>
                  <a:pt x="10228349" y="340594"/>
                </a:moveTo>
                <a:lnTo>
                  <a:pt x="10061442" y="352957"/>
                </a:lnTo>
                <a:lnTo>
                  <a:pt x="10068099" y="345349"/>
                </a:lnTo>
                <a:close/>
                <a:moveTo>
                  <a:pt x="778890" y="328230"/>
                </a:moveTo>
                <a:lnTo>
                  <a:pt x="794582" y="328230"/>
                </a:lnTo>
                <a:lnTo>
                  <a:pt x="807421" y="335363"/>
                </a:lnTo>
                <a:close/>
                <a:moveTo>
                  <a:pt x="604145" y="327814"/>
                </a:moveTo>
                <a:cubicBezTo>
                  <a:pt x="630202" y="329241"/>
                  <a:pt x="653115" y="351531"/>
                  <a:pt x="679507" y="340118"/>
                </a:cubicBezTo>
                <a:lnTo>
                  <a:pt x="653829" y="357237"/>
                </a:lnTo>
                <a:lnTo>
                  <a:pt x="708038" y="382439"/>
                </a:lnTo>
                <a:cubicBezTo>
                  <a:pt x="672849" y="372453"/>
                  <a:pt x="605326" y="365321"/>
                  <a:pt x="576795" y="335363"/>
                </a:cubicBezTo>
                <a:cubicBezTo>
                  <a:pt x="586425" y="329181"/>
                  <a:pt x="595459" y="327339"/>
                  <a:pt x="604145" y="327814"/>
                </a:cubicBezTo>
                <a:close/>
                <a:moveTo>
                  <a:pt x="5569231" y="323000"/>
                </a:moveTo>
                <a:cubicBezTo>
                  <a:pt x="5572558" y="340594"/>
                  <a:pt x="5543551" y="332986"/>
                  <a:pt x="5530712" y="335364"/>
                </a:cubicBezTo>
                <a:cubicBezTo>
                  <a:pt x="5540223" y="323000"/>
                  <a:pt x="5553063" y="320623"/>
                  <a:pt x="5569231" y="323000"/>
                </a:cubicBezTo>
                <a:close/>
                <a:moveTo>
                  <a:pt x="1076564" y="315867"/>
                </a:moveTo>
                <a:cubicBezTo>
                  <a:pt x="1111752" y="325853"/>
                  <a:pt x="1153597" y="313489"/>
                  <a:pt x="1179276" y="340594"/>
                </a:cubicBezTo>
                <a:cubicBezTo>
                  <a:pt x="1144087" y="332986"/>
                  <a:pt x="1098913" y="332986"/>
                  <a:pt x="1076564" y="315867"/>
                </a:cubicBezTo>
                <a:close/>
                <a:moveTo>
                  <a:pt x="4514535" y="311112"/>
                </a:moveTo>
                <a:cubicBezTo>
                  <a:pt x="4495514" y="325853"/>
                  <a:pt x="4441303" y="330608"/>
                  <a:pt x="4421807" y="328231"/>
                </a:cubicBezTo>
                <a:close/>
                <a:moveTo>
                  <a:pt x="9715742" y="305881"/>
                </a:moveTo>
                <a:lnTo>
                  <a:pt x="9584023" y="315867"/>
                </a:lnTo>
                <a:lnTo>
                  <a:pt x="9590680" y="310636"/>
                </a:lnTo>
                <a:close/>
                <a:moveTo>
                  <a:pt x="9744272" y="298273"/>
                </a:moveTo>
                <a:lnTo>
                  <a:pt x="9920689" y="310636"/>
                </a:lnTo>
                <a:lnTo>
                  <a:pt x="9738090" y="305881"/>
                </a:lnTo>
                <a:close/>
                <a:moveTo>
                  <a:pt x="5678125" y="298273"/>
                </a:moveTo>
                <a:cubicBezTo>
                  <a:pt x="5684306" y="305881"/>
                  <a:pt x="5692396" y="309210"/>
                  <a:pt x="5700952" y="309685"/>
                </a:cubicBezTo>
                <a:cubicBezTo>
                  <a:pt x="5678601" y="316343"/>
                  <a:pt x="5650544" y="329182"/>
                  <a:pt x="5630100" y="323000"/>
                </a:cubicBezTo>
                <a:cubicBezTo>
                  <a:pt x="5646264" y="315392"/>
                  <a:pt x="5678125" y="313014"/>
                  <a:pt x="5678125" y="298273"/>
                </a:cubicBezTo>
                <a:close/>
                <a:moveTo>
                  <a:pt x="4723284" y="276399"/>
                </a:moveTo>
                <a:lnTo>
                  <a:pt x="4652432" y="285909"/>
                </a:lnTo>
                <a:lnTo>
                  <a:pt x="4662418" y="281154"/>
                </a:lnTo>
                <a:close/>
                <a:moveTo>
                  <a:pt x="6668150" y="275924"/>
                </a:moveTo>
                <a:cubicBezTo>
                  <a:pt x="6655787" y="280679"/>
                  <a:pt x="6640570" y="281154"/>
                  <a:pt x="6631060" y="292091"/>
                </a:cubicBezTo>
                <a:cubicBezTo>
                  <a:pt x="6630109" y="292091"/>
                  <a:pt x="6628682" y="292091"/>
                  <a:pt x="6627732" y="292091"/>
                </a:cubicBezTo>
                <a:cubicBezTo>
                  <a:pt x="6624403" y="288762"/>
                  <a:pt x="6619172" y="284007"/>
                  <a:pt x="6613466" y="286385"/>
                </a:cubicBezTo>
                <a:cubicBezTo>
                  <a:pt x="6617270" y="289714"/>
                  <a:pt x="6622025" y="291616"/>
                  <a:pt x="6627732" y="292091"/>
                </a:cubicBezTo>
                <a:cubicBezTo>
                  <a:pt x="6628682" y="292567"/>
                  <a:pt x="6629158" y="293042"/>
                  <a:pt x="6629634" y="293518"/>
                </a:cubicBezTo>
                <a:cubicBezTo>
                  <a:pt x="6630109" y="293042"/>
                  <a:pt x="6630585" y="292567"/>
                  <a:pt x="6631060" y="292091"/>
                </a:cubicBezTo>
                <a:cubicBezTo>
                  <a:pt x="6645326" y="292091"/>
                  <a:pt x="6661493" y="285909"/>
                  <a:pt x="6668150" y="275924"/>
                </a:cubicBezTo>
                <a:close/>
                <a:moveTo>
                  <a:pt x="6717664" y="275864"/>
                </a:moveTo>
                <a:cubicBezTo>
                  <a:pt x="6714157" y="276875"/>
                  <a:pt x="6710709" y="279728"/>
                  <a:pt x="6706667" y="281630"/>
                </a:cubicBezTo>
                <a:cubicBezTo>
                  <a:pt x="6698108" y="282105"/>
                  <a:pt x="6689548" y="281630"/>
                  <a:pt x="6684318" y="276399"/>
                </a:cubicBezTo>
                <a:lnTo>
                  <a:pt x="6690500" y="281154"/>
                </a:lnTo>
                <a:cubicBezTo>
                  <a:pt x="6697157" y="284958"/>
                  <a:pt x="6702388" y="283532"/>
                  <a:pt x="6706667" y="281630"/>
                </a:cubicBezTo>
                <a:cubicBezTo>
                  <a:pt x="6714752" y="281154"/>
                  <a:pt x="6722835" y="280203"/>
                  <a:pt x="6729017" y="281154"/>
                </a:cubicBezTo>
                <a:cubicBezTo>
                  <a:pt x="6724737" y="275686"/>
                  <a:pt x="6721171" y="274854"/>
                  <a:pt x="6717664" y="275864"/>
                </a:cubicBezTo>
                <a:close/>
                <a:moveTo>
                  <a:pt x="5826722" y="268033"/>
                </a:moveTo>
                <a:cubicBezTo>
                  <a:pt x="5838609" y="267750"/>
                  <a:pt x="5850260" y="271287"/>
                  <a:pt x="5860721" y="281154"/>
                </a:cubicBezTo>
                <a:lnTo>
                  <a:pt x="5738989" y="305881"/>
                </a:lnTo>
                <a:cubicBezTo>
                  <a:pt x="5753254" y="304098"/>
                  <a:pt x="5791058" y="268880"/>
                  <a:pt x="5826722" y="268033"/>
                </a:cubicBezTo>
                <a:close/>
                <a:moveTo>
                  <a:pt x="6822218" y="246917"/>
                </a:moveTo>
                <a:lnTo>
                  <a:pt x="6761352" y="276399"/>
                </a:lnTo>
                <a:cubicBezTo>
                  <a:pt x="6764205" y="278777"/>
                  <a:pt x="6815561" y="271168"/>
                  <a:pt x="6822218" y="246917"/>
                </a:cubicBezTo>
                <a:close/>
                <a:moveTo>
                  <a:pt x="5959629" y="246917"/>
                </a:moveTo>
                <a:cubicBezTo>
                  <a:pt x="5969615" y="271168"/>
                  <a:pt x="5931098" y="261183"/>
                  <a:pt x="5914930" y="264036"/>
                </a:cubicBezTo>
                <a:close/>
                <a:moveTo>
                  <a:pt x="9104760" y="239190"/>
                </a:moveTo>
                <a:cubicBezTo>
                  <a:pt x="9111596" y="239190"/>
                  <a:pt x="9118016" y="240498"/>
                  <a:pt x="9122771" y="246917"/>
                </a:cubicBezTo>
                <a:cubicBezTo>
                  <a:pt x="9109931" y="244064"/>
                  <a:pt x="9084253" y="251672"/>
                  <a:pt x="9084253" y="239309"/>
                </a:cubicBezTo>
                <a:cubicBezTo>
                  <a:pt x="9090672" y="240498"/>
                  <a:pt x="9097924" y="239190"/>
                  <a:pt x="9104760" y="239190"/>
                </a:cubicBezTo>
                <a:close/>
                <a:moveTo>
                  <a:pt x="5261570" y="204596"/>
                </a:moveTo>
                <a:lnTo>
                  <a:pt x="5267752" y="216959"/>
                </a:lnTo>
                <a:cubicBezTo>
                  <a:pt x="5252059" y="216959"/>
                  <a:pt x="5229235" y="209351"/>
                  <a:pt x="5216871" y="221715"/>
                </a:cubicBezTo>
                <a:cubicBezTo>
                  <a:pt x="5223053" y="201743"/>
                  <a:pt x="5248733" y="216959"/>
                  <a:pt x="5261570" y="204596"/>
                </a:cubicBezTo>
                <a:close/>
                <a:moveTo>
                  <a:pt x="5410408" y="185575"/>
                </a:moveTo>
                <a:cubicBezTo>
                  <a:pt x="5412309" y="185575"/>
                  <a:pt x="5414687" y="185575"/>
                  <a:pt x="5416589" y="185575"/>
                </a:cubicBezTo>
                <a:cubicBezTo>
                  <a:pt x="5416113" y="186051"/>
                  <a:pt x="5415638" y="186526"/>
                  <a:pt x="5415162" y="187002"/>
                </a:cubicBezTo>
                <a:close/>
                <a:moveTo>
                  <a:pt x="5431330" y="167030"/>
                </a:moveTo>
                <a:lnTo>
                  <a:pt x="5469846" y="167030"/>
                </a:lnTo>
                <a:cubicBezTo>
                  <a:pt x="5457007" y="178918"/>
                  <a:pt x="5435133" y="185575"/>
                  <a:pt x="5416589" y="185575"/>
                </a:cubicBezTo>
                <a:cubicBezTo>
                  <a:pt x="5421344" y="179393"/>
                  <a:pt x="5434183" y="176540"/>
                  <a:pt x="5431330" y="167030"/>
                </a:cubicBezTo>
                <a:close/>
                <a:moveTo>
                  <a:pt x="6388367" y="144087"/>
                </a:moveTo>
                <a:cubicBezTo>
                  <a:pt x="6408161" y="145632"/>
                  <a:pt x="6428964" y="152051"/>
                  <a:pt x="6450838" y="149911"/>
                </a:cubicBezTo>
                <a:cubicBezTo>
                  <a:pt x="6382364" y="172736"/>
                  <a:pt x="6298197" y="193184"/>
                  <a:pt x="6216408" y="196988"/>
                </a:cubicBezTo>
                <a:cubicBezTo>
                  <a:pt x="6254925" y="187002"/>
                  <a:pt x="6286785" y="169883"/>
                  <a:pt x="6331959" y="167506"/>
                </a:cubicBezTo>
                <a:cubicBezTo>
                  <a:pt x="6349791" y="145870"/>
                  <a:pt x="6368574" y="142541"/>
                  <a:pt x="6388367" y="144087"/>
                </a:cubicBezTo>
                <a:close/>
                <a:moveTo>
                  <a:pt x="5652449" y="132793"/>
                </a:moveTo>
                <a:lnTo>
                  <a:pt x="5623445" y="145156"/>
                </a:lnTo>
                <a:lnTo>
                  <a:pt x="5623445" y="137548"/>
                </a:lnTo>
                <a:close/>
                <a:moveTo>
                  <a:pt x="6546418" y="127562"/>
                </a:moveTo>
                <a:lnTo>
                  <a:pt x="6514558" y="137548"/>
                </a:lnTo>
                <a:lnTo>
                  <a:pt x="6514558" y="132793"/>
                </a:lnTo>
                <a:close/>
                <a:moveTo>
                  <a:pt x="1330671" y="107650"/>
                </a:moveTo>
                <a:cubicBezTo>
                  <a:pt x="1343094" y="107353"/>
                  <a:pt x="1353558" y="109255"/>
                  <a:pt x="1355220" y="120430"/>
                </a:cubicBezTo>
                <a:cubicBezTo>
                  <a:pt x="1336199" y="110444"/>
                  <a:pt x="1304339" y="120430"/>
                  <a:pt x="1294353" y="108066"/>
                </a:cubicBezTo>
                <a:cubicBezTo>
                  <a:pt x="1303863" y="110444"/>
                  <a:pt x="1318248" y="107947"/>
                  <a:pt x="1330671" y="107650"/>
                </a:cubicBezTo>
                <a:close/>
                <a:moveTo>
                  <a:pt x="7975348" y="98080"/>
                </a:moveTo>
                <a:cubicBezTo>
                  <a:pt x="7936831" y="90947"/>
                  <a:pt x="7930649" y="132793"/>
                  <a:pt x="7892132" y="108066"/>
                </a:cubicBezTo>
                <a:cubicBezTo>
                  <a:pt x="7715715" y="152764"/>
                  <a:pt x="7475579" y="142779"/>
                  <a:pt x="7267303" y="187477"/>
                </a:cubicBezTo>
                <a:cubicBezTo>
                  <a:pt x="7174577" y="204596"/>
                  <a:pt x="7081375" y="224568"/>
                  <a:pt x="6998160" y="216959"/>
                </a:cubicBezTo>
                <a:cubicBezTo>
                  <a:pt x="6988649" y="221715"/>
                  <a:pt x="6981992" y="234078"/>
                  <a:pt x="6969153" y="234078"/>
                </a:cubicBezTo>
                <a:cubicBezTo>
                  <a:pt x="6946804" y="216484"/>
                  <a:pt x="6952986" y="216484"/>
                  <a:pt x="6930636" y="226470"/>
                </a:cubicBezTo>
                <a:cubicBezTo>
                  <a:pt x="6935867" y="240260"/>
                  <a:pt x="6921126" y="245015"/>
                  <a:pt x="6902105" y="247868"/>
                </a:cubicBezTo>
                <a:cubicBezTo>
                  <a:pt x="7253988" y="196988"/>
                  <a:pt x="7601591" y="150387"/>
                  <a:pt x="7968691" y="115674"/>
                </a:cubicBezTo>
                <a:cubicBezTo>
                  <a:pt x="7959180" y="115674"/>
                  <a:pt x="7949670" y="115674"/>
                  <a:pt x="7946341" y="108066"/>
                </a:cubicBezTo>
                <a:close/>
                <a:moveTo>
                  <a:pt x="6758022" y="83815"/>
                </a:moveTo>
                <a:cubicBezTo>
                  <a:pt x="6727589" y="99983"/>
                  <a:pt x="6680513" y="118528"/>
                  <a:pt x="6645800" y="102836"/>
                </a:cubicBezTo>
                <a:cubicBezTo>
                  <a:pt x="6668149" y="82864"/>
                  <a:pt x="6690499" y="117577"/>
                  <a:pt x="6716177" y="98081"/>
                </a:cubicBezTo>
                <a:lnTo>
                  <a:pt x="6716177" y="85717"/>
                </a:lnTo>
                <a:cubicBezTo>
                  <a:pt x="6728540" y="83815"/>
                  <a:pt x="6745184" y="87619"/>
                  <a:pt x="6758022" y="83815"/>
                </a:cubicBezTo>
                <a:close/>
                <a:moveTo>
                  <a:pt x="5998622" y="73353"/>
                </a:moveTo>
                <a:lnTo>
                  <a:pt x="5991964" y="85716"/>
                </a:lnTo>
                <a:lnTo>
                  <a:pt x="5969615" y="78108"/>
                </a:lnTo>
                <a:close/>
                <a:moveTo>
                  <a:pt x="8244966" y="68122"/>
                </a:moveTo>
                <a:lnTo>
                  <a:pt x="8244966" y="85716"/>
                </a:lnTo>
                <a:cubicBezTo>
                  <a:pt x="8232127" y="83339"/>
                  <a:pt x="8206449" y="90471"/>
                  <a:pt x="8206449" y="78108"/>
                </a:cubicBezTo>
                <a:close/>
                <a:moveTo>
                  <a:pt x="9369564" y="60990"/>
                </a:moveTo>
                <a:lnTo>
                  <a:pt x="9369564" y="73353"/>
                </a:lnTo>
                <a:lnTo>
                  <a:pt x="9446599" y="73353"/>
                </a:lnTo>
                <a:close/>
                <a:moveTo>
                  <a:pt x="9252706" y="57067"/>
                </a:moveTo>
                <a:cubicBezTo>
                  <a:pt x="9221917" y="54333"/>
                  <a:pt x="9191484" y="56235"/>
                  <a:pt x="9176980" y="68598"/>
                </a:cubicBezTo>
                <a:cubicBezTo>
                  <a:pt x="9222154" y="78108"/>
                  <a:pt x="9289202" y="70975"/>
                  <a:pt x="9330572" y="73353"/>
                </a:cubicBezTo>
                <a:cubicBezTo>
                  <a:pt x="9314643" y="67172"/>
                  <a:pt x="9283496" y="59801"/>
                  <a:pt x="9252706" y="57067"/>
                </a:cubicBezTo>
                <a:close/>
                <a:moveTo>
                  <a:pt x="9107079" y="56235"/>
                </a:moveTo>
                <a:cubicBezTo>
                  <a:pt x="9108506" y="58613"/>
                  <a:pt x="9109932" y="60515"/>
                  <a:pt x="9111359" y="61941"/>
                </a:cubicBezTo>
                <a:cubicBezTo>
                  <a:pt x="9104701" y="60990"/>
                  <a:pt x="9098044" y="62892"/>
                  <a:pt x="9090911" y="68598"/>
                </a:cubicBezTo>
                <a:close/>
                <a:moveTo>
                  <a:pt x="10099958" y="43872"/>
                </a:moveTo>
                <a:cubicBezTo>
                  <a:pt x="10112797" y="40543"/>
                  <a:pt x="10119930" y="45774"/>
                  <a:pt x="10128965" y="48627"/>
                </a:cubicBezTo>
                <a:cubicBezTo>
                  <a:pt x="10115650" y="49102"/>
                  <a:pt x="10102336" y="50529"/>
                  <a:pt x="10099958" y="43872"/>
                </a:cubicBezTo>
                <a:close/>
                <a:moveTo>
                  <a:pt x="9782788" y="26277"/>
                </a:moveTo>
                <a:lnTo>
                  <a:pt x="9792298" y="31508"/>
                </a:lnTo>
                <a:lnTo>
                  <a:pt x="9622539" y="31508"/>
                </a:lnTo>
                <a:close/>
                <a:moveTo>
                  <a:pt x="9019465" y="23186"/>
                </a:moveTo>
                <a:cubicBezTo>
                  <a:pt x="9142029" y="23186"/>
                  <a:pt x="9261384" y="28179"/>
                  <a:pt x="9381452" y="38165"/>
                </a:cubicBezTo>
                <a:cubicBezTo>
                  <a:pt x="9435661" y="75255"/>
                  <a:pt x="9483689" y="60514"/>
                  <a:pt x="9551212" y="72878"/>
                </a:cubicBezTo>
                <a:cubicBezTo>
                  <a:pt x="9609225" y="75731"/>
                  <a:pt x="9679602" y="95227"/>
                  <a:pt x="9727630" y="78108"/>
                </a:cubicBezTo>
                <a:lnTo>
                  <a:pt x="9727630" y="90947"/>
                </a:lnTo>
                <a:cubicBezTo>
                  <a:pt x="9823684" y="105688"/>
                  <a:pt x="9938759" y="85717"/>
                  <a:pt x="10028631" y="108066"/>
                </a:cubicBezTo>
                <a:cubicBezTo>
                  <a:pt x="9954927" y="118052"/>
                  <a:pt x="9830341" y="90947"/>
                  <a:pt x="9727630" y="108066"/>
                </a:cubicBezTo>
                <a:cubicBezTo>
                  <a:pt x="9730958" y="120905"/>
                  <a:pt x="9724776" y="128038"/>
                  <a:pt x="9721448" y="138023"/>
                </a:cubicBezTo>
                <a:cubicBezTo>
                  <a:pt x="9532192" y="118527"/>
                  <a:pt x="9369089" y="155618"/>
                  <a:pt x="9189343" y="133268"/>
                </a:cubicBezTo>
                <a:cubicBezTo>
                  <a:pt x="9144645" y="150387"/>
                  <a:pt x="9112785" y="98556"/>
                  <a:pt x="9083779" y="133268"/>
                </a:cubicBezTo>
                <a:cubicBezTo>
                  <a:pt x="8872649" y="123282"/>
                  <a:pt x="8622527" y="150387"/>
                  <a:pt x="8414250" y="145632"/>
                </a:cubicBezTo>
                <a:cubicBezTo>
                  <a:pt x="8324853" y="145632"/>
                  <a:pt x="8238309" y="165128"/>
                  <a:pt x="8161275" y="175114"/>
                </a:cubicBezTo>
                <a:cubicBezTo>
                  <a:pt x="7593983" y="187477"/>
                  <a:pt x="6994831" y="279252"/>
                  <a:pt x="6459874" y="370551"/>
                </a:cubicBezTo>
                <a:cubicBezTo>
                  <a:pt x="6344798" y="397656"/>
                  <a:pt x="6210228" y="385293"/>
                  <a:pt x="6107516" y="434746"/>
                </a:cubicBezTo>
                <a:cubicBezTo>
                  <a:pt x="6020972" y="407642"/>
                  <a:pt x="5962958" y="484200"/>
                  <a:pt x="5883071" y="471837"/>
                </a:cubicBezTo>
                <a:cubicBezTo>
                  <a:pt x="5803184" y="498941"/>
                  <a:pt x="5678128" y="461851"/>
                  <a:pt x="5630100" y="523668"/>
                </a:cubicBezTo>
                <a:cubicBezTo>
                  <a:pt x="5607752" y="538885"/>
                  <a:pt x="5534042" y="541262"/>
                  <a:pt x="5537370" y="531276"/>
                </a:cubicBezTo>
                <a:cubicBezTo>
                  <a:pt x="5422296" y="558381"/>
                  <a:pt x="5284395" y="593094"/>
                  <a:pt x="5162664" y="637792"/>
                </a:cubicBezTo>
                <a:cubicBezTo>
                  <a:pt x="5165992" y="644925"/>
                  <a:pt x="5175502" y="642547"/>
                  <a:pt x="5185013" y="642547"/>
                </a:cubicBezTo>
                <a:lnTo>
                  <a:pt x="5140313" y="654911"/>
                </a:lnTo>
                <a:lnTo>
                  <a:pt x="5162664" y="642547"/>
                </a:lnTo>
                <a:cubicBezTo>
                  <a:pt x="5136985" y="634939"/>
                  <a:pt x="5101797" y="644925"/>
                  <a:pt x="5076120" y="654911"/>
                </a:cubicBezTo>
                <a:cubicBezTo>
                  <a:pt x="5082302" y="667274"/>
                  <a:pt x="5120818" y="660142"/>
                  <a:pt x="5107980" y="662519"/>
                </a:cubicBezTo>
                <a:lnTo>
                  <a:pt x="5047116" y="679638"/>
                </a:lnTo>
                <a:lnTo>
                  <a:pt x="5053296" y="662519"/>
                </a:lnTo>
                <a:cubicBezTo>
                  <a:pt x="4559706" y="781399"/>
                  <a:pt x="4040444" y="905033"/>
                  <a:pt x="3515026" y="969228"/>
                </a:cubicBezTo>
                <a:cubicBezTo>
                  <a:pt x="3486494" y="978738"/>
                  <a:pt x="3438466" y="971605"/>
                  <a:pt x="3422299" y="998710"/>
                </a:cubicBezTo>
                <a:lnTo>
                  <a:pt x="3378075" y="992528"/>
                </a:lnTo>
                <a:cubicBezTo>
                  <a:pt x="3297712" y="1031996"/>
                  <a:pt x="3179307" y="1004892"/>
                  <a:pt x="3092765" y="1022010"/>
                </a:cubicBezTo>
                <a:lnTo>
                  <a:pt x="3092765" y="1031996"/>
                </a:lnTo>
                <a:cubicBezTo>
                  <a:pt x="3071841" y="1020584"/>
                  <a:pt x="3049967" y="1027241"/>
                  <a:pt x="3029994" y="1034374"/>
                </a:cubicBezTo>
                <a:cubicBezTo>
                  <a:pt x="3030946" y="1033898"/>
                  <a:pt x="3031421" y="1032947"/>
                  <a:pt x="3031896" y="1031996"/>
                </a:cubicBezTo>
                <a:cubicBezTo>
                  <a:pt x="3022387" y="1022010"/>
                  <a:pt x="3009548" y="1019633"/>
                  <a:pt x="2993380" y="1022010"/>
                </a:cubicBezTo>
                <a:cubicBezTo>
                  <a:pt x="2973884" y="1019633"/>
                  <a:pt x="2977214" y="1034374"/>
                  <a:pt x="2977214" y="1044360"/>
                </a:cubicBezTo>
                <a:cubicBezTo>
                  <a:pt x="2791284" y="1029619"/>
                  <a:pt x="2560658" y="1051968"/>
                  <a:pt x="2400412" y="1027241"/>
                </a:cubicBezTo>
                <a:cubicBezTo>
                  <a:pt x="2380915" y="1054345"/>
                  <a:pt x="2336215" y="1012500"/>
                  <a:pt x="2307206" y="1027241"/>
                </a:cubicBezTo>
                <a:cubicBezTo>
                  <a:pt x="2240162" y="1024863"/>
                  <a:pt x="2144105" y="1005367"/>
                  <a:pt x="2076586" y="1022486"/>
                </a:cubicBezTo>
                <a:cubicBezTo>
                  <a:pt x="2086098" y="1037227"/>
                  <a:pt x="2105591" y="1032472"/>
                  <a:pt x="2124611" y="1032472"/>
                </a:cubicBezTo>
                <a:lnTo>
                  <a:pt x="2115101" y="1061954"/>
                </a:lnTo>
                <a:cubicBezTo>
                  <a:pt x="2131267" y="1076695"/>
                  <a:pt x="2182144" y="1059576"/>
                  <a:pt x="2163131" y="1086681"/>
                </a:cubicBezTo>
                <a:cubicBezTo>
                  <a:pt x="2175967" y="1079072"/>
                  <a:pt x="2192132" y="1079072"/>
                  <a:pt x="2201645" y="1091436"/>
                </a:cubicBezTo>
                <a:cubicBezTo>
                  <a:pt x="2217813" y="1051968"/>
                  <a:pt x="2282006" y="1093813"/>
                  <a:pt x="2301025" y="1081450"/>
                </a:cubicBezTo>
                <a:cubicBezTo>
                  <a:pt x="2467934" y="1123771"/>
                  <a:pt x="2705214" y="1096191"/>
                  <a:pt x="2833135" y="1103799"/>
                </a:cubicBezTo>
                <a:lnTo>
                  <a:pt x="2801271" y="1116163"/>
                </a:lnTo>
                <a:cubicBezTo>
                  <a:pt x="3185966" y="1106177"/>
                  <a:pt x="3544983" y="1071464"/>
                  <a:pt x="3910150" y="1009647"/>
                </a:cubicBezTo>
                <a:cubicBezTo>
                  <a:pt x="3814129" y="997283"/>
                  <a:pt x="3701905" y="1029143"/>
                  <a:pt x="3593011" y="1026765"/>
                </a:cubicBezTo>
                <a:lnTo>
                  <a:pt x="3593011" y="1022010"/>
                </a:lnTo>
                <a:cubicBezTo>
                  <a:pt x="3682409" y="1019633"/>
                  <a:pt x="3788450" y="1000137"/>
                  <a:pt x="3871635" y="992528"/>
                </a:cubicBezTo>
                <a:cubicBezTo>
                  <a:pt x="4067071" y="963046"/>
                  <a:pt x="4275349" y="908362"/>
                  <a:pt x="4470786" y="878880"/>
                </a:cubicBezTo>
                <a:cubicBezTo>
                  <a:pt x="4498842" y="874006"/>
                  <a:pt x="4527908" y="871123"/>
                  <a:pt x="4557226" y="868805"/>
                </a:cubicBezTo>
                <a:lnTo>
                  <a:pt x="4628640" y="863376"/>
                </a:lnTo>
                <a:lnTo>
                  <a:pt x="4598202" y="877349"/>
                </a:lnTo>
                <a:cubicBezTo>
                  <a:pt x="4565325" y="887112"/>
                  <a:pt x="4529038" y="884705"/>
                  <a:pt x="4485528" y="892194"/>
                </a:cubicBezTo>
                <a:lnTo>
                  <a:pt x="4479006" y="902722"/>
                </a:lnTo>
                <a:lnTo>
                  <a:pt x="4476847" y="903088"/>
                </a:lnTo>
                <a:lnTo>
                  <a:pt x="4466269" y="901051"/>
                </a:lnTo>
                <a:cubicBezTo>
                  <a:pt x="4457470" y="897663"/>
                  <a:pt x="4448673" y="893383"/>
                  <a:pt x="4447009" y="904558"/>
                </a:cubicBezTo>
                <a:cubicBezTo>
                  <a:pt x="4280580" y="936417"/>
                  <a:pt x="4146010" y="946403"/>
                  <a:pt x="3985759" y="993479"/>
                </a:cubicBezTo>
                <a:cubicBezTo>
                  <a:pt x="4083477" y="969941"/>
                  <a:pt x="4192491" y="950802"/>
                  <a:pt x="4301086" y="932910"/>
                </a:cubicBezTo>
                <a:lnTo>
                  <a:pt x="4476847" y="903088"/>
                </a:lnTo>
                <a:lnTo>
                  <a:pt x="4478573" y="903421"/>
                </a:lnTo>
                <a:lnTo>
                  <a:pt x="4479006" y="902722"/>
                </a:lnTo>
                <a:lnTo>
                  <a:pt x="4613916" y="879831"/>
                </a:lnTo>
                <a:lnTo>
                  <a:pt x="4629521" y="863308"/>
                </a:lnTo>
                <a:lnTo>
                  <a:pt x="4645183" y="862118"/>
                </a:lnTo>
                <a:cubicBezTo>
                  <a:pt x="4703314" y="856887"/>
                  <a:pt x="4759426" y="848209"/>
                  <a:pt x="4807451" y="824671"/>
                </a:cubicBezTo>
                <a:cubicBezTo>
                  <a:pt x="4858809" y="841789"/>
                  <a:pt x="4923003" y="794713"/>
                  <a:pt x="4961519" y="819440"/>
                </a:cubicBezTo>
                <a:lnTo>
                  <a:pt x="4977687" y="802321"/>
                </a:lnTo>
                <a:cubicBezTo>
                  <a:pt x="5022863" y="772839"/>
                  <a:pt x="5035701" y="831803"/>
                  <a:pt x="5070891" y="802321"/>
                </a:cubicBezTo>
                <a:lnTo>
                  <a:pt x="5064232" y="794713"/>
                </a:lnTo>
                <a:cubicBezTo>
                  <a:pt x="5105602" y="742882"/>
                  <a:pt x="5192147" y="794713"/>
                  <a:pt x="5246830" y="755245"/>
                </a:cubicBezTo>
                <a:cubicBezTo>
                  <a:pt x="5282017" y="728141"/>
                  <a:pt x="5384730" y="760476"/>
                  <a:pt x="5371891" y="713400"/>
                </a:cubicBezTo>
                <a:lnTo>
                  <a:pt x="5384730" y="725763"/>
                </a:lnTo>
                <a:cubicBezTo>
                  <a:pt x="5410408" y="725763"/>
                  <a:pt x="5432757" y="722910"/>
                  <a:pt x="5448925" y="705791"/>
                </a:cubicBezTo>
                <a:cubicBezTo>
                  <a:pt x="5442743" y="695805"/>
                  <a:pt x="5426576" y="703414"/>
                  <a:pt x="5417065" y="701036"/>
                </a:cubicBezTo>
                <a:cubicBezTo>
                  <a:pt x="5471750" y="691050"/>
                  <a:pt x="5519776" y="671078"/>
                  <a:pt x="5577317" y="671078"/>
                </a:cubicBezTo>
                <a:lnTo>
                  <a:pt x="5455582" y="701036"/>
                </a:lnTo>
                <a:cubicBezTo>
                  <a:pt x="5468421" y="718630"/>
                  <a:pt x="5519776" y="711022"/>
                  <a:pt x="5510266" y="735749"/>
                </a:cubicBezTo>
                <a:cubicBezTo>
                  <a:pt x="5538322" y="728616"/>
                  <a:pt x="5573037" y="730518"/>
                  <a:pt x="5601571" y="714351"/>
                </a:cubicBezTo>
                <a:cubicBezTo>
                  <a:pt x="5633906" y="740980"/>
                  <a:pt x="5680030" y="702938"/>
                  <a:pt x="5718542" y="725763"/>
                </a:cubicBezTo>
                <a:cubicBezTo>
                  <a:pt x="5753731" y="721008"/>
                  <a:pt x="5757059" y="688673"/>
                  <a:pt x="5801758" y="701036"/>
                </a:cubicBezTo>
                <a:cubicBezTo>
                  <a:pt x="5843128" y="663946"/>
                  <a:pt x="5923490" y="681064"/>
                  <a:pt x="5971518" y="676309"/>
                </a:cubicBezTo>
                <a:cubicBezTo>
                  <a:pt x="5981028" y="661568"/>
                  <a:pt x="6016216" y="683917"/>
                  <a:pt x="6016216" y="659191"/>
                </a:cubicBezTo>
                <a:cubicBezTo>
                  <a:pt x="6057586" y="651582"/>
                  <a:pt x="6105613" y="666799"/>
                  <a:pt x="6147459" y="646827"/>
                </a:cubicBezTo>
                <a:cubicBezTo>
                  <a:pt x="6166479" y="629233"/>
                  <a:pt x="6195486" y="659191"/>
                  <a:pt x="6208325" y="636841"/>
                </a:cubicBezTo>
                <a:cubicBezTo>
                  <a:pt x="6461776" y="624478"/>
                  <a:pt x="6718080" y="540311"/>
                  <a:pt x="6971055" y="547919"/>
                </a:cubicBezTo>
                <a:lnTo>
                  <a:pt x="6993405" y="527948"/>
                </a:lnTo>
                <a:cubicBezTo>
                  <a:pt x="7448475" y="463277"/>
                  <a:pt x="7910202" y="441404"/>
                  <a:pt x="8345776" y="409068"/>
                </a:cubicBezTo>
                <a:lnTo>
                  <a:pt x="8332937" y="429040"/>
                </a:lnTo>
                <a:cubicBezTo>
                  <a:pt x="8387146" y="441404"/>
                  <a:pt x="8448012" y="429040"/>
                  <a:pt x="8499368" y="416677"/>
                </a:cubicBezTo>
                <a:cubicBezTo>
                  <a:pt x="8496514" y="409068"/>
                  <a:pt x="8486529" y="409068"/>
                  <a:pt x="8477019" y="409068"/>
                </a:cubicBezTo>
                <a:cubicBezTo>
                  <a:pt x="8483676" y="406691"/>
                  <a:pt x="8534556" y="419054"/>
                  <a:pt x="8563562" y="399083"/>
                </a:cubicBezTo>
                <a:lnTo>
                  <a:pt x="8393803" y="391474"/>
                </a:lnTo>
                <a:cubicBezTo>
                  <a:pt x="8409971" y="361517"/>
                  <a:pt x="8361944" y="373880"/>
                  <a:pt x="8345776" y="361517"/>
                </a:cubicBezTo>
                <a:cubicBezTo>
                  <a:pt x="8419481" y="356761"/>
                  <a:pt x="8525046" y="356761"/>
                  <a:pt x="8602079" y="373880"/>
                </a:cubicBezTo>
                <a:cubicBezTo>
                  <a:pt x="8589241" y="376258"/>
                  <a:pt x="8569744" y="368649"/>
                  <a:pt x="8563562" y="378635"/>
                </a:cubicBezTo>
                <a:cubicBezTo>
                  <a:pt x="8669127" y="410970"/>
                  <a:pt x="8816538" y="368649"/>
                  <a:pt x="8932088" y="390999"/>
                </a:cubicBezTo>
                <a:cubicBezTo>
                  <a:pt x="9002941" y="408117"/>
                  <a:pt x="9150351" y="381013"/>
                  <a:pt x="9217399" y="415726"/>
                </a:cubicBezTo>
                <a:cubicBezTo>
                  <a:pt x="9163190" y="410970"/>
                  <a:pt x="9098995" y="422858"/>
                  <a:pt x="9038129" y="428089"/>
                </a:cubicBezTo>
                <a:lnTo>
                  <a:pt x="9038129" y="432844"/>
                </a:lnTo>
                <a:lnTo>
                  <a:pt x="8547870" y="449963"/>
                </a:lnTo>
                <a:cubicBezTo>
                  <a:pt x="8525521" y="452816"/>
                  <a:pt x="8451816" y="445208"/>
                  <a:pt x="8422810" y="457571"/>
                </a:cubicBezTo>
                <a:cubicBezTo>
                  <a:pt x="8409971" y="459949"/>
                  <a:pt x="8403313" y="449963"/>
                  <a:pt x="8393803" y="449963"/>
                </a:cubicBezTo>
                <a:cubicBezTo>
                  <a:pt x="8322951" y="474690"/>
                  <a:pt x="8217386" y="479445"/>
                  <a:pt x="8130842" y="467081"/>
                </a:cubicBezTo>
                <a:cubicBezTo>
                  <a:pt x="8053808" y="499417"/>
                  <a:pt x="7976774" y="481823"/>
                  <a:pt x="7893559" y="504172"/>
                </a:cubicBezTo>
                <a:cubicBezTo>
                  <a:pt x="7896412" y="506549"/>
                  <a:pt x="7903069" y="508927"/>
                  <a:pt x="7899741" y="516535"/>
                </a:cubicBezTo>
                <a:cubicBezTo>
                  <a:pt x="7864552" y="523668"/>
                  <a:pt x="7836021" y="496564"/>
                  <a:pt x="7807014" y="508927"/>
                </a:cubicBezTo>
                <a:cubicBezTo>
                  <a:pt x="7813196" y="513682"/>
                  <a:pt x="7819854" y="516535"/>
                  <a:pt x="7816525" y="521290"/>
                </a:cubicBezTo>
                <a:lnTo>
                  <a:pt x="7630598" y="526046"/>
                </a:lnTo>
                <a:lnTo>
                  <a:pt x="7614430" y="538409"/>
                </a:lnTo>
                <a:lnTo>
                  <a:pt x="7662457" y="563136"/>
                </a:lnTo>
                <a:cubicBezTo>
                  <a:pt x="7793700" y="553626"/>
                  <a:pt x="7998649" y="533654"/>
                  <a:pt x="8162226" y="533654"/>
                </a:cubicBezTo>
                <a:lnTo>
                  <a:pt x="8152716" y="526046"/>
                </a:lnTo>
                <a:cubicBezTo>
                  <a:pt x="8274448" y="530801"/>
                  <a:pt x="8431369" y="543164"/>
                  <a:pt x="8575450" y="538409"/>
                </a:cubicBezTo>
                <a:lnTo>
                  <a:pt x="8498417" y="555528"/>
                </a:lnTo>
                <a:cubicBezTo>
                  <a:pt x="8924480" y="607359"/>
                  <a:pt x="9353873" y="557905"/>
                  <a:pt x="9767097" y="585010"/>
                </a:cubicBezTo>
                <a:lnTo>
                  <a:pt x="9821782" y="604982"/>
                </a:lnTo>
                <a:cubicBezTo>
                  <a:pt x="9828439" y="597373"/>
                  <a:pt x="9841278" y="594996"/>
                  <a:pt x="9837949" y="585010"/>
                </a:cubicBezTo>
                <a:lnTo>
                  <a:pt x="9869809" y="585010"/>
                </a:lnTo>
                <a:cubicBezTo>
                  <a:pt x="9869809" y="592618"/>
                  <a:pt x="9866481" y="600226"/>
                  <a:pt x="9875991" y="604982"/>
                </a:cubicBezTo>
                <a:cubicBezTo>
                  <a:pt x="9888830" y="602128"/>
                  <a:pt x="9908326" y="609737"/>
                  <a:pt x="9914507" y="597373"/>
                </a:cubicBezTo>
                <a:lnTo>
                  <a:pt x="9908326" y="592618"/>
                </a:lnTo>
                <a:cubicBezTo>
                  <a:pt x="9927822" y="592618"/>
                  <a:pt x="9937332" y="590241"/>
                  <a:pt x="9937332" y="604982"/>
                </a:cubicBezTo>
                <a:cubicBezTo>
                  <a:pt x="9975849" y="592618"/>
                  <a:pt x="9982031" y="607359"/>
                  <a:pt x="10007709" y="585010"/>
                </a:cubicBezTo>
                <a:cubicBezTo>
                  <a:pt x="10030058" y="582632"/>
                  <a:pt x="10055736" y="587863"/>
                  <a:pt x="10046226" y="604982"/>
                </a:cubicBezTo>
                <a:cubicBezTo>
                  <a:pt x="10270670" y="582632"/>
                  <a:pt x="10469436" y="642072"/>
                  <a:pt x="10677713" y="622100"/>
                </a:cubicBezTo>
                <a:cubicBezTo>
                  <a:pt x="10668203" y="624478"/>
                  <a:pt x="10668203" y="631611"/>
                  <a:pt x="10668203" y="639219"/>
                </a:cubicBezTo>
                <a:lnTo>
                  <a:pt x="10370053" y="651582"/>
                </a:lnTo>
                <a:lnTo>
                  <a:pt x="10331536" y="673932"/>
                </a:lnTo>
                <a:lnTo>
                  <a:pt x="10453269" y="693428"/>
                </a:lnTo>
                <a:cubicBezTo>
                  <a:pt x="10427590" y="698658"/>
                  <a:pt x="10392403" y="693428"/>
                  <a:pt x="10370053" y="703414"/>
                </a:cubicBezTo>
                <a:cubicBezTo>
                  <a:pt x="10542666" y="740504"/>
                  <a:pt x="10735250" y="686295"/>
                  <a:pt x="10892171" y="703414"/>
                </a:cubicBezTo>
                <a:cubicBezTo>
                  <a:pt x="10808956" y="715777"/>
                  <a:pt x="10712901" y="700561"/>
                  <a:pt x="10645377" y="745259"/>
                </a:cubicBezTo>
                <a:cubicBezTo>
                  <a:pt x="10626357" y="752392"/>
                  <a:pt x="10651559" y="754770"/>
                  <a:pt x="10645377" y="762378"/>
                </a:cubicBezTo>
                <a:cubicBezTo>
                  <a:pt x="10635867" y="762378"/>
                  <a:pt x="10626357" y="762378"/>
                  <a:pt x="10623028" y="769986"/>
                </a:cubicBezTo>
                <a:cubicBezTo>
                  <a:pt x="10625406" y="771413"/>
                  <a:pt x="10627784" y="774266"/>
                  <a:pt x="10632063" y="775217"/>
                </a:cubicBezTo>
                <a:lnTo>
                  <a:pt x="10305858" y="792335"/>
                </a:lnTo>
                <a:cubicBezTo>
                  <a:pt x="10379563" y="812307"/>
                  <a:pt x="10491786" y="797566"/>
                  <a:pt x="10575001" y="812307"/>
                </a:cubicBezTo>
                <a:lnTo>
                  <a:pt x="10437101" y="829426"/>
                </a:lnTo>
                <a:lnTo>
                  <a:pt x="10529827" y="841789"/>
                </a:lnTo>
                <a:cubicBezTo>
                  <a:pt x="10424262" y="846544"/>
                  <a:pt x="10305858" y="826573"/>
                  <a:pt x="10215985" y="858908"/>
                </a:cubicBezTo>
                <a:cubicBezTo>
                  <a:pt x="10376235" y="878404"/>
                  <a:pt x="10571673" y="843691"/>
                  <a:pt x="10754271" y="863663"/>
                </a:cubicBezTo>
                <a:cubicBezTo>
                  <a:pt x="10827977" y="880782"/>
                  <a:pt x="10911668" y="878404"/>
                  <a:pt x="10991554" y="888390"/>
                </a:cubicBezTo>
                <a:lnTo>
                  <a:pt x="10991554" y="900753"/>
                </a:lnTo>
                <a:lnTo>
                  <a:pt x="11011594" y="905552"/>
                </a:lnTo>
                <a:lnTo>
                  <a:pt x="10959078" y="905643"/>
                </a:lnTo>
                <a:cubicBezTo>
                  <a:pt x="10875736" y="903547"/>
                  <a:pt x="10778285" y="898376"/>
                  <a:pt x="10706244" y="922627"/>
                </a:cubicBezTo>
                <a:cubicBezTo>
                  <a:pt x="10754271" y="925480"/>
                  <a:pt x="10846997" y="917872"/>
                  <a:pt x="10876004" y="930235"/>
                </a:cubicBezTo>
                <a:cubicBezTo>
                  <a:pt x="10773292" y="949732"/>
                  <a:pt x="10648230" y="934991"/>
                  <a:pt x="10529827" y="947354"/>
                </a:cubicBezTo>
                <a:lnTo>
                  <a:pt x="10523170" y="969703"/>
                </a:lnTo>
                <a:lnTo>
                  <a:pt x="10798970" y="977312"/>
                </a:lnTo>
                <a:lnTo>
                  <a:pt x="10798970" y="989675"/>
                </a:lnTo>
                <a:cubicBezTo>
                  <a:pt x="10773292" y="976836"/>
                  <a:pt x="10725265" y="982067"/>
                  <a:pt x="10721936" y="1006794"/>
                </a:cubicBezTo>
                <a:cubicBezTo>
                  <a:pt x="10571197" y="1009171"/>
                  <a:pt x="10430444" y="1049115"/>
                  <a:pt x="10283033" y="1041506"/>
                </a:cubicBezTo>
                <a:cubicBezTo>
                  <a:pt x="10283033" y="1066233"/>
                  <a:pt x="10324879" y="1043884"/>
                  <a:pt x="10331060" y="1058625"/>
                </a:cubicBezTo>
                <a:cubicBezTo>
                  <a:pt x="10318222" y="1061478"/>
                  <a:pt x="10305383" y="1053870"/>
                  <a:pt x="10299201" y="1066233"/>
                </a:cubicBezTo>
                <a:lnTo>
                  <a:pt x="10337718" y="1078597"/>
                </a:lnTo>
                <a:cubicBezTo>
                  <a:pt x="10299201" y="1078597"/>
                  <a:pt x="10257831" y="1046262"/>
                  <a:pt x="10215985" y="1070989"/>
                </a:cubicBezTo>
                <a:lnTo>
                  <a:pt x="10238335" y="1083352"/>
                </a:lnTo>
                <a:cubicBezTo>
                  <a:pt x="10196965" y="1108079"/>
                  <a:pt x="10110420" y="1083352"/>
                  <a:pt x="10084743" y="1108079"/>
                </a:cubicBezTo>
                <a:cubicBezTo>
                  <a:pt x="10059064" y="1090485"/>
                  <a:pt x="10033387" y="1110457"/>
                  <a:pt x="10007709" y="1112834"/>
                </a:cubicBezTo>
                <a:lnTo>
                  <a:pt x="10052407" y="1129953"/>
                </a:lnTo>
                <a:cubicBezTo>
                  <a:pt x="10023401" y="1149925"/>
                  <a:pt x="9965863" y="1142316"/>
                  <a:pt x="9936857" y="1137561"/>
                </a:cubicBezTo>
                <a:cubicBezTo>
                  <a:pt x="9959682" y="1139939"/>
                  <a:pt x="9985360" y="1132330"/>
                  <a:pt x="9991541" y="1117589"/>
                </a:cubicBezTo>
                <a:cubicBezTo>
                  <a:pt x="9969192" y="1119967"/>
                  <a:pt x="9908326" y="1119967"/>
                  <a:pt x="9914507" y="1095240"/>
                </a:cubicBezTo>
                <a:cubicBezTo>
                  <a:pt x="9844131" y="1122345"/>
                  <a:pt x="9760916" y="1117114"/>
                  <a:pt x="9683881" y="1124722"/>
                </a:cubicBezTo>
                <a:cubicBezTo>
                  <a:pt x="9699573" y="1142316"/>
                  <a:pt x="9750929" y="1134708"/>
                  <a:pt x="9767097" y="1154680"/>
                </a:cubicBezTo>
                <a:lnTo>
                  <a:pt x="9639183" y="1167043"/>
                </a:lnTo>
                <a:lnTo>
                  <a:pt x="9744747" y="1184162"/>
                </a:lnTo>
                <a:cubicBezTo>
                  <a:pt x="9610177" y="1186539"/>
                  <a:pt x="9495101" y="1174176"/>
                  <a:pt x="9370040" y="1196525"/>
                </a:cubicBezTo>
                <a:cubicBezTo>
                  <a:pt x="9549786" y="1218874"/>
                  <a:pt x="9719545" y="1199378"/>
                  <a:pt x="9914983" y="1214119"/>
                </a:cubicBezTo>
                <a:lnTo>
                  <a:pt x="9937332" y="1236469"/>
                </a:lnTo>
                <a:lnTo>
                  <a:pt x="9946842" y="1219350"/>
                </a:lnTo>
                <a:cubicBezTo>
                  <a:pt x="10030058" y="1244077"/>
                  <a:pt x="10167483" y="1221728"/>
                  <a:pt x="10260684" y="1236469"/>
                </a:cubicBezTo>
                <a:cubicBezTo>
                  <a:pt x="10109945" y="1263573"/>
                  <a:pt x="9962534" y="1231238"/>
                  <a:pt x="9805614" y="1265951"/>
                </a:cubicBezTo>
                <a:cubicBezTo>
                  <a:pt x="10020548" y="1288300"/>
                  <a:pt x="10199818" y="1278314"/>
                  <a:pt x="10420933" y="1265951"/>
                </a:cubicBezTo>
                <a:cubicBezTo>
                  <a:pt x="10465632" y="1235993"/>
                  <a:pt x="10555505" y="1248357"/>
                  <a:pt x="10613043" y="1255965"/>
                </a:cubicBezTo>
                <a:lnTo>
                  <a:pt x="10600203" y="1273084"/>
                </a:lnTo>
                <a:cubicBezTo>
                  <a:pt x="10375759" y="1277839"/>
                  <a:pt x="10113273" y="1310174"/>
                  <a:pt x="9875991" y="1290202"/>
                </a:cubicBezTo>
                <a:cubicBezTo>
                  <a:pt x="9821782" y="1309698"/>
                  <a:pt x="9744747" y="1302566"/>
                  <a:pt x="9683881" y="1294957"/>
                </a:cubicBezTo>
                <a:lnTo>
                  <a:pt x="9690063" y="1290202"/>
                </a:lnTo>
                <a:cubicBezTo>
                  <a:pt x="9440417" y="1260245"/>
                  <a:pt x="9184113" y="1297335"/>
                  <a:pt x="8946829" y="1294957"/>
                </a:cubicBezTo>
                <a:cubicBezTo>
                  <a:pt x="8296322" y="1334425"/>
                  <a:pt x="7575438" y="1366760"/>
                  <a:pt x="6947280" y="1480409"/>
                </a:cubicBezTo>
                <a:cubicBezTo>
                  <a:pt x="7133206" y="1488017"/>
                  <a:pt x="7312477" y="1440941"/>
                  <a:pt x="7498404" y="1433333"/>
                </a:cubicBezTo>
                <a:lnTo>
                  <a:pt x="7498404" y="1420969"/>
                </a:lnTo>
                <a:lnTo>
                  <a:pt x="7623465" y="1413361"/>
                </a:lnTo>
                <a:cubicBezTo>
                  <a:pt x="7719995" y="1448074"/>
                  <a:pt x="7841728" y="1400998"/>
                  <a:pt x="7947293" y="1413361"/>
                </a:cubicBezTo>
                <a:cubicBezTo>
                  <a:pt x="8127038" y="1410984"/>
                  <a:pt x="8380013" y="1346313"/>
                  <a:pt x="8562612" y="1378648"/>
                </a:cubicBezTo>
                <a:lnTo>
                  <a:pt x="8536934" y="1361530"/>
                </a:lnTo>
                <a:lnTo>
                  <a:pt x="8562612" y="1361530"/>
                </a:lnTo>
                <a:cubicBezTo>
                  <a:pt x="8629659" y="1319684"/>
                  <a:pt x="8700512" y="1339656"/>
                  <a:pt x="8783727" y="1332048"/>
                </a:cubicBezTo>
                <a:lnTo>
                  <a:pt x="8783727" y="1344411"/>
                </a:lnTo>
                <a:lnTo>
                  <a:pt x="8700512" y="1349166"/>
                </a:lnTo>
                <a:lnTo>
                  <a:pt x="8716679" y="1373893"/>
                </a:lnTo>
                <a:cubicBezTo>
                  <a:pt x="8684820" y="1373893"/>
                  <a:pt x="8639646" y="1363907"/>
                  <a:pt x="8630135" y="1391012"/>
                </a:cubicBezTo>
                <a:cubicBezTo>
                  <a:pt x="8457047" y="1418116"/>
                  <a:pt x="8219764" y="1381026"/>
                  <a:pt x="8037165" y="1442843"/>
                </a:cubicBezTo>
                <a:cubicBezTo>
                  <a:pt x="8021473" y="1428102"/>
                  <a:pt x="8005306" y="1445221"/>
                  <a:pt x="7992467" y="1455207"/>
                </a:cubicBezTo>
                <a:lnTo>
                  <a:pt x="8075682" y="1472325"/>
                </a:lnTo>
                <a:cubicBezTo>
                  <a:pt x="8001977" y="1479934"/>
                  <a:pt x="7918761" y="1484689"/>
                  <a:pt x="7854566" y="1492297"/>
                </a:cubicBezTo>
                <a:cubicBezTo>
                  <a:pt x="7562598" y="1507038"/>
                  <a:pt x="7283945" y="1549359"/>
                  <a:pt x="7014803" y="1591205"/>
                </a:cubicBezTo>
                <a:cubicBezTo>
                  <a:pt x="7104676" y="1618309"/>
                  <a:pt x="7226408" y="1591205"/>
                  <a:pt x="7300113" y="1591205"/>
                </a:cubicBezTo>
                <a:cubicBezTo>
                  <a:pt x="7258268" y="1611176"/>
                  <a:pt x="7197401" y="1603568"/>
                  <a:pt x="7162213" y="1621162"/>
                </a:cubicBezTo>
                <a:cubicBezTo>
                  <a:pt x="7273960" y="1631148"/>
                  <a:pt x="7370490" y="1606421"/>
                  <a:pt x="7476055" y="1598813"/>
                </a:cubicBezTo>
                <a:lnTo>
                  <a:pt x="7485565" y="1615932"/>
                </a:lnTo>
                <a:cubicBezTo>
                  <a:pt x="7495551" y="1613554"/>
                  <a:pt x="7508389" y="1621162"/>
                  <a:pt x="7514571" y="1611176"/>
                </a:cubicBezTo>
                <a:lnTo>
                  <a:pt x="7498404" y="1598813"/>
                </a:lnTo>
                <a:cubicBezTo>
                  <a:pt x="7520753" y="1603568"/>
                  <a:pt x="7584948" y="1583596"/>
                  <a:pt x="7562598" y="1615932"/>
                </a:cubicBezTo>
                <a:cubicBezTo>
                  <a:pt x="7828888" y="1606421"/>
                  <a:pt x="8104213" y="1561723"/>
                  <a:pt x="8376685" y="1561723"/>
                </a:cubicBezTo>
                <a:lnTo>
                  <a:pt x="8376685" y="1556492"/>
                </a:lnTo>
                <a:lnTo>
                  <a:pt x="9062380" y="1502283"/>
                </a:lnTo>
                <a:cubicBezTo>
                  <a:pt x="8809405" y="1487542"/>
                  <a:pt x="8543116" y="1534618"/>
                  <a:pt x="8277302" y="1509891"/>
                </a:cubicBezTo>
                <a:lnTo>
                  <a:pt x="8254952" y="1497528"/>
                </a:lnTo>
                <a:lnTo>
                  <a:pt x="8238784" y="1514646"/>
                </a:lnTo>
                <a:lnTo>
                  <a:pt x="8052857" y="1509891"/>
                </a:lnTo>
                <a:cubicBezTo>
                  <a:pt x="8016718" y="1533667"/>
                  <a:pt x="7985333" y="1512269"/>
                  <a:pt x="7952523" y="1512744"/>
                </a:cubicBezTo>
                <a:cubicBezTo>
                  <a:pt x="8084241" y="1495150"/>
                  <a:pt x="8240211" y="1492297"/>
                  <a:pt x="8360517" y="1485164"/>
                </a:cubicBezTo>
                <a:lnTo>
                  <a:pt x="8382866" y="1468046"/>
                </a:lnTo>
                <a:cubicBezTo>
                  <a:pt x="8543116" y="1465668"/>
                  <a:pt x="8719532" y="1423823"/>
                  <a:pt x="8876453" y="1438564"/>
                </a:cubicBezTo>
                <a:cubicBezTo>
                  <a:pt x="8885963" y="1420969"/>
                  <a:pt x="8921152" y="1435710"/>
                  <a:pt x="8914970" y="1408606"/>
                </a:cubicBezTo>
                <a:cubicBezTo>
                  <a:pt x="8908789" y="1401473"/>
                  <a:pt x="8899278" y="1403851"/>
                  <a:pt x="8892620" y="1403851"/>
                </a:cubicBezTo>
                <a:lnTo>
                  <a:pt x="8892620" y="1383879"/>
                </a:lnTo>
                <a:cubicBezTo>
                  <a:pt x="8905460" y="1386732"/>
                  <a:pt x="8918299" y="1381501"/>
                  <a:pt x="8931138" y="1379124"/>
                </a:cubicBezTo>
                <a:cubicBezTo>
                  <a:pt x="8956816" y="1403851"/>
                  <a:pt x="9008171" y="1399096"/>
                  <a:pt x="9052870" y="1391487"/>
                </a:cubicBezTo>
                <a:cubicBezTo>
                  <a:pt x="9023864" y="1403851"/>
                  <a:pt x="9062380" y="1428578"/>
                  <a:pt x="9014353" y="1420969"/>
                </a:cubicBezTo>
                <a:lnTo>
                  <a:pt x="9014353" y="1413361"/>
                </a:lnTo>
                <a:cubicBezTo>
                  <a:pt x="9023864" y="1413361"/>
                  <a:pt x="9033374" y="1416214"/>
                  <a:pt x="9036702" y="1408606"/>
                </a:cubicBezTo>
                <a:cubicBezTo>
                  <a:pt x="9023864" y="1381501"/>
                  <a:pt x="9001514" y="1408606"/>
                  <a:pt x="8985347" y="1408606"/>
                </a:cubicBezTo>
                <a:cubicBezTo>
                  <a:pt x="9023388" y="1413837"/>
                  <a:pt x="8969179" y="1420969"/>
                  <a:pt x="8991528" y="1433333"/>
                </a:cubicBezTo>
                <a:cubicBezTo>
                  <a:pt x="9222154" y="1418592"/>
                  <a:pt x="9484640" y="1411459"/>
                  <a:pt x="9699573" y="1413837"/>
                </a:cubicBezTo>
                <a:cubicBezTo>
                  <a:pt x="9686735" y="1416690"/>
                  <a:pt x="9673896" y="1409081"/>
                  <a:pt x="9667714" y="1421445"/>
                </a:cubicBezTo>
                <a:cubicBezTo>
                  <a:pt x="9696720" y="1451403"/>
                  <a:pt x="9744747" y="1409081"/>
                  <a:pt x="9767097" y="1439039"/>
                </a:cubicBezTo>
                <a:cubicBezTo>
                  <a:pt x="9741419" y="1441417"/>
                  <a:pt x="9706231" y="1429053"/>
                  <a:pt x="9690063" y="1451403"/>
                </a:cubicBezTo>
                <a:cubicBezTo>
                  <a:pt x="9814649" y="1486115"/>
                  <a:pt x="9981556" y="1434284"/>
                  <a:pt x="10112798" y="1451403"/>
                </a:cubicBezTo>
                <a:lnTo>
                  <a:pt x="10112798" y="1443794"/>
                </a:lnTo>
                <a:cubicBezTo>
                  <a:pt x="10225020" y="1433808"/>
                  <a:pt x="10356263" y="1436186"/>
                  <a:pt x="10458975" y="1443794"/>
                </a:cubicBezTo>
                <a:cubicBezTo>
                  <a:pt x="10436150" y="1448549"/>
                  <a:pt x="10404291" y="1433808"/>
                  <a:pt x="10391451" y="1456158"/>
                </a:cubicBezTo>
                <a:cubicBezTo>
                  <a:pt x="10433297" y="1446647"/>
                  <a:pt x="10487506" y="1478507"/>
                  <a:pt x="10529351" y="1451403"/>
                </a:cubicBezTo>
                <a:lnTo>
                  <a:pt x="10507002" y="1434284"/>
                </a:lnTo>
                <a:lnTo>
                  <a:pt x="10612567" y="1439515"/>
                </a:lnTo>
                <a:cubicBezTo>
                  <a:pt x="10587364" y="1451878"/>
                  <a:pt x="10571197" y="1437137"/>
                  <a:pt x="10545519" y="1451878"/>
                </a:cubicBezTo>
                <a:cubicBezTo>
                  <a:pt x="10548848" y="1459011"/>
                  <a:pt x="10558358" y="1456633"/>
                  <a:pt x="10567869" y="1456633"/>
                </a:cubicBezTo>
                <a:lnTo>
                  <a:pt x="10567869" y="1481360"/>
                </a:lnTo>
                <a:cubicBezTo>
                  <a:pt x="10615896" y="1498479"/>
                  <a:pt x="10670580" y="1468521"/>
                  <a:pt x="10705768" y="1498479"/>
                </a:cubicBezTo>
                <a:cubicBezTo>
                  <a:pt x="10462304" y="1490870"/>
                  <a:pt x="10167483" y="1510842"/>
                  <a:pt x="9914507" y="1523206"/>
                </a:cubicBezTo>
                <a:cubicBezTo>
                  <a:pt x="9911179" y="1493248"/>
                  <a:pt x="9866481" y="1505612"/>
                  <a:pt x="9853641" y="1503234"/>
                </a:cubicBezTo>
                <a:cubicBezTo>
                  <a:pt x="9856019" y="1505850"/>
                  <a:pt x="9858872" y="1508822"/>
                  <a:pt x="9862142" y="1511318"/>
                </a:cubicBezTo>
                <a:lnTo>
                  <a:pt x="9873055" y="1516509"/>
                </a:lnTo>
                <a:lnTo>
                  <a:pt x="9873138" y="1516548"/>
                </a:lnTo>
                <a:lnTo>
                  <a:pt x="9629197" y="1545080"/>
                </a:lnTo>
                <a:cubicBezTo>
                  <a:pt x="9600666" y="1552688"/>
                  <a:pt x="9574988" y="1515597"/>
                  <a:pt x="9562149" y="1545080"/>
                </a:cubicBezTo>
                <a:lnTo>
                  <a:pt x="9283496" y="1562198"/>
                </a:lnTo>
                <a:lnTo>
                  <a:pt x="9277314" y="1545080"/>
                </a:lnTo>
                <a:lnTo>
                  <a:pt x="9229287" y="1574562"/>
                </a:lnTo>
                <a:lnTo>
                  <a:pt x="8816062" y="1616407"/>
                </a:lnTo>
                <a:cubicBezTo>
                  <a:pt x="8777545" y="1633526"/>
                  <a:pt x="8729518" y="1604044"/>
                  <a:pt x="8716679" y="1641134"/>
                </a:cubicBezTo>
                <a:cubicBezTo>
                  <a:pt x="8688148" y="1643512"/>
                  <a:pt x="8691001" y="1633526"/>
                  <a:pt x="8668652" y="1628771"/>
                </a:cubicBezTo>
                <a:cubicBezTo>
                  <a:pt x="8652485" y="1634001"/>
                  <a:pt x="8671980" y="1646365"/>
                  <a:pt x="8678162" y="1651120"/>
                </a:cubicBezTo>
                <a:cubicBezTo>
                  <a:pt x="8697183" y="1648742"/>
                  <a:pt x="8722861" y="1656351"/>
                  <a:pt x="8739028" y="1646365"/>
                </a:cubicBezTo>
                <a:lnTo>
                  <a:pt x="8729518" y="1641610"/>
                </a:lnTo>
                <a:lnTo>
                  <a:pt x="8755196" y="1641610"/>
                </a:lnTo>
                <a:lnTo>
                  <a:pt x="8755196" y="1634001"/>
                </a:lnTo>
                <a:lnTo>
                  <a:pt x="8768035" y="1634001"/>
                </a:lnTo>
                <a:lnTo>
                  <a:pt x="8768035" y="1641610"/>
                </a:lnTo>
                <a:lnTo>
                  <a:pt x="8806552" y="1634001"/>
                </a:lnTo>
                <a:cubicBezTo>
                  <a:pt x="8931613" y="1626393"/>
                  <a:pt x="9050492" y="1626393"/>
                  <a:pt x="9178407" y="1611652"/>
                </a:cubicBezTo>
                <a:cubicBezTo>
                  <a:pt x="9598289" y="1596911"/>
                  <a:pt x="9909277" y="1519877"/>
                  <a:pt x="10322502" y="1515122"/>
                </a:cubicBezTo>
                <a:cubicBezTo>
                  <a:pt x="10370528" y="1505136"/>
                  <a:pt x="10424737" y="1574562"/>
                  <a:pt x="10453744" y="1515122"/>
                </a:cubicBezTo>
                <a:lnTo>
                  <a:pt x="10492261" y="1532241"/>
                </a:lnTo>
                <a:lnTo>
                  <a:pt x="10453744" y="1539849"/>
                </a:lnTo>
                <a:cubicBezTo>
                  <a:pt x="10479422" y="1562198"/>
                  <a:pt x="10536960" y="1542226"/>
                  <a:pt x="10562638" y="1556967"/>
                </a:cubicBezTo>
                <a:cubicBezTo>
                  <a:pt x="10396207" y="1552212"/>
                  <a:pt x="10232629" y="1591680"/>
                  <a:pt x="10075708" y="1569331"/>
                </a:cubicBezTo>
                <a:lnTo>
                  <a:pt x="10053358" y="1586449"/>
                </a:lnTo>
                <a:cubicBezTo>
                  <a:pt x="9874088" y="1574086"/>
                  <a:pt x="9691490" y="1605946"/>
                  <a:pt x="9515073" y="1603568"/>
                </a:cubicBezTo>
                <a:lnTo>
                  <a:pt x="9569757" y="1615932"/>
                </a:lnTo>
                <a:cubicBezTo>
                  <a:pt x="9367663" y="1630673"/>
                  <a:pt x="9130855" y="1633050"/>
                  <a:pt x="8932088" y="1657777"/>
                </a:cubicBezTo>
                <a:cubicBezTo>
                  <a:pt x="8906411" y="1640658"/>
                  <a:pt x="8874075" y="1665385"/>
                  <a:pt x="8855055" y="1657777"/>
                </a:cubicBezTo>
                <a:cubicBezTo>
                  <a:pt x="8809881" y="1694867"/>
                  <a:pt x="8736175" y="1680126"/>
                  <a:pt x="8678638" y="1692490"/>
                </a:cubicBezTo>
                <a:cubicBezTo>
                  <a:pt x="8345776" y="1697245"/>
                  <a:pt x="8057137" y="1726727"/>
                  <a:pt x="7739967" y="1759062"/>
                </a:cubicBezTo>
                <a:cubicBezTo>
                  <a:pt x="7746148" y="1766671"/>
                  <a:pt x="7756134" y="1779034"/>
                  <a:pt x="7762316" y="1781412"/>
                </a:cubicBezTo>
                <a:lnTo>
                  <a:pt x="7746148" y="1781412"/>
                </a:lnTo>
                <a:lnTo>
                  <a:pt x="7746148" y="1776656"/>
                </a:lnTo>
                <a:cubicBezTo>
                  <a:pt x="7698121" y="1773803"/>
                  <a:pt x="7624416" y="1779034"/>
                  <a:pt x="7585899" y="1793775"/>
                </a:cubicBezTo>
                <a:cubicBezTo>
                  <a:pt x="7444670" y="1803285"/>
                  <a:pt x="7307246" y="1820880"/>
                  <a:pt x="7178856" y="1847984"/>
                </a:cubicBezTo>
                <a:cubicBezTo>
                  <a:pt x="7181709" y="1850362"/>
                  <a:pt x="7188366" y="1853215"/>
                  <a:pt x="7185038" y="1857970"/>
                </a:cubicBezTo>
                <a:cubicBezTo>
                  <a:pt x="7159360" y="1833243"/>
                  <a:pt x="7076144" y="1857970"/>
                  <a:pt x="7024788" y="1857970"/>
                </a:cubicBezTo>
                <a:cubicBezTo>
                  <a:pt x="6995782" y="1860347"/>
                  <a:pt x="6999111" y="1887452"/>
                  <a:pt x="6999111" y="1895060"/>
                </a:cubicBezTo>
                <a:cubicBezTo>
                  <a:pt x="7015278" y="1899815"/>
                  <a:pt x="7050467" y="1907424"/>
                  <a:pt x="7063305" y="1887452"/>
                </a:cubicBezTo>
                <a:cubicBezTo>
                  <a:pt x="7188366" y="1889830"/>
                  <a:pt x="7338630" y="1857494"/>
                  <a:pt x="7454181" y="1852739"/>
                </a:cubicBezTo>
                <a:cubicBezTo>
                  <a:pt x="7162689" y="1892207"/>
                  <a:pt x="6899728" y="1936906"/>
                  <a:pt x="6608235" y="1976374"/>
                </a:cubicBezTo>
                <a:cubicBezTo>
                  <a:pt x="6922077" y="1986360"/>
                  <a:pt x="7239722" y="1916934"/>
                  <a:pt x="7575914" y="1899815"/>
                </a:cubicBezTo>
                <a:cubicBezTo>
                  <a:pt x="7573060" y="1904571"/>
                  <a:pt x="7566403" y="1907424"/>
                  <a:pt x="7569732" y="1912179"/>
                </a:cubicBezTo>
                <a:lnTo>
                  <a:pt x="7531215" y="1907424"/>
                </a:lnTo>
                <a:cubicBezTo>
                  <a:pt x="6909238" y="1988737"/>
                  <a:pt x="6271569" y="2045799"/>
                  <a:pt x="5662913" y="2154693"/>
                </a:cubicBezTo>
                <a:lnTo>
                  <a:pt x="5614885" y="2179420"/>
                </a:lnTo>
                <a:lnTo>
                  <a:pt x="5624394" y="2184175"/>
                </a:lnTo>
                <a:cubicBezTo>
                  <a:pt x="5602045" y="2179420"/>
                  <a:pt x="5595386" y="2204147"/>
                  <a:pt x="5576365" y="2204147"/>
                </a:cubicBezTo>
                <a:cubicBezTo>
                  <a:pt x="5582545" y="2206524"/>
                  <a:pt x="5589205" y="2209377"/>
                  <a:pt x="5585877" y="2214133"/>
                </a:cubicBezTo>
                <a:cubicBezTo>
                  <a:pt x="5467469" y="2211755"/>
                  <a:pt x="5368087" y="2263586"/>
                  <a:pt x="5268704" y="2285936"/>
                </a:cubicBezTo>
                <a:cubicBezTo>
                  <a:pt x="5367610" y="2285936"/>
                  <a:pt x="5460812" y="2241712"/>
                  <a:pt x="5569705" y="2244090"/>
                </a:cubicBezTo>
                <a:cubicBezTo>
                  <a:pt x="5137460" y="2338242"/>
                  <a:pt x="4698084" y="2417654"/>
                  <a:pt x="4262509" y="2506576"/>
                </a:cubicBezTo>
                <a:cubicBezTo>
                  <a:pt x="4233501" y="2521317"/>
                  <a:pt x="4207823" y="2491835"/>
                  <a:pt x="4185477" y="2518939"/>
                </a:cubicBezTo>
                <a:cubicBezTo>
                  <a:pt x="4182148" y="2523694"/>
                  <a:pt x="4188330" y="2526547"/>
                  <a:pt x="4191658" y="2531303"/>
                </a:cubicBezTo>
                <a:cubicBezTo>
                  <a:pt x="4165980" y="2526547"/>
                  <a:pt x="4127463" y="2546044"/>
                  <a:pt x="4108441" y="2531303"/>
                </a:cubicBezTo>
                <a:cubicBezTo>
                  <a:pt x="4092749" y="2528449"/>
                  <a:pt x="4098931" y="2543666"/>
                  <a:pt x="4086092" y="2548421"/>
                </a:cubicBezTo>
                <a:cubicBezTo>
                  <a:pt x="4201642" y="2560785"/>
                  <a:pt x="4310536" y="2526547"/>
                  <a:pt x="4432269" y="2531303"/>
                </a:cubicBezTo>
                <a:lnTo>
                  <a:pt x="4448436" y="2518939"/>
                </a:lnTo>
                <a:cubicBezTo>
                  <a:pt x="4557330" y="2546044"/>
                  <a:pt x="4701888" y="2494212"/>
                  <a:pt x="4807451" y="2494212"/>
                </a:cubicBezTo>
                <a:cubicBezTo>
                  <a:pt x="4861660" y="2494212"/>
                  <a:pt x="4932512" y="2469485"/>
                  <a:pt x="4977211" y="2471863"/>
                </a:cubicBezTo>
                <a:lnTo>
                  <a:pt x="4685720" y="2541288"/>
                </a:lnTo>
                <a:cubicBezTo>
                  <a:pt x="4525471" y="2521317"/>
                  <a:pt x="4345724" y="2573624"/>
                  <a:pt x="4179294" y="2590742"/>
                </a:cubicBezTo>
                <a:cubicBezTo>
                  <a:pt x="4099405" y="2612616"/>
                  <a:pt x="4009536" y="2566015"/>
                  <a:pt x="3939157" y="2607861"/>
                </a:cubicBezTo>
                <a:cubicBezTo>
                  <a:pt x="3644367" y="2620224"/>
                  <a:pt x="3337180" y="2652084"/>
                  <a:pt x="3048541" y="2649706"/>
                </a:cubicBezTo>
                <a:cubicBezTo>
                  <a:pt x="3058051" y="2708671"/>
                  <a:pt x="2971506" y="2656839"/>
                  <a:pt x="2939649" y="2679188"/>
                </a:cubicBezTo>
                <a:lnTo>
                  <a:pt x="2939649" y="2659217"/>
                </a:lnTo>
                <a:cubicBezTo>
                  <a:pt x="2910642" y="2659217"/>
                  <a:pt x="2862615" y="2661594"/>
                  <a:pt x="2856433" y="2671580"/>
                </a:cubicBezTo>
                <a:cubicBezTo>
                  <a:pt x="2731368" y="2659217"/>
                  <a:pt x="2574449" y="2641623"/>
                  <a:pt x="2449387" y="2649231"/>
                </a:cubicBezTo>
                <a:cubicBezTo>
                  <a:pt x="2487905" y="2693930"/>
                  <a:pt x="2600125" y="2673958"/>
                  <a:pt x="2654334" y="2696307"/>
                </a:cubicBezTo>
                <a:cubicBezTo>
                  <a:pt x="2709018" y="2711048"/>
                  <a:pt x="2750388" y="2688699"/>
                  <a:pt x="2801745" y="2708671"/>
                </a:cubicBezTo>
                <a:cubicBezTo>
                  <a:pt x="2782724" y="2708671"/>
                  <a:pt x="2757045" y="2701062"/>
                  <a:pt x="2740877" y="2713426"/>
                </a:cubicBezTo>
                <a:cubicBezTo>
                  <a:pt x="2753716" y="2718181"/>
                  <a:pt x="2769410" y="2725789"/>
                  <a:pt x="2785577" y="2725789"/>
                </a:cubicBezTo>
                <a:lnTo>
                  <a:pt x="2702362" y="2725789"/>
                </a:lnTo>
                <a:cubicBezTo>
                  <a:pt x="2606308" y="2681091"/>
                  <a:pt x="2465079" y="2688223"/>
                  <a:pt x="2346675" y="2671105"/>
                </a:cubicBezTo>
                <a:lnTo>
                  <a:pt x="2285809" y="2688223"/>
                </a:lnTo>
                <a:cubicBezTo>
                  <a:pt x="2311490" y="2712950"/>
                  <a:pt x="2356186" y="2693454"/>
                  <a:pt x="2385194" y="2708195"/>
                </a:cubicBezTo>
                <a:cubicBezTo>
                  <a:pt x="2285809" y="2715803"/>
                  <a:pt x="2186902" y="2688223"/>
                  <a:pt x="2071353" y="2708195"/>
                </a:cubicBezTo>
                <a:cubicBezTo>
                  <a:pt x="2218761" y="2750041"/>
                  <a:pt x="2408019" y="2712950"/>
                  <a:pt x="2539260" y="2784753"/>
                </a:cubicBezTo>
                <a:lnTo>
                  <a:pt x="3180258" y="2807103"/>
                </a:lnTo>
                <a:cubicBezTo>
                  <a:pt x="3212594" y="2799494"/>
                  <a:pt x="3238272" y="2797117"/>
                  <a:pt x="3270132" y="2807103"/>
                </a:cubicBezTo>
                <a:lnTo>
                  <a:pt x="3241126" y="2807103"/>
                </a:lnTo>
                <a:lnTo>
                  <a:pt x="3241126" y="2814711"/>
                </a:lnTo>
                <a:cubicBezTo>
                  <a:pt x="3231615" y="2814711"/>
                  <a:pt x="3222105" y="2814711"/>
                  <a:pt x="3218776" y="2807103"/>
                </a:cubicBezTo>
                <a:cubicBezTo>
                  <a:pt x="3203084" y="2814235"/>
                  <a:pt x="3199755" y="2826599"/>
                  <a:pt x="3209266" y="2836585"/>
                </a:cubicBezTo>
                <a:cubicBezTo>
                  <a:pt x="3058527" y="2848948"/>
                  <a:pt x="2882114" y="2814711"/>
                  <a:pt x="2741353" y="2844193"/>
                </a:cubicBezTo>
                <a:cubicBezTo>
                  <a:pt x="2776543" y="2871298"/>
                  <a:pt x="2853582" y="2836585"/>
                  <a:pt x="2879260" y="2873675"/>
                </a:cubicBezTo>
                <a:cubicBezTo>
                  <a:pt x="2984822" y="2878430"/>
                  <a:pt x="3097043" y="2883185"/>
                  <a:pt x="3186916" y="2903157"/>
                </a:cubicBezTo>
                <a:lnTo>
                  <a:pt x="2702836" y="2886038"/>
                </a:lnTo>
                <a:lnTo>
                  <a:pt x="2709494" y="2890794"/>
                </a:lnTo>
                <a:cubicBezTo>
                  <a:pt x="2635313" y="2893171"/>
                  <a:pt x="2564938" y="2890794"/>
                  <a:pt x="2494561" y="2866067"/>
                </a:cubicBezTo>
                <a:cubicBezTo>
                  <a:pt x="2405166" y="2883661"/>
                  <a:pt x="2289612" y="2836585"/>
                  <a:pt x="2193559" y="2861312"/>
                </a:cubicBezTo>
                <a:lnTo>
                  <a:pt x="2206157" y="2865647"/>
                </a:lnTo>
                <a:lnTo>
                  <a:pt x="2114862" y="2863652"/>
                </a:lnTo>
                <a:cubicBezTo>
                  <a:pt x="1998424" y="2855249"/>
                  <a:pt x="1868071" y="2835277"/>
                  <a:pt x="1757504" y="2861312"/>
                </a:cubicBezTo>
                <a:lnTo>
                  <a:pt x="1770346" y="2831830"/>
                </a:lnTo>
                <a:lnTo>
                  <a:pt x="1555415" y="2814711"/>
                </a:lnTo>
                <a:cubicBezTo>
                  <a:pt x="1606771" y="2799970"/>
                  <a:pt x="1530213" y="2772390"/>
                  <a:pt x="1501205" y="2767635"/>
                </a:cubicBezTo>
                <a:cubicBezTo>
                  <a:pt x="1514045" y="2764782"/>
                  <a:pt x="1526884" y="2772390"/>
                  <a:pt x="1533066" y="2760026"/>
                </a:cubicBezTo>
                <a:cubicBezTo>
                  <a:pt x="1466018" y="2725314"/>
                  <a:pt x="1376147" y="2732922"/>
                  <a:pt x="1302440" y="2708195"/>
                </a:cubicBezTo>
                <a:cubicBezTo>
                  <a:pt x="1437012" y="2703440"/>
                  <a:pt x="1581093" y="2735300"/>
                  <a:pt x="1709483" y="2742908"/>
                </a:cubicBezTo>
                <a:cubicBezTo>
                  <a:pt x="1770346" y="2747663"/>
                  <a:pt x="1844054" y="2762404"/>
                  <a:pt x="1895415" y="2747663"/>
                </a:cubicBezTo>
                <a:cubicBezTo>
                  <a:pt x="1885431" y="2725789"/>
                  <a:pt x="1846909" y="2745285"/>
                  <a:pt x="1840726" y="2730544"/>
                </a:cubicBezTo>
                <a:cubicBezTo>
                  <a:pt x="1850238" y="2728167"/>
                  <a:pt x="1866407" y="2735775"/>
                  <a:pt x="1872586" y="2725789"/>
                </a:cubicBezTo>
                <a:cubicBezTo>
                  <a:pt x="1863077" y="2715803"/>
                  <a:pt x="1843580" y="2721034"/>
                  <a:pt x="1834068" y="2713426"/>
                </a:cubicBezTo>
                <a:cubicBezTo>
                  <a:pt x="1786039" y="2745761"/>
                  <a:pt x="1741338" y="2705818"/>
                  <a:pt x="1693317" y="2701062"/>
                </a:cubicBezTo>
                <a:lnTo>
                  <a:pt x="1702826" y="2683944"/>
                </a:lnTo>
                <a:cubicBezTo>
                  <a:pt x="1629121" y="2644476"/>
                  <a:pt x="1529737" y="2649231"/>
                  <a:pt x="1449851" y="2624504"/>
                </a:cubicBezTo>
                <a:cubicBezTo>
                  <a:pt x="1411334" y="2589791"/>
                  <a:pt x="1334300" y="2569820"/>
                  <a:pt x="1263923" y="2569820"/>
                </a:cubicBezTo>
                <a:lnTo>
                  <a:pt x="1257741" y="2599777"/>
                </a:lnTo>
                <a:cubicBezTo>
                  <a:pt x="1165016" y="2562687"/>
                  <a:pt x="1068486" y="2530351"/>
                  <a:pt x="962921" y="2517988"/>
                </a:cubicBezTo>
                <a:cubicBezTo>
                  <a:pt x="914893" y="2505625"/>
                  <a:pt x="885887" y="2476143"/>
                  <a:pt x="841188" y="2476143"/>
                </a:cubicBezTo>
                <a:cubicBezTo>
                  <a:pt x="818839" y="2421934"/>
                  <a:pt x="738477" y="2491359"/>
                  <a:pt x="741805" y="2434297"/>
                </a:cubicBezTo>
                <a:cubicBezTo>
                  <a:pt x="738477" y="2439052"/>
                  <a:pt x="732295" y="2441905"/>
                  <a:pt x="732295" y="2446661"/>
                </a:cubicBezTo>
                <a:cubicBezTo>
                  <a:pt x="700435" y="2449514"/>
                  <a:pt x="665248" y="2444283"/>
                  <a:pt x="649080" y="2429542"/>
                </a:cubicBezTo>
                <a:cubicBezTo>
                  <a:pt x="738952" y="2402437"/>
                  <a:pt x="790308" y="2451891"/>
                  <a:pt x="873524" y="2441905"/>
                </a:cubicBezTo>
                <a:lnTo>
                  <a:pt x="873524" y="2421934"/>
                </a:lnTo>
                <a:cubicBezTo>
                  <a:pt x="956739" y="2459500"/>
                  <a:pt x="1043283" y="2476618"/>
                  <a:pt x="1116988" y="2501345"/>
                </a:cubicBezTo>
                <a:cubicBezTo>
                  <a:pt x="1155506" y="2508478"/>
                  <a:pt x="1184512" y="2501345"/>
                  <a:pt x="1219700" y="2493737"/>
                </a:cubicBezTo>
                <a:cubicBezTo>
                  <a:pt x="1190693" y="2486128"/>
                  <a:pt x="1194022" y="2461401"/>
                  <a:pt x="1155506" y="2471387"/>
                </a:cubicBezTo>
                <a:cubicBezTo>
                  <a:pt x="1216846" y="2449038"/>
                  <a:pt x="1274384" y="2498492"/>
                  <a:pt x="1335251" y="2463779"/>
                </a:cubicBezTo>
                <a:cubicBezTo>
                  <a:pt x="1315755" y="2449038"/>
                  <a:pt x="1312425" y="2421934"/>
                  <a:pt x="1280566" y="2421934"/>
                </a:cubicBezTo>
                <a:cubicBezTo>
                  <a:pt x="1273909" y="2429542"/>
                  <a:pt x="1261069" y="2431919"/>
                  <a:pt x="1264398" y="2441905"/>
                </a:cubicBezTo>
                <a:lnTo>
                  <a:pt x="1209713" y="2446661"/>
                </a:lnTo>
                <a:lnTo>
                  <a:pt x="1203533" y="2411948"/>
                </a:lnTo>
                <a:cubicBezTo>
                  <a:pt x="1126499" y="2401962"/>
                  <a:pt x="1058975" y="2382466"/>
                  <a:pt x="988599" y="2362494"/>
                </a:cubicBezTo>
                <a:cubicBezTo>
                  <a:pt x="994780" y="2352984"/>
                  <a:pt x="1020458" y="2347753"/>
                  <a:pt x="1010948" y="2333012"/>
                </a:cubicBezTo>
                <a:cubicBezTo>
                  <a:pt x="1042808" y="2330634"/>
                  <a:pt x="1081324" y="2338242"/>
                  <a:pt x="1110330" y="2328257"/>
                </a:cubicBezTo>
                <a:lnTo>
                  <a:pt x="1094164" y="2315893"/>
                </a:lnTo>
                <a:cubicBezTo>
                  <a:pt x="1126022" y="2340620"/>
                  <a:pt x="1186888" y="2318746"/>
                  <a:pt x="1186888" y="2298775"/>
                </a:cubicBezTo>
                <a:lnTo>
                  <a:pt x="1203057" y="2311138"/>
                </a:lnTo>
                <a:cubicBezTo>
                  <a:pt x="1266776" y="2303530"/>
                  <a:pt x="1334300" y="2281180"/>
                  <a:pt x="1356649" y="2251698"/>
                </a:cubicBezTo>
                <a:cubicBezTo>
                  <a:pt x="1308621" y="2239335"/>
                  <a:pt x="1251084" y="2219363"/>
                  <a:pt x="1225405" y="2244090"/>
                </a:cubicBezTo>
                <a:cubicBezTo>
                  <a:pt x="1170722" y="2226972"/>
                  <a:pt x="1106527" y="2207000"/>
                  <a:pt x="1048989" y="2214608"/>
                </a:cubicBezTo>
                <a:cubicBezTo>
                  <a:pt x="1097016" y="2182748"/>
                  <a:pt x="1170722" y="2150413"/>
                  <a:pt x="1241098" y="2162777"/>
                </a:cubicBezTo>
                <a:cubicBezTo>
                  <a:pt x="1135058" y="2093826"/>
                  <a:pt x="1000487" y="2061491"/>
                  <a:pt x="878754" y="2049128"/>
                </a:cubicBezTo>
                <a:lnTo>
                  <a:pt x="910614" y="2096204"/>
                </a:lnTo>
                <a:cubicBezTo>
                  <a:pt x="868768" y="2089071"/>
                  <a:pt x="824070" y="2064344"/>
                  <a:pt x="807902" y="2032009"/>
                </a:cubicBezTo>
                <a:cubicBezTo>
                  <a:pt x="756546" y="2002527"/>
                  <a:pt x="708519" y="2017268"/>
                  <a:pt x="653835" y="2002527"/>
                </a:cubicBezTo>
                <a:lnTo>
                  <a:pt x="685694" y="1973045"/>
                </a:lnTo>
                <a:cubicBezTo>
                  <a:pt x="794588" y="1970667"/>
                  <a:pt x="874950" y="1906473"/>
                  <a:pt x="971005" y="1908850"/>
                </a:cubicBezTo>
                <a:cubicBezTo>
                  <a:pt x="971005" y="1891732"/>
                  <a:pt x="945327" y="1891732"/>
                  <a:pt x="932488" y="1884123"/>
                </a:cubicBezTo>
                <a:cubicBezTo>
                  <a:pt x="890642" y="1904095"/>
                  <a:pt x="829776" y="1867005"/>
                  <a:pt x="794588" y="1884123"/>
                </a:cubicBezTo>
                <a:cubicBezTo>
                  <a:pt x="797916" y="1879368"/>
                  <a:pt x="810755" y="1874613"/>
                  <a:pt x="807427" y="1867005"/>
                </a:cubicBezTo>
                <a:cubicBezTo>
                  <a:pt x="621976" y="1842278"/>
                  <a:pt x="471237" y="1730531"/>
                  <a:pt x="285310" y="1688686"/>
                </a:cubicBezTo>
                <a:lnTo>
                  <a:pt x="285310" y="1676322"/>
                </a:lnTo>
                <a:cubicBezTo>
                  <a:pt x="352358" y="1663959"/>
                  <a:pt x="422734" y="1634477"/>
                  <a:pt x="494062" y="1611652"/>
                </a:cubicBezTo>
                <a:cubicBezTo>
                  <a:pt x="551599" y="1619260"/>
                  <a:pt x="606284" y="1678700"/>
                  <a:pt x="663821" y="1634001"/>
                </a:cubicBezTo>
                <a:cubicBezTo>
                  <a:pt x="609137" y="1604519"/>
                  <a:pt x="660493" y="1547457"/>
                  <a:pt x="570620" y="1545080"/>
                </a:cubicBezTo>
                <a:cubicBezTo>
                  <a:pt x="650507" y="1500381"/>
                  <a:pt x="496915" y="1488017"/>
                  <a:pt x="493586" y="1463290"/>
                </a:cubicBezTo>
                <a:lnTo>
                  <a:pt x="718029" y="1532716"/>
                </a:lnTo>
                <a:cubicBezTo>
                  <a:pt x="727540" y="1530338"/>
                  <a:pt x="724211" y="1523206"/>
                  <a:pt x="724211" y="1515597"/>
                </a:cubicBezTo>
                <a:cubicBezTo>
                  <a:pt x="576802" y="1458535"/>
                  <a:pt x="442230" y="1384355"/>
                  <a:pt x="262961" y="1384355"/>
                </a:cubicBezTo>
                <a:cubicBezTo>
                  <a:pt x="298148" y="1362005"/>
                  <a:pt x="365672" y="1366760"/>
                  <a:pt x="410371" y="1349642"/>
                </a:cubicBezTo>
                <a:cubicBezTo>
                  <a:pt x="464580" y="1396718"/>
                  <a:pt x="528774" y="1329670"/>
                  <a:pt x="592969" y="1362005"/>
                </a:cubicBezTo>
                <a:cubicBezTo>
                  <a:pt x="605808" y="1332048"/>
                  <a:pt x="653835" y="1346789"/>
                  <a:pt x="670003" y="1344411"/>
                </a:cubicBezTo>
                <a:lnTo>
                  <a:pt x="670003" y="1337278"/>
                </a:lnTo>
                <a:cubicBezTo>
                  <a:pt x="641472" y="1332048"/>
                  <a:pt x="638143" y="1310174"/>
                  <a:pt x="647654" y="1302566"/>
                </a:cubicBezTo>
                <a:cubicBezTo>
                  <a:pt x="625304" y="1270230"/>
                  <a:pt x="554928" y="1282594"/>
                  <a:pt x="538760" y="1255489"/>
                </a:cubicBezTo>
                <a:cubicBezTo>
                  <a:pt x="500243" y="1238371"/>
                  <a:pt x="442230" y="1210791"/>
                  <a:pt x="410371" y="1230762"/>
                </a:cubicBezTo>
                <a:lnTo>
                  <a:pt x="423209" y="1213644"/>
                </a:lnTo>
                <a:cubicBezTo>
                  <a:pt x="327156" y="1183686"/>
                  <a:pt x="237283" y="1139463"/>
                  <a:pt x="125061" y="1141841"/>
                </a:cubicBezTo>
                <a:cubicBezTo>
                  <a:pt x="93201" y="1149449"/>
                  <a:pt x="67523" y="1102373"/>
                  <a:pt x="38517" y="1137086"/>
                </a:cubicBezTo>
                <a:lnTo>
                  <a:pt x="64195" y="1154204"/>
                </a:lnTo>
                <a:cubicBezTo>
                  <a:pt x="35188" y="1154204"/>
                  <a:pt x="22349" y="1151827"/>
                  <a:pt x="0" y="1147071"/>
                </a:cubicBezTo>
                <a:lnTo>
                  <a:pt x="31860" y="1112359"/>
                </a:lnTo>
                <a:cubicBezTo>
                  <a:pt x="127914" y="1075268"/>
                  <a:pt x="246318" y="1082877"/>
                  <a:pt x="345700" y="1107604"/>
                </a:cubicBezTo>
                <a:cubicBezTo>
                  <a:pt x="445083" y="1085254"/>
                  <a:pt x="528299" y="1203658"/>
                  <a:pt x="614843" y="1137086"/>
                </a:cubicBezTo>
                <a:cubicBezTo>
                  <a:pt x="541138" y="1114736"/>
                  <a:pt x="474090" y="1050541"/>
                  <a:pt x="409895" y="1040555"/>
                </a:cubicBezTo>
                <a:cubicBezTo>
                  <a:pt x="445083" y="1028192"/>
                  <a:pt x="486929" y="1040555"/>
                  <a:pt x="531627" y="1028192"/>
                </a:cubicBezTo>
                <a:cubicBezTo>
                  <a:pt x="566816" y="1035325"/>
                  <a:pt x="595822" y="1072415"/>
                  <a:pt x="631011" y="1057674"/>
                </a:cubicBezTo>
                <a:lnTo>
                  <a:pt x="631011" y="1052919"/>
                </a:lnTo>
                <a:cubicBezTo>
                  <a:pt x="660017" y="1072891"/>
                  <a:pt x="698534" y="1085254"/>
                  <a:pt x="730393" y="1077646"/>
                </a:cubicBezTo>
                <a:lnTo>
                  <a:pt x="730393" y="1070038"/>
                </a:lnTo>
                <a:cubicBezTo>
                  <a:pt x="765581" y="1077170"/>
                  <a:pt x="778420" y="1057674"/>
                  <a:pt x="794588" y="1047688"/>
                </a:cubicBezTo>
                <a:cubicBezTo>
                  <a:pt x="778420" y="1025339"/>
                  <a:pt x="727064" y="1022961"/>
                  <a:pt x="730393" y="998234"/>
                </a:cubicBezTo>
                <a:cubicBezTo>
                  <a:pt x="512607" y="1005843"/>
                  <a:pt x="355687" y="894572"/>
                  <a:pt x="131243" y="909313"/>
                </a:cubicBezTo>
                <a:cubicBezTo>
                  <a:pt x="246318" y="894096"/>
                  <a:pt x="380888" y="899327"/>
                  <a:pt x="493111" y="938795"/>
                </a:cubicBezTo>
                <a:cubicBezTo>
                  <a:pt x="560634" y="929284"/>
                  <a:pt x="614843" y="981116"/>
                  <a:pt x="669528" y="958766"/>
                </a:cubicBezTo>
                <a:cubicBezTo>
                  <a:pt x="586312" y="936417"/>
                  <a:pt x="509278" y="906935"/>
                  <a:pt x="422734" y="886963"/>
                </a:cubicBezTo>
                <a:cubicBezTo>
                  <a:pt x="528299" y="892194"/>
                  <a:pt x="624829" y="944025"/>
                  <a:pt x="730393" y="958766"/>
                </a:cubicBezTo>
                <a:cubicBezTo>
                  <a:pt x="746560" y="941648"/>
                  <a:pt x="784602" y="926431"/>
                  <a:pt x="778420" y="909313"/>
                </a:cubicBezTo>
                <a:cubicBezTo>
                  <a:pt x="672856" y="894572"/>
                  <a:pt x="586312" y="820391"/>
                  <a:pt x="461251" y="849873"/>
                </a:cubicBezTo>
                <a:lnTo>
                  <a:pt x="477894" y="834181"/>
                </a:lnTo>
                <a:lnTo>
                  <a:pt x="631486" y="821818"/>
                </a:lnTo>
                <a:cubicBezTo>
                  <a:pt x="734197" y="854153"/>
                  <a:pt x="843090" y="903606"/>
                  <a:pt x="939145" y="858908"/>
                </a:cubicBezTo>
                <a:cubicBezTo>
                  <a:pt x="887789" y="856055"/>
                  <a:pt x="855929" y="828950"/>
                  <a:pt x="807902" y="816587"/>
                </a:cubicBezTo>
                <a:cubicBezTo>
                  <a:pt x="855929" y="808979"/>
                  <a:pt x="881132" y="833705"/>
                  <a:pt x="922977" y="833705"/>
                </a:cubicBezTo>
                <a:cubicBezTo>
                  <a:pt x="932963" y="826097"/>
                  <a:pt x="945327" y="821342"/>
                  <a:pt x="939145" y="811356"/>
                </a:cubicBezTo>
                <a:cubicBezTo>
                  <a:pt x="820266" y="759525"/>
                  <a:pt x="692351" y="690099"/>
                  <a:pt x="554452" y="710071"/>
                </a:cubicBezTo>
                <a:cubicBezTo>
                  <a:pt x="561110" y="695330"/>
                  <a:pt x="548271" y="682966"/>
                  <a:pt x="532103" y="680589"/>
                </a:cubicBezTo>
                <a:cubicBezTo>
                  <a:pt x="586312" y="665848"/>
                  <a:pt x="608661" y="705316"/>
                  <a:pt x="663346" y="692952"/>
                </a:cubicBezTo>
                <a:cubicBezTo>
                  <a:pt x="708043" y="751916"/>
                  <a:pt x="791259" y="677736"/>
                  <a:pt x="845944" y="710071"/>
                </a:cubicBezTo>
                <a:cubicBezTo>
                  <a:pt x="881132" y="710071"/>
                  <a:pt x="948180" y="715302"/>
                  <a:pt x="961019" y="744784"/>
                </a:cubicBezTo>
                <a:cubicBezTo>
                  <a:pt x="1287698" y="759525"/>
                  <a:pt x="1476956" y="858432"/>
                  <a:pt x="1806961" y="858432"/>
                </a:cubicBezTo>
                <a:lnTo>
                  <a:pt x="1800779" y="850824"/>
                </a:lnTo>
                <a:cubicBezTo>
                  <a:pt x="2249196" y="922627"/>
                  <a:pt x="2723760" y="920250"/>
                  <a:pt x="3185014" y="875551"/>
                </a:cubicBezTo>
                <a:cubicBezTo>
                  <a:pt x="3233041" y="843691"/>
                  <a:pt x="3264902" y="870796"/>
                  <a:pt x="3316257" y="846069"/>
                </a:cubicBezTo>
                <a:cubicBezTo>
                  <a:pt x="3316257" y="838936"/>
                  <a:pt x="3316257" y="831328"/>
                  <a:pt x="3306747" y="828950"/>
                </a:cubicBezTo>
                <a:cubicBezTo>
                  <a:pt x="3233041" y="844167"/>
                  <a:pt x="3124147" y="814209"/>
                  <a:pt x="3076121" y="858908"/>
                </a:cubicBezTo>
                <a:lnTo>
                  <a:pt x="3037602" y="846544"/>
                </a:lnTo>
                <a:cubicBezTo>
                  <a:pt x="2835510" y="836559"/>
                  <a:pt x="2627231" y="828950"/>
                  <a:pt x="2431791" y="816587"/>
                </a:cubicBezTo>
                <a:cubicBezTo>
                  <a:pt x="2313392" y="801846"/>
                  <a:pt x="2188328" y="781874"/>
                  <a:pt x="2069926" y="781874"/>
                </a:cubicBezTo>
                <a:cubicBezTo>
                  <a:pt x="2072305" y="784252"/>
                  <a:pt x="2074685" y="785678"/>
                  <a:pt x="2077538" y="786154"/>
                </a:cubicBezTo>
                <a:lnTo>
                  <a:pt x="1948200" y="781874"/>
                </a:lnTo>
                <a:cubicBezTo>
                  <a:pt x="1986715" y="816111"/>
                  <a:pt x="2079443" y="781874"/>
                  <a:pt x="2130793" y="811356"/>
                </a:cubicBezTo>
                <a:lnTo>
                  <a:pt x="2130793" y="821342"/>
                </a:lnTo>
                <a:cubicBezTo>
                  <a:pt x="2210679" y="836083"/>
                  <a:pt x="2326228" y="840838"/>
                  <a:pt x="2399935" y="863187"/>
                </a:cubicBezTo>
                <a:cubicBezTo>
                  <a:pt x="2284383" y="877928"/>
                  <a:pt x="2172162" y="836083"/>
                  <a:pt x="2063271" y="840838"/>
                </a:cubicBezTo>
                <a:lnTo>
                  <a:pt x="2053759" y="857957"/>
                </a:lnTo>
                <a:lnTo>
                  <a:pt x="2037591" y="840838"/>
                </a:lnTo>
                <a:cubicBezTo>
                  <a:pt x="1938214" y="855579"/>
                  <a:pt x="1832643" y="803748"/>
                  <a:pt x="1739436" y="820866"/>
                </a:cubicBezTo>
                <a:cubicBezTo>
                  <a:pt x="1710434" y="870320"/>
                  <a:pt x="1668588" y="783776"/>
                  <a:pt x="1601541" y="803748"/>
                </a:cubicBezTo>
                <a:cubicBezTo>
                  <a:pt x="1492647" y="789007"/>
                  <a:pt x="1351895" y="789007"/>
                  <a:pt x="1262021" y="739553"/>
                </a:cubicBezTo>
                <a:lnTo>
                  <a:pt x="845468" y="638268"/>
                </a:lnTo>
                <a:cubicBezTo>
                  <a:pt x="720407" y="633037"/>
                  <a:pt x="566340" y="615918"/>
                  <a:pt x="447936" y="608310"/>
                </a:cubicBezTo>
                <a:cubicBezTo>
                  <a:pt x="527823" y="573597"/>
                  <a:pt x="621025" y="653009"/>
                  <a:pt x="717078" y="608310"/>
                </a:cubicBezTo>
                <a:cubicBezTo>
                  <a:pt x="688072" y="593569"/>
                  <a:pt x="633388" y="600702"/>
                  <a:pt x="601529" y="583583"/>
                </a:cubicBezTo>
                <a:cubicBezTo>
                  <a:pt x="688072" y="575975"/>
                  <a:pt x="764630" y="578353"/>
                  <a:pt x="854503" y="561234"/>
                </a:cubicBezTo>
                <a:cubicBezTo>
                  <a:pt x="694253" y="514158"/>
                  <a:pt x="514984" y="484676"/>
                  <a:pt x="345225" y="472312"/>
                </a:cubicBezTo>
                <a:cubicBezTo>
                  <a:pt x="492635" y="439977"/>
                  <a:pt x="688072" y="507025"/>
                  <a:pt x="838811" y="459949"/>
                </a:cubicBezTo>
                <a:cubicBezTo>
                  <a:pt x="915845" y="457571"/>
                  <a:pt x="1008570" y="501794"/>
                  <a:pt x="1037577" y="459949"/>
                </a:cubicBezTo>
                <a:cubicBezTo>
                  <a:pt x="1082276" y="452816"/>
                  <a:pt x="1044234" y="489906"/>
                  <a:pt x="1076094" y="494661"/>
                </a:cubicBezTo>
                <a:lnTo>
                  <a:pt x="1107954" y="484676"/>
                </a:lnTo>
                <a:cubicBezTo>
                  <a:pt x="1544003" y="638268"/>
                  <a:pt x="2008588" y="598324"/>
                  <a:pt x="2486002" y="655386"/>
                </a:cubicBezTo>
                <a:cubicBezTo>
                  <a:pt x="2588714" y="672505"/>
                  <a:pt x="2723283" y="645401"/>
                  <a:pt x="2806502" y="680113"/>
                </a:cubicBezTo>
                <a:cubicBezTo>
                  <a:pt x="3133658" y="672981"/>
                  <a:pt x="3463670" y="603555"/>
                  <a:pt x="3745653" y="578828"/>
                </a:cubicBezTo>
                <a:cubicBezTo>
                  <a:pt x="3652927" y="601177"/>
                  <a:pt x="3544032" y="598800"/>
                  <a:pt x="3454158" y="633513"/>
                </a:cubicBezTo>
                <a:cubicBezTo>
                  <a:pt x="3496005" y="655386"/>
                  <a:pt x="3553543" y="608786"/>
                  <a:pt x="3575893" y="650631"/>
                </a:cubicBezTo>
                <a:cubicBezTo>
                  <a:pt x="3457487" y="667750"/>
                  <a:pt x="3322914" y="660142"/>
                  <a:pt x="3201181" y="680113"/>
                </a:cubicBezTo>
                <a:cubicBezTo>
                  <a:pt x="3172175" y="734322"/>
                  <a:pt x="3072792" y="699610"/>
                  <a:pt x="3024764" y="709595"/>
                </a:cubicBezTo>
                <a:cubicBezTo>
                  <a:pt x="2982921" y="672505"/>
                  <a:pt x="2922051" y="699610"/>
                  <a:pt x="2877359" y="709595"/>
                </a:cubicBezTo>
                <a:cubicBezTo>
                  <a:pt x="2886866" y="711973"/>
                  <a:pt x="2883536" y="719106"/>
                  <a:pt x="2883536" y="726714"/>
                </a:cubicBezTo>
                <a:cubicBezTo>
                  <a:pt x="3135085" y="752867"/>
                  <a:pt x="3408033" y="716728"/>
                  <a:pt x="3666717" y="687246"/>
                </a:cubicBezTo>
                <a:cubicBezTo>
                  <a:pt x="3612983" y="697232"/>
                  <a:pt x="3564479" y="727190"/>
                  <a:pt x="3508368" y="714351"/>
                </a:cubicBezTo>
                <a:cubicBezTo>
                  <a:pt x="3463193" y="721483"/>
                  <a:pt x="3405656" y="753819"/>
                  <a:pt x="3344789" y="731469"/>
                </a:cubicBezTo>
                <a:cubicBezTo>
                  <a:pt x="3306271" y="759049"/>
                  <a:pt x="3264426" y="731469"/>
                  <a:pt x="3229238" y="751441"/>
                </a:cubicBezTo>
                <a:cubicBezTo>
                  <a:pt x="3094665" y="778545"/>
                  <a:pt x="2944404" y="743833"/>
                  <a:pt x="2816012" y="768560"/>
                </a:cubicBezTo>
                <a:cubicBezTo>
                  <a:pt x="2809355" y="773315"/>
                  <a:pt x="2796515" y="775692"/>
                  <a:pt x="2799844" y="785678"/>
                </a:cubicBezTo>
                <a:cubicBezTo>
                  <a:pt x="2697606" y="805650"/>
                  <a:pt x="2575876" y="770937"/>
                  <a:pt x="2486002" y="773315"/>
                </a:cubicBezTo>
                <a:lnTo>
                  <a:pt x="2469831" y="785678"/>
                </a:lnTo>
                <a:lnTo>
                  <a:pt x="2476018" y="790433"/>
                </a:lnTo>
                <a:cubicBezTo>
                  <a:pt x="2568743" y="798042"/>
                  <a:pt x="2706640" y="815160"/>
                  <a:pt x="2815538" y="810405"/>
                </a:cubicBezTo>
                <a:lnTo>
                  <a:pt x="2831706" y="820391"/>
                </a:lnTo>
                <a:cubicBezTo>
                  <a:pt x="3549738" y="832754"/>
                  <a:pt x="4142203" y="682015"/>
                  <a:pt x="4799368" y="560758"/>
                </a:cubicBezTo>
                <a:cubicBezTo>
                  <a:pt x="4892094" y="558381"/>
                  <a:pt x="4965800" y="508927"/>
                  <a:pt x="5052346" y="518913"/>
                </a:cubicBezTo>
                <a:lnTo>
                  <a:pt x="4959618" y="560758"/>
                </a:lnTo>
                <a:cubicBezTo>
                  <a:pt x="4969128" y="563136"/>
                  <a:pt x="4972457" y="573122"/>
                  <a:pt x="4985294" y="573122"/>
                </a:cubicBezTo>
                <a:cubicBezTo>
                  <a:pt x="4988149" y="568367"/>
                  <a:pt x="4994805" y="565514"/>
                  <a:pt x="4991476" y="560758"/>
                </a:cubicBezTo>
                <a:lnTo>
                  <a:pt x="5052346" y="560758"/>
                </a:lnTo>
                <a:cubicBezTo>
                  <a:pt x="5391863" y="494186"/>
                  <a:pt x="5712360" y="441879"/>
                  <a:pt x="6045698" y="365321"/>
                </a:cubicBezTo>
                <a:cubicBezTo>
                  <a:pt x="6023349" y="365321"/>
                  <a:pt x="5997671" y="338216"/>
                  <a:pt x="5984832" y="365321"/>
                </a:cubicBezTo>
                <a:lnTo>
                  <a:pt x="5968664" y="352957"/>
                </a:lnTo>
                <a:cubicBezTo>
                  <a:pt x="5952973" y="352957"/>
                  <a:pt x="5946315" y="367698"/>
                  <a:pt x="5936805" y="375307"/>
                </a:cubicBezTo>
                <a:lnTo>
                  <a:pt x="5715689" y="400034"/>
                </a:lnTo>
                <a:cubicBezTo>
                  <a:pt x="5994818" y="342971"/>
                  <a:pt x="6305331" y="285909"/>
                  <a:pt x="6590642" y="234078"/>
                </a:cubicBezTo>
                <a:lnTo>
                  <a:pt x="6574473" y="256427"/>
                </a:lnTo>
                <a:cubicBezTo>
                  <a:pt x="6859784" y="226470"/>
                  <a:pt x="7132256" y="157520"/>
                  <a:pt x="7420419" y="149911"/>
                </a:cubicBezTo>
                <a:cubicBezTo>
                  <a:pt x="7600165" y="110443"/>
                  <a:pt x="7801784" y="105688"/>
                  <a:pt x="7991040" y="85717"/>
                </a:cubicBezTo>
                <a:lnTo>
                  <a:pt x="7991040" y="115199"/>
                </a:lnTo>
                <a:cubicBezTo>
                  <a:pt x="8007207" y="115199"/>
                  <a:pt x="8020047" y="112821"/>
                  <a:pt x="8029557" y="102835"/>
                </a:cubicBezTo>
                <a:cubicBezTo>
                  <a:pt x="8020047" y="63367"/>
                  <a:pt x="8109443" y="78108"/>
                  <a:pt x="8151289" y="68122"/>
                </a:cubicBezTo>
                <a:lnTo>
                  <a:pt x="8090423" y="90472"/>
                </a:lnTo>
                <a:cubicBezTo>
                  <a:pt x="8109919" y="90472"/>
                  <a:pt x="8122759" y="122807"/>
                  <a:pt x="8145107" y="102835"/>
                </a:cubicBezTo>
                <a:lnTo>
                  <a:pt x="8128940" y="90472"/>
                </a:lnTo>
                <a:lnTo>
                  <a:pt x="8176968" y="90472"/>
                </a:lnTo>
                <a:lnTo>
                  <a:pt x="8176968" y="108066"/>
                </a:lnTo>
                <a:lnTo>
                  <a:pt x="8484626" y="90947"/>
                </a:lnTo>
                <a:cubicBezTo>
                  <a:pt x="8590667" y="66220"/>
                  <a:pt x="8740931" y="93325"/>
                  <a:pt x="8830804" y="68598"/>
                </a:cubicBezTo>
                <a:lnTo>
                  <a:pt x="8836985" y="85717"/>
                </a:lnTo>
                <a:cubicBezTo>
                  <a:pt x="8878831" y="90947"/>
                  <a:pt x="8833657" y="60990"/>
                  <a:pt x="8875502" y="68598"/>
                </a:cubicBezTo>
                <a:lnTo>
                  <a:pt x="8875502" y="77633"/>
                </a:lnTo>
                <a:cubicBezTo>
                  <a:pt x="8980116" y="84766"/>
                  <a:pt x="9049541" y="91423"/>
                  <a:pt x="9147974" y="74780"/>
                </a:cubicBezTo>
                <a:cubicBezTo>
                  <a:pt x="9140365" y="73829"/>
                  <a:pt x="9133233" y="69073"/>
                  <a:pt x="9125148" y="65269"/>
                </a:cubicBezTo>
                <a:cubicBezTo>
                  <a:pt x="9135135" y="63367"/>
                  <a:pt x="9145596" y="54332"/>
                  <a:pt x="9151302" y="48151"/>
                </a:cubicBezTo>
                <a:cubicBezTo>
                  <a:pt x="9006745" y="28654"/>
                  <a:pt x="8859334" y="63367"/>
                  <a:pt x="8715253" y="43395"/>
                </a:cubicBezTo>
                <a:lnTo>
                  <a:pt x="8660568" y="55759"/>
                </a:lnTo>
                <a:lnTo>
                  <a:pt x="8667226" y="48151"/>
                </a:lnTo>
                <a:lnTo>
                  <a:pt x="8638219" y="38165"/>
                </a:lnTo>
                <a:cubicBezTo>
                  <a:pt x="8771126" y="28179"/>
                  <a:pt x="8896900" y="23186"/>
                  <a:pt x="9019465" y="23186"/>
                </a:cubicBezTo>
                <a:close/>
                <a:moveTo>
                  <a:pt x="10491072" y="18788"/>
                </a:moveTo>
                <a:cubicBezTo>
                  <a:pt x="10510330" y="18788"/>
                  <a:pt x="10529589" y="21285"/>
                  <a:pt x="10545519" y="26277"/>
                </a:cubicBezTo>
                <a:lnTo>
                  <a:pt x="10436625" y="26277"/>
                </a:lnTo>
                <a:cubicBezTo>
                  <a:pt x="10452555" y="21285"/>
                  <a:pt x="10471814" y="18788"/>
                  <a:pt x="10491072" y="18788"/>
                </a:cubicBezTo>
                <a:close/>
                <a:moveTo>
                  <a:pt x="7113710" y="1550"/>
                </a:moveTo>
                <a:lnTo>
                  <a:pt x="7113710" y="13914"/>
                </a:lnTo>
                <a:lnTo>
                  <a:pt x="7091361" y="13914"/>
                </a:lnTo>
                <a:cubicBezTo>
                  <a:pt x="7100871" y="9159"/>
                  <a:pt x="7104199" y="-827"/>
                  <a:pt x="7113710" y="1550"/>
                </a:cubicBezTo>
                <a:close/>
                <a:moveTo>
                  <a:pt x="10420175" y="800"/>
                </a:moveTo>
                <a:cubicBezTo>
                  <a:pt x="10424142" y="-382"/>
                  <a:pt x="10429373" y="-352"/>
                  <a:pt x="10436625" y="1550"/>
                </a:cubicBezTo>
                <a:cubicBezTo>
                  <a:pt x="10407618" y="-827"/>
                  <a:pt x="10423786" y="31508"/>
                  <a:pt x="10398108" y="26277"/>
                </a:cubicBezTo>
                <a:cubicBezTo>
                  <a:pt x="10407737" y="18788"/>
                  <a:pt x="10408272" y="4344"/>
                  <a:pt x="10420175" y="800"/>
                </a:cubicBezTo>
                <a:close/>
              </a:path>
            </a:pathLst>
          </a:custGeom>
          <a:blipFill>
            <a:blip r:embed="rId2">
              <a:duotone>
                <a:prstClr val="white"/>
                <a:schemeClr val="accent1">
                  <a:satMod val="135000"/>
                  <a:shade val="45000"/>
                </a:schemeClr>
              </a:duotone>
            </a:blip>
            <a:stretch>
              <a:fillRect r="2709"/>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TextBox 4"/>
          <p:cNvSpPr txBox="1"/>
          <p:nvPr/>
        </p:nvSpPr>
        <p:spPr>
          <a:xfrm>
            <a:off x="1201133" y="3815709"/>
            <a:ext cx="1238490" cy="646331"/>
          </a:xfrm>
          <a:prstGeom prst="rect">
            <a:avLst/>
          </a:prstGeom>
          <a:noFill/>
        </p:spPr>
        <p:txBody>
          <a:bodyPr vert="horz" wrap="square" lIns="91440" tIns="45720" rIns="91440" bIns="45720" rtlCol="0" anchor="t">
            <a:spAutoFit/>
          </a:bodyPr>
          <a:lstStyle/>
          <a:p>
            <a:pPr marL="0" algn="l">
              <a:defRPr/>
            </a:pPr>
            <a:r>
              <a:rPr lang="en-US" sz="3600" b="1" i="0" u="none" baseline="0">
                <a:solidFill>
                  <a:srgbClr val="000000"/>
                </a:solidFill>
                <a:latin typeface="Arial"/>
                <a:ea typeface="Arial"/>
              </a:rPr>
              <a:t>01</a:t>
            </a:r>
            <a:endParaRPr lang="en-US" sz="1100"/>
          </a:p>
        </p:txBody>
      </p:sp>
      <p:sp>
        <p:nvSpPr>
          <p:cNvPr id="5" name="TextBox 5"/>
          <p:cNvSpPr txBox="1"/>
          <p:nvPr/>
        </p:nvSpPr>
        <p:spPr>
          <a:xfrm>
            <a:off x="1201132" y="4446784"/>
            <a:ext cx="468085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Emerging Technologies</a:t>
            </a:r>
            <a:endParaRPr lang="en-US" sz="1100"/>
          </a:p>
        </p:txBody>
      </p:sp>
      <p:sp>
        <p:nvSpPr>
          <p:cNvPr id="6" name="TextBox 6"/>
          <p:cNvSpPr txBox="1"/>
          <p:nvPr/>
        </p:nvSpPr>
        <p:spPr>
          <a:xfrm>
            <a:off x="1227645" y="4828326"/>
            <a:ext cx="4654345" cy="1345048"/>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Emerging technologies, such as AI and machine learning, are revolutionizing data visualization by providing advanced analytical capabilities, predictive insights, and personalized data presentation experiences.</a:t>
            </a:r>
            <a:endParaRPr lang="en-US" sz="1100"/>
          </a:p>
        </p:txBody>
      </p:sp>
      <p:sp>
        <p:nvSpPr>
          <p:cNvPr id="7" name="TextBox 7"/>
          <p:cNvSpPr txBox="1"/>
          <p:nvPr/>
        </p:nvSpPr>
        <p:spPr>
          <a:xfrm>
            <a:off x="6506105" y="3808190"/>
            <a:ext cx="1238490" cy="646331"/>
          </a:xfrm>
          <a:prstGeom prst="rect">
            <a:avLst/>
          </a:prstGeom>
          <a:noFill/>
        </p:spPr>
        <p:txBody>
          <a:bodyPr vert="horz" wrap="square" lIns="91440" tIns="45720" rIns="91440" bIns="45720" rtlCol="0" anchor="t">
            <a:spAutoFit/>
          </a:bodyPr>
          <a:lstStyle/>
          <a:p>
            <a:pPr marL="0" algn="l">
              <a:defRPr/>
            </a:pPr>
            <a:r>
              <a:rPr lang="en-US" sz="3600" b="1" i="0" u="none" baseline="0">
                <a:solidFill>
                  <a:srgbClr val="000000"/>
                </a:solidFill>
                <a:latin typeface="Arial"/>
                <a:ea typeface="Arial"/>
              </a:rPr>
              <a:t>02</a:t>
            </a:r>
            <a:endParaRPr lang="en-US" sz="1100"/>
          </a:p>
        </p:txBody>
      </p:sp>
      <p:sp>
        <p:nvSpPr>
          <p:cNvPr id="8" name="TextBox 8"/>
          <p:cNvSpPr txBox="1"/>
          <p:nvPr/>
        </p:nvSpPr>
        <p:spPr>
          <a:xfrm>
            <a:off x="6506104" y="4439265"/>
            <a:ext cx="468085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Impact on Data Presentation</a:t>
            </a:r>
            <a:endParaRPr lang="en-US" sz="1100"/>
          </a:p>
        </p:txBody>
      </p:sp>
      <p:sp>
        <p:nvSpPr>
          <p:cNvPr id="9" name="TextBox 9"/>
          <p:cNvSpPr txBox="1"/>
          <p:nvPr/>
        </p:nvSpPr>
        <p:spPr>
          <a:xfrm>
            <a:off x="6532617" y="4820807"/>
            <a:ext cx="4654345" cy="1345048"/>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These technologies significantly impact how data is presented, making it more engaging and comprehensible. Enhanced visualization will facilitate more accurate insights, driving innovation across various fields.</a:t>
            </a:r>
            <a:endParaRPr lang="en-US" sz="11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Graphs and Charts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What are Graphs?</a:t>
            </a:r>
          </a:p>
        </p:txBody>
      </p:sp>
      <p:sp>
        <p:nvSpPr>
          <p:cNvPr id="3" name="Freeform 3"/>
          <p:cNvSpPr/>
          <p:nvPr/>
        </p:nvSpPr>
        <p:spPr>
          <a:xfrm>
            <a:off x="1248962" y="1644967"/>
            <a:ext cx="2982351" cy="4221577"/>
          </a:xfrm>
          <a:custGeom>
            <a:avLst/>
            <a:gdLst/>
            <a:ahLst/>
            <a:cxnLst/>
            <a:rect l="l" t="t" r="r" b="b"/>
            <a:pathLst>
              <a:path w="2982351" h="3938954">
                <a:moveTo>
                  <a:pt x="0" y="0"/>
                </a:moveTo>
                <a:lnTo>
                  <a:pt x="2982351" y="0"/>
                </a:lnTo>
                <a:lnTo>
                  <a:pt x="2982351" y="511466"/>
                </a:lnTo>
                <a:lnTo>
                  <a:pt x="2704514" y="672611"/>
                </a:lnTo>
                <a:lnTo>
                  <a:pt x="2982351" y="833757"/>
                </a:lnTo>
                <a:lnTo>
                  <a:pt x="2982351" y="3938954"/>
                </a:lnTo>
                <a:lnTo>
                  <a:pt x="0" y="3938954"/>
                </a:lnTo>
                <a:lnTo>
                  <a:pt x="0" y="833757"/>
                </a:lnTo>
                <a:lnTo>
                  <a:pt x="277837" y="672611"/>
                </a:lnTo>
                <a:lnTo>
                  <a:pt x="0" y="511466"/>
                </a:lnTo>
                <a:close/>
              </a:path>
            </a:pathLst>
          </a:custGeom>
          <a:noFill/>
          <a:ln w="25400" cap="flat" cmpd="sng">
            <a:solidFill>
              <a:schemeClr val="accent1"/>
            </a:solidFill>
            <a:prstDash val="solid"/>
          </a:ln>
        </p:spPr>
        <p:txBody>
          <a:bodyPr vert="horz" wrap="square" lIns="91440" tIns="45720" rIns="91440" bIns="45720" anchor="ctr">
            <a:noAutofit/>
          </a:bodyPr>
          <a:lstStyle/>
          <a:p>
            <a:pPr marL="0" algn="ctr"/>
            <a:endParaRPr/>
          </a:p>
        </p:txBody>
      </p:sp>
      <p:sp>
        <p:nvSpPr>
          <p:cNvPr id="4" name="TextBox 4"/>
          <p:cNvSpPr txBox="1"/>
          <p:nvPr/>
        </p:nvSpPr>
        <p:spPr>
          <a:xfrm>
            <a:off x="2391323" y="1755594"/>
            <a:ext cx="697627" cy="646331"/>
          </a:xfrm>
          <a:prstGeom prst="rect">
            <a:avLst/>
          </a:prstGeom>
          <a:noFill/>
        </p:spPr>
        <p:txBody>
          <a:bodyPr vert="horz" wrap="none" lIns="91440" tIns="45720" rIns="91440" bIns="45720" rtlCol="0" anchor="ctr">
            <a:spAutoFit/>
          </a:bodyPr>
          <a:lstStyle/>
          <a:p>
            <a:pPr marL="0" algn="ctr">
              <a:defRPr/>
            </a:pPr>
            <a:r>
              <a:rPr lang="en-US" sz="3600" b="1" i="0" u="none" baseline="0">
                <a:solidFill>
                  <a:schemeClr val="accent1"/>
                </a:solidFill>
                <a:latin typeface="Arial"/>
                <a:ea typeface="Arial"/>
              </a:rPr>
              <a:t>01</a:t>
            </a:r>
            <a:endParaRPr lang="en-US" sz="1100"/>
          </a:p>
        </p:txBody>
      </p:sp>
      <p:sp>
        <p:nvSpPr>
          <p:cNvPr id="5" name="AutoShape 5"/>
          <p:cNvSpPr/>
          <p:nvPr/>
        </p:nvSpPr>
        <p:spPr>
          <a:xfrm>
            <a:off x="1451347" y="2806479"/>
            <a:ext cx="2575597" cy="338554"/>
          </a:xfrm>
          <a:prstGeom prst="rect">
            <a:avLst/>
          </a:prstGeom>
          <a:noFill/>
          <a:ln cap="flat" cmpd="sng">
            <a:prstDash val="solid"/>
          </a:ln>
        </p:spPr>
        <p:txBody>
          <a:bodyPr vert="horz" wrap="square" lIns="91440" tIns="45720" rIns="91440" bIns="45720" anchor="b">
            <a:spAutoFit/>
          </a:bodyPr>
          <a:lstStyle/>
          <a:p>
            <a:pPr marL="0" algn="ctr"/>
            <a:r>
              <a:rPr lang="en-US" sz="1600" b="1" i="0" u="none" baseline="0">
                <a:solidFill>
                  <a:srgbClr val="000000"/>
                </a:solidFill>
                <a:latin typeface="Arial"/>
                <a:ea typeface="Arial"/>
              </a:rPr>
              <a:t>Definition of Graphs</a:t>
            </a:r>
          </a:p>
        </p:txBody>
      </p:sp>
      <p:sp>
        <p:nvSpPr>
          <p:cNvPr id="6" name="AutoShape 6"/>
          <p:cNvSpPr/>
          <p:nvPr/>
        </p:nvSpPr>
        <p:spPr>
          <a:xfrm>
            <a:off x="1451343" y="3592663"/>
            <a:ext cx="2573695" cy="843514"/>
          </a:xfrm>
          <a:prstGeom prst="rect">
            <a:avLst/>
          </a:prstGeom>
          <a:noFill/>
          <a:ln cap="flat" cmpd="sng">
            <a:prstDash val="solid"/>
          </a:ln>
        </p:spPr>
        <p:txBody>
          <a:bodyPr vert="horz" wrap="square" lIns="91440" tIns="45720" rIns="91440" bIns="45720" anchor="t">
            <a:spAutoFit/>
          </a:bodyPr>
          <a:lstStyle/>
          <a:p>
            <a:pPr marL="0" algn="ctr">
              <a:lnSpc>
                <a:spcPct val="120000"/>
              </a:lnSpc>
            </a:pPr>
            <a:r>
              <a:rPr lang="pt-BR" sz="1400" b="0" i="0" u="none" baseline="0">
                <a:solidFill>
                  <a:srgbClr val="000000"/>
                </a:solidFill>
                <a:latin typeface="Arial"/>
                <a:ea typeface="Arial"/>
              </a:rPr>
              <a:t>Graphs are visual representations of data that help to simplify complex information. They consist of points, lines, and curves, showing the relationships between different sets of data in a clear and concise manner.</a:t>
            </a:r>
          </a:p>
        </p:txBody>
      </p:sp>
      <p:sp>
        <p:nvSpPr>
          <p:cNvPr id="7" name="Freeform 7"/>
          <p:cNvSpPr/>
          <p:nvPr/>
        </p:nvSpPr>
        <p:spPr>
          <a:xfrm>
            <a:off x="4570500" y="1644967"/>
            <a:ext cx="2982351" cy="4221577"/>
          </a:xfrm>
          <a:custGeom>
            <a:avLst/>
            <a:gdLst/>
            <a:ahLst/>
            <a:cxnLst/>
            <a:rect l="l" t="t" r="r" b="b"/>
            <a:pathLst>
              <a:path w="2982351" h="3938954">
                <a:moveTo>
                  <a:pt x="0" y="0"/>
                </a:moveTo>
                <a:lnTo>
                  <a:pt x="2982351" y="0"/>
                </a:lnTo>
                <a:lnTo>
                  <a:pt x="2982351" y="511466"/>
                </a:lnTo>
                <a:lnTo>
                  <a:pt x="2704514" y="672611"/>
                </a:lnTo>
                <a:lnTo>
                  <a:pt x="2982351" y="833757"/>
                </a:lnTo>
                <a:lnTo>
                  <a:pt x="2982351" y="3938954"/>
                </a:lnTo>
                <a:lnTo>
                  <a:pt x="0" y="3938954"/>
                </a:lnTo>
                <a:lnTo>
                  <a:pt x="0" y="833757"/>
                </a:lnTo>
                <a:lnTo>
                  <a:pt x="277837" y="672611"/>
                </a:lnTo>
                <a:lnTo>
                  <a:pt x="0" y="511466"/>
                </a:lnTo>
                <a:close/>
              </a:path>
            </a:pathLst>
          </a:custGeom>
          <a:noFill/>
          <a:ln w="25400" cap="flat" cmpd="sng">
            <a:solidFill>
              <a:schemeClr val="accent1"/>
            </a:solidFill>
            <a:prstDash val="solid"/>
          </a:ln>
        </p:spPr>
        <p:txBody>
          <a:bodyPr vert="horz" wrap="square" lIns="91440" tIns="45720" rIns="91440" bIns="45720" anchor="ctr">
            <a:noAutofit/>
          </a:bodyPr>
          <a:lstStyle/>
          <a:p>
            <a:pPr marL="0" algn="ctr"/>
            <a:endParaRPr/>
          </a:p>
        </p:txBody>
      </p:sp>
      <p:sp>
        <p:nvSpPr>
          <p:cNvPr id="8" name="TextBox 8"/>
          <p:cNvSpPr txBox="1"/>
          <p:nvPr/>
        </p:nvSpPr>
        <p:spPr>
          <a:xfrm>
            <a:off x="5712862" y="1755593"/>
            <a:ext cx="697628" cy="646331"/>
          </a:xfrm>
          <a:prstGeom prst="rect">
            <a:avLst/>
          </a:prstGeom>
          <a:noFill/>
        </p:spPr>
        <p:txBody>
          <a:bodyPr vert="horz" wrap="none" lIns="91440" tIns="45720" rIns="91440" bIns="45720" rtlCol="0" anchor="ctr">
            <a:spAutoFit/>
          </a:bodyPr>
          <a:lstStyle/>
          <a:p>
            <a:pPr marL="0" algn="ctr">
              <a:defRPr/>
            </a:pPr>
            <a:r>
              <a:rPr lang="en-US" sz="3600" b="1" i="0" u="none" baseline="0">
                <a:solidFill>
                  <a:schemeClr val="accent2"/>
                </a:solidFill>
                <a:latin typeface="Arial"/>
                <a:ea typeface="Arial"/>
              </a:rPr>
              <a:t>02</a:t>
            </a:r>
            <a:endParaRPr lang="en-US" sz="1100"/>
          </a:p>
        </p:txBody>
      </p:sp>
      <p:sp>
        <p:nvSpPr>
          <p:cNvPr id="9" name="AutoShape 9"/>
          <p:cNvSpPr/>
          <p:nvPr/>
        </p:nvSpPr>
        <p:spPr>
          <a:xfrm>
            <a:off x="4780229" y="2806479"/>
            <a:ext cx="2575597" cy="338554"/>
          </a:xfrm>
          <a:prstGeom prst="rect">
            <a:avLst/>
          </a:prstGeom>
          <a:noFill/>
          <a:ln cap="flat" cmpd="sng">
            <a:prstDash val="solid"/>
          </a:ln>
        </p:spPr>
        <p:txBody>
          <a:bodyPr vert="horz" wrap="square" lIns="91440" tIns="45720" rIns="91440" bIns="45720" anchor="b">
            <a:spAutoFit/>
          </a:bodyPr>
          <a:lstStyle/>
          <a:p>
            <a:pPr marL="0" algn="ctr"/>
            <a:r>
              <a:rPr lang="en-US" sz="1600" b="1" i="0" u="none" baseline="0">
                <a:solidFill>
                  <a:srgbClr val="000000"/>
                </a:solidFill>
                <a:latin typeface="Arial"/>
                <a:ea typeface="Arial"/>
              </a:rPr>
              <a:t>Types of Graphs</a:t>
            </a:r>
          </a:p>
        </p:txBody>
      </p:sp>
      <p:sp>
        <p:nvSpPr>
          <p:cNvPr id="10" name="AutoShape 10"/>
          <p:cNvSpPr/>
          <p:nvPr/>
        </p:nvSpPr>
        <p:spPr>
          <a:xfrm>
            <a:off x="4780225" y="3592663"/>
            <a:ext cx="2573695" cy="843514"/>
          </a:xfrm>
          <a:prstGeom prst="rect">
            <a:avLst/>
          </a:prstGeom>
          <a:noFill/>
          <a:ln cap="flat" cmpd="sng">
            <a:prstDash val="solid"/>
          </a:ln>
        </p:spPr>
        <p:txBody>
          <a:bodyPr vert="horz" wrap="square" lIns="91440" tIns="45720" rIns="91440" bIns="45720" anchor="t">
            <a:spAutoFit/>
          </a:bodyPr>
          <a:lstStyle/>
          <a:p>
            <a:pPr marL="0" algn="ctr">
              <a:lnSpc>
                <a:spcPct val="120000"/>
              </a:lnSpc>
            </a:pPr>
            <a:r>
              <a:rPr lang="pt-BR" sz="1400" b="0" i="0" u="none" baseline="0">
                <a:solidFill>
                  <a:srgbClr val="000000"/>
                </a:solidFill>
                <a:latin typeface="Arial"/>
                <a:ea typeface="Arial"/>
              </a:rPr>
              <a:t>Common types of graphs include bar graphs, line graphs, and scatter plots. Each type serves different purposes: bar graphs compare quantities, line graphs track changes over time, and scatter plots show relationships among variables.</a:t>
            </a:r>
          </a:p>
        </p:txBody>
      </p:sp>
      <p:sp>
        <p:nvSpPr>
          <p:cNvPr id="11" name="Freeform 11"/>
          <p:cNvSpPr/>
          <p:nvPr/>
        </p:nvSpPr>
        <p:spPr>
          <a:xfrm>
            <a:off x="7892039" y="1642734"/>
            <a:ext cx="2982351" cy="4221577"/>
          </a:xfrm>
          <a:custGeom>
            <a:avLst/>
            <a:gdLst/>
            <a:ahLst/>
            <a:cxnLst/>
            <a:rect l="l" t="t" r="r" b="b"/>
            <a:pathLst>
              <a:path w="2982351" h="3938954">
                <a:moveTo>
                  <a:pt x="0" y="0"/>
                </a:moveTo>
                <a:lnTo>
                  <a:pt x="2982351" y="0"/>
                </a:lnTo>
                <a:lnTo>
                  <a:pt x="2982351" y="511466"/>
                </a:lnTo>
                <a:lnTo>
                  <a:pt x="2704514" y="672611"/>
                </a:lnTo>
                <a:lnTo>
                  <a:pt x="2982351" y="833757"/>
                </a:lnTo>
                <a:lnTo>
                  <a:pt x="2982351" y="3938954"/>
                </a:lnTo>
                <a:lnTo>
                  <a:pt x="0" y="3938954"/>
                </a:lnTo>
                <a:lnTo>
                  <a:pt x="0" y="833757"/>
                </a:lnTo>
                <a:lnTo>
                  <a:pt x="277837" y="672611"/>
                </a:lnTo>
                <a:lnTo>
                  <a:pt x="0" y="511466"/>
                </a:lnTo>
                <a:close/>
              </a:path>
            </a:pathLst>
          </a:custGeom>
          <a:noFill/>
          <a:ln w="25400" cap="flat" cmpd="sng">
            <a:solidFill>
              <a:schemeClr val="accent3"/>
            </a:solidFill>
            <a:prstDash val="solid"/>
          </a:ln>
        </p:spPr>
        <p:txBody>
          <a:bodyPr vert="horz" wrap="square" lIns="91440" tIns="45720" rIns="91440" bIns="45720" anchor="ctr">
            <a:noAutofit/>
          </a:bodyPr>
          <a:lstStyle/>
          <a:p>
            <a:pPr marL="0" algn="ctr"/>
            <a:endParaRPr/>
          </a:p>
        </p:txBody>
      </p:sp>
      <p:sp>
        <p:nvSpPr>
          <p:cNvPr id="12" name="TextBox 12"/>
          <p:cNvSpPr txBox="1"/>
          <p:nvPr/>
        </p:nvSpPr>
        <p:spPr>
          <a:xfrm>
            <a:off x="9034399" y="1755592"/>
            <a:ext cx="697628" cy="646331"/>
          </a:xfrm>
          <a:prstGeom prst="rect">
            <a:avLst/>
          </a:prstGeom>
          <a:noFill/>
        </p:spPr>
        <p:txBody>
          <a:bodyPr vert="horz" wrap="none" lIns="91440" tIns="45720" rIns="91440" bIns="45720" rtlCol="0" anchor="ctr">
            <a:spAutoFit/>
          </a:bodyPr>
          <a:lstStyle/>
          <a:p>
            <a:pPr marL="0" algn="ctr">
              <a:defRPr/>
            </a:pPr>
            <a:r>
              <a:rPr lang="en-US" sz="3600" b="1" i="0" u="none" baseline="0">
                <a:solidFill>
                  <a:schemeClr val="accent3"/>
                </a:solidFill>
                <a:latin typeface="Arial"/>
                <a:ea typeface="Arial"/>
              </a:rPr>
              <a:t>03</a:t>
            </a:r>
            <a:endParaRPr lang="en-US" sz="1100"/>
          </a:p>
        </p:txBody>
      </p:sp>
      <p:sp>
        <p:nvSpPr>
          <p:cNvPr id="13" name="AutoShape 13"/>
          <p:cNvSpPr/>
          <p:nvPr/>
        </p:nvSpPr>
        <p:spPr>
          <a:xfrm>
            <a:off x="8095416" y="2806479"/>
            <a:ext cx="2575597" cy="338554"/>
          </a:xfrm>
          <a:prstGeom prst="rect">
            <a:avLst/>
          </a:prstGeom>
          <a:noFill/>
          <a:ln cap="flat" cmpd="sng">
            <a:prstDash val="solid"/>
          </a:ln>
        </p:spPr>
        <p:txBody>
          <a:bodyPr vert="horz" wrap="square" lIns="91440" tIns="45720" rIns="91440" bIns="45720" anchor="b">
            <a:spAutoFit/>
          </a:bodyPr>
          <a:lstStyle/>
          <a:p>
            <a:pPr marL="0" algn="ctr"/>
            <a:r>
              <a:rPr lang="en-US" sz="1600" b="1" i="0" u="none" baseline="0">
                <a:solidFill>
                  <a:srgbClr val="000000"/>
                </a:solidFill>
                <a:latin typeface="Arial"/>
                <a:ea typeface="Arial"/>
              </a:rPr>
              <a:t>Importance of Graphs</a:t>
            </a:r>
          </a:p>
        </p:txBody>
      </p:sp>
      <p:sp>
        <p:nvSpPr>
          <p:cNvPr id="14" name="AutoShape 14"/>
          <p:cNvSpPr/>
          <p:nvPr/>
        </p:nvSpPr>
        <p:spPr>
          <a:xfrm>
            <a:off x="8095412" y="3592663"/>
            <a:ext cx="2573695" cy="843514"/>
          </a:xfrm>
          <a:prstGeom prst="rect">
            <a:avLst/>
          </a:prstGeom>
          <a:noFill/>
          <a:ln cap="flat" cmpd="sng">
            <a:prstDash val="solid"/>
          </a:ln>
        </p:spPr>
        <p:txBody>
          <a:bodyPr vert="horz" wrap="square" lIns="91440" tIns="45720" rIns="91440" bIns="45720" anchor="t">
            <a:spAutoFit/>
          </a:bodyPr>
          <a:lstStyle/>
          <a:p>
            <a:pPr marL="0" algn="ctr">
              <a:lnSpc>
                <a:spcPct val="120000"/>
              </a:lnSpc>
            </a:pPr>
            <a:r>
              <a:rPr lang="pt-BR" sz="1400" b="0" i="0" u="none" baseline="0">
                <a:solidFill>
                  <a:srgbClr val="000000"/>
                </a:solidFill>
                <a:latin typeface="Arial"/>
                <a:ea typeface="Arial"/>
              </a:rPr>
              <a:t>Graphs are vital in data analysis as they enhance understanding, facilitate quick comparisons, and reveal trends that may not be immediately apparent in raw data, improving decision-making processes.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What are Charts?</a:t>
            </a:r>
          </a:p>
        </p:txBody>
      </p:sp>
      <p:grpSp>
        <p:nvGrpSpPr>
          <p:cNvPr id="3" name="Group 3"/>
          <p:cNvGrpSpPr/>
          <p:nvPr/>
        </p:nvGrpSpPr>
        <p:grpSpPr>
          <a:xfrm>
            <a:off x="4351405" y="514350"/>
            <a:ext cx="3487613" cy="3951869"/>
            <a:chOff x="4769637" y="1345143"/>
            <a:chExt cx="2649801" cy="3002533"/>
          </a:xfrm>
        </p:grpSpPr>
        <p:sp>
          <p:nvSpPr>
            <p:cNvPr id="4" name="Freeform 4"/>
            <p:cNvSpPr/>
            <p:nvPr/>
          </p:nvSpPr>
          <p:spPr>
            <a:xfrm rot="18900000">
              <a:off x="4769637" y="1345143"/>
              <a:ext cx="2649801" cy="2649920"/>
            </a:xfrm>
            <a:custGeom>
              <a:avLst/>
              <a:gdLst/>
              <a:ahLst/>
              <a:cxnLst/>
              <a:rect l="l" t="t"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rgbClr val="FFFFFF">
                <a:lumMod val="85000"/>
              </a:srgbClr>
            </a:solidFill>
            <a:ln w="57150">
              <a:solidFill>
                <a:srgbClr val="FFFFFF"/>
              </a:solidFill>
            </a:ln>
          </p:spPr>
          <p:txBody>
            <a:bodyPr vert="horz" lIns="91440" tIns="45720" rIns="91440" bIns="45720" anchor="ctr">
              <a:normAutofit/>
            </a:bodyPr>
            <a:lstStyle/>
            <a:p>
              <a:pPr marL="0" algn="ctr"/>
              <a:endParaRPr/>
            </a:p>
          </p:txBody>
        </p:sp>
        <p:sp>
          <p:nvSpPr>
            <p:cNvPr id="5" name="Freeform 5"/>
            <p:cNvSpPr/>
            <p:nvPr/>
          </p:nvSpPr>
          <p:spPr>
            <a:xfrm rot="18900000">
              <a:off x="5145021" y="2251545"/>
              <a:ext cx="1898845" cy="1899163"/>
            </a:xfrm>
            <a:custGeom>
              <a:avLst/>
              <a:gdLst/>
              <a:ahLst/>
              <a:cxnLst/>
              <a:rect l="l" t="t"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rgbClr val="FFFFFF">
                <a:lumMod val="75000"/>
              </a:srgbClr>
            </a:solidFill>
            <a:ln w="57150">
              <a:solidFill>
                <a:srgbClr val="FFFFFF"/>
              </a:solidFill>
            </a:ln>
          </p:spPr>
          <p:txBody>
            <a:bodyPr vert="horz" lIns="91440" tIns="45720" rIns="91440" bIns="45720" anchor="ctr">
              <a:normAutofit/>
            </a:bodyPr>
            <a:lstStyle/>
            <a:p>
              <a:pPr marL="0" algn="ctr"/>
              <a:endParaRPr/>
            </a:p>
          </p:txBody>
        </p:sp>
        <p:sp>
          <p:nvSpPr>
            <p:cNvPr id="6" name="Freeform 6"/>
            <p:cNvSpPr/>
            <p:nvPr/>
          </p:nvSpPr>
          <p:spPr>
            <a:xfrm rot="18900000">
              <a:off x="5620423" y="3399414"/>
              <a:ext cx="948104" cy="948262"/>
            </a:xfrm>
            <a:custGeom>
              <a:avLst/>
              <a:gdLst/>
              <a:ahLst/>
              <a:cxnLst/>
              <a:rect l="l" t="t"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chemeClr val="accent1"/>
            </a:solidFill>
            <a:ln w="57150">
              <a:solidFill>
                <a:srgbClr val="FFFFFF"/>
              </a:solidFill>
            </a:ln>
          </p:spPr>
          <p:txBody>
            <a:bodyPr vert="horz" lIns="91440" tIns="45720" rIns="91440" bIns="45720" anchor="ctr">
              <a:normAutofit/>
            </a:bodyPr>
            <a:lstStyle/>
            <a:p>
              <a:pPr marL="0" algn="ctr"/>
              <a:endParaRPr/>
            </a:p>
          </p:txBody>
        </p:sp>
        <p:sp>
          <p:nvSpPr>
            <p:cNvPr id="7" name="TextBox 7"/>
            <p:cNvSpPr txBox="1"/>
            <p:nvPr/>
          </p:nvSpPr>
          <p:spPr>
            <a:xfrm>
              <a:off x="5332537" y="2150698"/>
              <a:ext cx="1524000" cy="292100"/>
            </a:xfrm>
            <a:prstGeom prst="rect">
              <a:avLst/>
            </a:prstGeom>
          </p:spPr>
          <p:txBody>
            <a:bodyPr vert="horz" wrap="square" lIns="91440" tIns="45720" rIns="91440" bIns="45720" rtlCol="0" anchor="ctr">
              <a:normAutofit/>
            </a:bodyPr>
            <a:lstStyle/>
            <a:p>
              <a:pPr marL="0" algn="ctr">
                <a:defRPr/>
              </a:pPr>
              <a:r>
                <a:rPr lang="en-US" sz="1400" b="0" i="0" u="none" baseline="0">
                  <a:solidFill>
                    <a:srgbClr val="000000"/>
                  </a:solidFill>
                  <a:latin typeface="Arial"/>
                  <a:ea typeface="Arial"/>
                </a:rPr>
                <a:t>3</a:t>
              </a:r>
              <a:endParaRPr lang="en-US" sz="1100"/>
            </a:p>
          </p:txBody>
        </p:sp>
        <p:sp>
          <p:nvSpPr>
            <p:cNvPr id="8" name="TextBox 8"/>
            <p:cNvSpPr txBox="1"/>
            <p:nvPr/>
          </p:nvSpPr>
          <p:spPr>
            <a:xfrm>
              <a:off x="5332537" y="3055076"/>
              <a:ext cx="1524000" cy="292100"/>
            </a:xfrm>
            <a:prstGeom prst="rect">
              <a:avLst/>
            </a:prstGeom>
          </p:spPr>
          <p:txBody>
            <a:bodyPr vert="horz" wrap="square" lIns="91440" tIns="45720" rIns="91440" bIns="45720" rtlCol="0" anchor="ctr">
              <a:normAutofit/>
            </a:bodyPr>
            <a:lstStyle/>
            <a:p>
              <a:pPr marL="0" algn="ctr">
                <a:defRPr/>
              </a:pPr>
              <a:r>
                <a:rPr lang="en-US" sz="1400" b="0" i="0" u="none" baseline="0">
                  <a:solidFill>
                    <a:srgbClr val="000000"/>
                  </a:solidFill>
                  <a:latin typeface="Arial"/>
                  <a:ea typeface="Arial"/>
                </a:rPr>
                <a:t>2</a:t>
              </a:r>
              <a:endParaRPr lang="en-US" sz="1100"/>
            </a:p>
          </p:txBody>
        </p:sp>
        <p:sp>
          <p:nvSpPr>
            <p:cNvPr id="9" name="TextBox 9"/>
            <p:cNvSpPr txBox="1"/>
            <p:nvPr/>
          </p:nvSpPr>
          <p:spPr>
            <a:xfrm>
              <a:off x="5332537" y="3873545"/>
              <a:ext cx="1524000" cy="292100"/>
            </a:xfrm>
            <a:prstGeom prst="rect">
              <a:avLst/>
            </a:prstGeom>
          </p:spPr>
          <p:txBody>
            <a:bodyPr vert="horz" wrap="square" lIns="91440" tIns="45720" rIns="91440" bIns="45720" rtlCol="0" anchor="ctr">
              <a:normAutofit/>
            </a:bodyPr>
            <a:lstStyle/>
            <a:p>
              <a:pPr marL="0" algn="ctr">
                <a:defRPr/>
              </a:pPr>
              <a:r>
                <a:rPr lang="en-US" sz="1400" b="0" i="0" u="none" baseline="0">
                  <a:solidFill>
                    <a:srgbClr val="FFFFFF"/>
                  </a:solidFill>
                  <a:latin typeface="Arial"/>
                  <a:ea typeface="Arial"/>
                </a:rPr>
                <a:t>1</a:t>
              </a:r>
              <a:endParaRPr lang="en-US" sz="1100"/>
            </a:p>
          </p:txBody>
        </p:sp>
      </p:grpSp>
      <p:sp>
        <p:nvSpPr>
          <p:cNvPr id="10" name="TextBox 10"/>
          <p:cNvSpPr txBox="1"/>
          <p:nvPr/>
        </p:nvSpPr>
        <p:spPr>
          <a:xfrm>
            <a:off x="672311" y="2163941"/>
            <a:ext cx="3067482"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Importance of Charts</a:t>
            </a:r>
            <a:endParaRPr lang="en-US" sz="1100"/>
          </a:p>
        </p:txBody>
      </p:sp>
      <p:sp>
        <p:nvSpPr>
          <p:cNvPr id="11" name="TextBox 11"/>
          <p:cNvSpPr txBox="1"/>
          <p:nvPr/>
        </p:nvSpPr>
        <p:spPr>
          <a:xfrm>
            <a:off x="672311" y="2558068"/>
            <a:ext cx="3067482"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Charts play a crucial role in business and education by making data accessible and understandable. They enhance communication, facilitate analysis, and support persuasive storytelling in presentations.</a:t>
            </a:r>
            <a:endParaRPr lang="en-US" sz="1100"/>
          </a:p>
        </p:txBody>
      </p:sp>
      <p:sp>
        <p:nvSpPr>
          <p:cNvPr id="12" name="TextBox 12"/>
          <p:cNvSpPr txBox="1"/>
          <p:nvPr/>
        </p:nvSpPr>
        <p:spPr>
          <a:xfrm>
            <a:off x="7862451" y="2964041"/>
            <a:ext cx="3655648"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Types of Charts</a:t>
            </a:r>
            <a:endParaRPr lang="en-US" sz="1100"/>
          </a:p>
        </p:txBody>
      </p:sp>
      <p:sp>
        <p:nvSpPr>
          <p:cNvPr id="13" name="TextBox 13"/>
          <p:cNvSpPr txBox="1"/>
          <p:nvPr/>
        </p:nvSpPr>
        <p:spPr>
          <a:xfrm>
            <a:off x="7862451" y="3358168"/>
            <a:ext cx="3655648"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The most common chart types are pie charts, bar charts, and line charts. Each type highlights different aspects of the data, enabling targeted analysis based on the context of the information presented.</a:t>
            </a:r>
            <a:endParaRPr lang="en-US" sz="1100"/>
          </a:p>
        </p:txBody>
      </p:sp>
      <p:sp>
        <p:nvSpPr>
          <p:cNvPr id="14" name="TextBox 14"/>
          <p:cNvSpPr txBox="1"/>
          <p:nvPr/>
        </p:nvSpPr>
        <p:spPr>
          <a:xfrm>
            <a:off x="644670" y="4298914"/>
            <a:ext cx="4699000"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Definition of Charts</a:t>
            </a:r>
            <a:endParaRPr lang="en-US" sz="1100"/>
          </a:p>
        </p:txBody>
      </p:sp>
      <p:sp>
        <p:nvSpPr>
          <p:cNvPr id="15" name="TextBox 15"/>
          <p:cNvSpPr txBox="1"/>
          <p:nvPr/>
        </p:nvSpPr>
        <p:spPr>
          <a:xfrm>
            <a:off x="644670" y="4693041"/>
            <a:ext cx="4699000"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Charts are specific types of graphical representations used to illustrate numerical data. They provide a visual summary of information to help audiences grasp complex datasets quickly.</a:t>
            </a:r>
            <a:endParaRPr lang="en-US" sz="11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Types of Simple Graphs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Bar Graphs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Use Cases for Bar Graphs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Bar graphs are often used in market analysis, survey results, and financial data presentations, allowing viewers to quickly assess differences and trends among various data points.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Features of Bar Graphs</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Bar graphs use rectangular bars to represent data values, with the length of each bar proportional to the value it represents. They can be vertical or horizontal and help easily compare different categories.</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Line Graphs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Features of Line Graphs</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Line graphs display data points connected by straight lines, showcasing trends over time. They are effective for displaying continuous data and can reveal patterns, peaks, and drops in value.</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Use Cases for Line Graphs</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Frequently used in time series analysis, such as tracking stock prices, temperature changes, or sales performance over periods, line graphs highlight the progression and relationship of variables.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Pie Charts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Use Cases for Pie Charts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Ideal for illustrating percentages and composition, pie charts are commonly used in surveys, market share analysis, and budget breakdowns, enabling quick understanding of relative contributions.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Features of Pie Charts</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Pie charts represent data in a circular format where each slice corresponds to a category's proportion relative to the whole. They provide an immediate visual understanding of parts of a whole.</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1148</Words>
  <Application>Microsoft Office PowerPoint</Application>
  <PresentationFormat>Widescreen</PresentationFormat>
  <Paragraphs>127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宋体</vt:lpstr>
      <vt:lpstr>Arial</vt:lpstr>
      <vt:lpstr>Calibri</vt:lpstr>
      <vt:lpstr>Office Theme</vt:lpstr>
      <vt:lpstr>Simple Graphs and Charts</vt:lpstr>
      <vt:lpstr>PowerPoint Presentation</vt:lpstr>
      <vt:lpstr>Introduction to Graphs and Charts</vt:lpstr>
      <vt:lpstr>What are Graphs?</vt:lpstr>
      <vt:lpstr>What are Charts?</vt:lpstr>
      <vt:lpstr>Types of Simple Graphs</vt:lpstr>
      <vt:lpstr>Bar Graphs</vt:lpstr>
      <vt:lpstr>Line Graphs</vt:lpstr>
      <vt:lpstr>Pie Charts</vt:lpstr>
      <vt:lpstr>Creating Simple Graphs</vt:lpstr>
      <vt:lpstr>PowerPoint Presentation</vt:lpstr>
      <vt:lpstr>Steps to Create a Graph</vt:lpstr>
      <vt:lpstr>Interpreting Graphs and Charts</vt:lpstr>
      <vt:lpstr>Reading Graphs</vt:lpstr>
      <vt:lpstr>PowerPoint Presentation</vt:lpstr>
      <vt:lpstr>Applications of Graphs and Charts</vt:lpstr>
      <vt:lpstr>Business Applications</vt:lpstr>
      <vt:lpstr>Educational Applications</vt:lpstr>
      <vt:lpstr>Future Trends in Graphs and Charts</vt:lpstr>
      <vt:lpstr>Interactive Graphs</vt:lpstr>
      <vt:lpstr>Data Visualization Technologies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Simple Graphs and Charts</dc:title>
  <cp:lastModifiedBy>fire4money@gmail.com</cp:lastModifiedBy>
  <cp:revision>3</cp:revision>
  <dcterms:created xsi:type="dcterms:W3CDTF">2006-08-16T00:00:00Z</dcterms:created>
  <dcterms:modified xsi:type="dcterms:W3CDTF">2024-11-15T07:48:54Z</dcterms:modified>
</cp:coreProperties>
</file>