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385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Piecewise Functions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58747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presentation will explore the fascinating world of piecewise functions, providing a comprehensive overview of their definition, graphing, applications, and more. Join us as we delve into the complexities and intricacies of these versatile mathematical constructs.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1114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B32162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14135" y="5443776"/>
            <a:ext cx="948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oi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294233"/>
            <a:ext cx="120419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onyi ik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42179"/>
            <a:ext cx="95314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Applications and Problem-Solving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2550557"/>
            <a:ext cx="4221480" cy="422148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341" y="2550557"/>
            <a:ext cx="4221599" cy="4221599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391" y="2550557"/>
            <a:ext cx="4221599" cy="4221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8602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Introduction to Piecewise Functions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8260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Building Blocks of Functions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Piecewise functions are like building blocks, constructed from various function pieces. Each piece applies to a specific portion of the domain, seamlessly combining to form a single function.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30814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Unifying Multiple Rules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They allow us to express complex relationships that might require multiple rules based on different input values. Think of it as a set of instructions for how a function should behave depending on the input.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40468"/>
            <a:ext cx="67079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 and Examples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89409"/>
            <a:ext cx="3664863" cy="3499604"/>
          </a:xfrm>
          <a:prstGeom prst="roundRect">
            <a:avLst>
              <a:gd name="adj" fmla="val 272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Formal Definition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614261"/>
            <a:ext cx="319599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piecewise function is a function defined by multiple subfunctions, each with a specific domain. The function's value is determined by which subfunction applies to the given input.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89409"/>
            <a:ext cx="3664863" cy="3499604"/>
          </a:xfrm>
          <a:prstGeom prst="roundRect">
            <a:avLst>
              <a:gd name="adj" fmla="val 272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614261"/>
            <a:ext cx="31959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Consider a function defined as follows: f(x) = x for x &lt; 0, f(x) = x^2 for x &gt;= 0. This function consists of two pieces: a linear piece for x &lt; 0 and a quadratic piece for x &gt;= 0.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636865"/>
            <a:ext cx="7216735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Graphing Piecewise Functions</a:t>
            </a:r>
            <a:endParaRPr lang="en-US" sz="3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7" y="1540312"/>
            <a:ext cx="488275" cy="4882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3657" y="2223849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Plot Each Piece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83657" y="2646164"/>
            <a:ext cx="777668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First, graph each subfunction separately, only considering its specific domain.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7" y="3544729"/>
            <a:ext cx="488275" cy="4882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83657" y="4228267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Connect the Pieces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683657" y="4650581"/>
            <a:ext cx="77766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Combine the graphs of the individual pieces, ensuring they are connected or disconnected based on the function's definition.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5861685"/>
            <a:ext cx="488275" cy="4882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83657" y="6545223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Boundary Points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83657" y="6967538"/>
            <a:ext cx="77766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Pay attention to the boundary points where the domain shifts. These points may be included or excluded based on the function's definition.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972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234" y="3168610"/>
            <a:ext cx="5194459" cy="649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00"/>
              </a:lnSpc>
              <a:buNone/>
            </a:pPr>
            <a:r>
              <a:rPr lang="en-US" sz="40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 Functions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234" y="6061710"/>
            <a:ext cx="13175933" cy="22860"/>
          </a:xfrm>
          <a:prstGeom prst="roundRect">
            <a:avLst>
              <a:gd name="adj" fmla="val 381750"/>
            </a:avLst>
          </a:prstGeom>
          <a:solidFill>
            <a:srgbClr val="56565B"/>
          </a:solidFill>
          <a:ln/>
        </p:spPr>
      </p:sp>
      <p:sp>
        <p:nvSpPr>
          <p:cNvPr id="5" name="Shape 2"/>
          <p:cNvSpPr/>
          <p:nvPr/>
        </p:nvSpPr>
        <p:spPr>
          <a:xfrm>
            <a:off x="3957757" y="5334476"/>
            <a:ext cx="22860" cy="727234"/>
          </a:xfrm>
          <a:prstGeom prst="roundRect">
            <a:avLst>
              <a:gd name="adj" fmla="val 381750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3735467" y="5827990"/>
            <a:ext cx="467439" cy="467439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923586" y="5905857"/>
            <a:ext cx="91083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934998" y="4461867"/>
            <a:ext cx="6068497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step function is a piecewise function where each piece is a constant value within a specific interval.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303651" y="6061710"/>
            <a:ext cx="22860" cy="727234"/>
          </a:xfrm>
          <a:prstGeom prst="roundRect">
            <a:avLst>
              <a:gd name="adj" fmla="val 381750"/>
            </a:avLst>
          </a:prstGeom>
          <a:solidFill>
            <a:srgbClr val="56565B"/>
          </a:solidFill>
          <a:ln/>
        </p:spPr>
      </p:sp>
      <p:sp>
        <p:nvSpPr>
          <p:cNvPr id="10" name="Shape 7"/>
          <p:cNvSpPr/>
          <p:nvPr/>
        </p:nvSpPr>
        <p:spPr>
          <a:xfrm>
            <a:off x="7081361" y="5827990"/>
            <a:ext cx="467439" cy="467439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225903" y="5905857"/>
            <a:ext cx="178237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450" dirty="0"/>
          </a:p>
        </p:txBody>
      </p:sp>
      <p:sp>
        <p:nvSpPr>
          <p:cNvPr id="12" name="Text 9"/>
          <p:cNvSpPr/>
          <p:nvPr/>
        </p:nvSpPr>
        <p:spPr>
          <a:xfrm>
            <a:off x="4280892" y="6996708"/>
            <a:ext cx="6068497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These functions resemble a staircase, with horizontal steps and abrupt jumps at the interval boundaries.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649664" y="5334476"/>
            <a:ext cx="22860" cy="727234"/>
          </a:xfrm>
          <a:prstGeom prst="roundRect">
            <a:avLst>
              <a:gd name="adj" fmla="val 381750"/>
            </a:avLst>
          </a:prstGeom>
          <a:solidFill>
            <a:srgbClr val="56565B"/>
          </a:solidFill>
          <a:ln/>
        </p:spPr>
      </p:sp>
      <p:sp>
        <p:nvSpPr>
          <p:cNvPr id="14" name="Shape 11"/>
          <p:cNvSpPr/>
          <p:nvPr/>
        </p:nvSpPr>
        <p:spPr>
          <a:xfrm>
            <a:off x="10427375" y="5827990"/>
            <a:ext cx="467439" cy="467439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569893" y="5905857"/>
            <a:ext cx="182285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450" dirty="0"/>
          </a:p>
        </p:txBody>
      </p:sp>
      <p:sp>
        <p:nvSpPr>
          <p:cNvPr id="16" name="Text 13"/>
          <p:cNvSpPr/>
          <p:nvPr/>
        </p:nvSpPr>
        <p:spPr>
          <a:xfrm>
            <a:off x="7626787" y="4129445"/>
            <a:ext cx="6068616" cy="997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Step functions are commonly used to model situations where the output changes in discrete steps, such as pricing structures or postage rates.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70458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Absolute Value Functions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absolute value function, denoted by |x|, returns the magnitude of a number, regardless of its sign.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958828"/>
            <a:ext cx="35773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Piecewise Representation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44924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It can be expressed as a piecewise function: f(x) = x for x &gt;= 0 and f(x) = -x for x &lt; 0.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V-Shape Graph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26375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graph of the absolute value function has a distinctive V-shape, symmetric about the y-axis.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4690" y="477917"/>
            <a:ext cx="6711553" cy="543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250"/>
              </a:lnSpc>
              <a:buNone/>
            </a:pPr>
            <a:r>
              <a:rPr lang="en-US" sz="34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Modeling Real-World Scenarios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094690" y="1368504"/>
            <a:ext cx="7927419" cy="573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4500" dirty="0"/>
          </a:p>
        </p:txBody>
      </p:sp>
      <p:sp>
        <p:nvSpPr>
          <p:cNvPr id="5" name="Text 2"/>
          <p:cNvSpPr/>
          <p:nvPr/>
        </p:nvSpPr>
        <p:spPr>
          <a:xfrm>
            <a:off x="8972074" y="2159079"/>
            <a:ext cx="2172533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Taxi Fares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094690" y="2534841"/>
            <a:ext cx="7927419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Taxi fares often have a base fee and a variable cost per mile, making them ideal candidates for piecewise functions.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094690" y="3699272"/>
            <a:ext cx="7927419" cy="573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4500" dirty="0"/>
          </a:p>
        </p:txBody>
      </p:sp>
      <p:sp>
        <p:nvSpPr>
          <p:cNvPr id="8" name="Text 5"/>
          <p:cNvSpPr/>
          <p:nvPr/>
        </p:nvSpPr>
        <p:spPr>
          <a:xfrm>
            <a:off x="8972074" y="4489847"/>
            <a:ext cx="2172533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Phone Plans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094690" y="4865608"/>
            <a:ext cx="7927419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Phone plans frequently offer a certain amount of data or minutes for a flat fee, then charge an extra rate for usage beyond that limit.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094690" y="6030039"/>
            <a:ext cx="7927419" cy="573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4500" dirty="0"/>
          </a:p>
        </p:txBody>
      </p:sp>
      <p:sp>
        <p:nvSpPr>
          <p:cNvPr id="11" name="Text 8"/>
          <p:cNvSpPr/>
          <p:nvPr/>
        </p:nvSpPr>
        <p:spPr>
          <a:xfrm>
            <a:off x="8972074" y="6820614"/>
            <a:ext cx="2172533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Shipping Costs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094690" y="7196376"/>
            <a:ext cx="7927419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Shipping costs can vary based on the weight or distance of a package, requiring piecewise functions to model their pricing.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071" y="1114187"/>
            <a:ext cx="9419987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Continuity and Piecewise Functions</a:t>
            </a:r>
            <a:endParaRPr lang="en-US" sz="42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655" y="2224207"/>
            <a:ext cx="2163842" cy="15943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6928" y="3011329"/>
            <a:ext cx="79058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335072" y="2440781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Continuity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5335072" y="2909054"/>
            <a:ext cx="8320683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function is continuous if its graph can be drawn without lifting the pen. This means there are no gaps or jumps in the graph.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172551" y="3830360"/>
            <a:ext cx="8645723" cy="15240"/>
          </a:xfrm>
          <a:prstGeom prst="roundRect">
            <a:avLst>
              <a:gd name="adj" fmla="val 596928"/>
            </a:avLst>
          </a:prstGeom>
          <a:solidFill>
            <a:srgbClr val="56565B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34" y="3872627"/>
            <a:ext cx="4327684" cy="159436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9066" y="4453176"/>
            <a:ext cx="154900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6416993" y="4089202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Discontinuity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6416993" y="4557474"/>
            <a:ext cx="7238762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Piecewise functions can be discontinuous at the boundary points where the domain switches. This happens if the pieces don't connect seamlessly.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6254472" y="5478780"/>
            <a:ext cx="7563803" cy="15240"/>
          </a:xfrm>
          <a:prstGeom prst="roundRect">
            <a:avLst>
              <a:gd name="adj" fmla="val 596928"/>
            </a:avLst>
          </a:prstGeom>
          <a:solidFill>
            <a:srgbClr val="56565B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3" y="5521047"/>
            <a:ext cx="6491526" cy="159436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7399" y="6101596"/>
            <a:ext cx="158353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0"/>
          <p:cNvSpPr/>
          <p:nvPr/>
        </p:nvSpPr>
        <p:spPr>
          <a:xfrm>
            <a:off x="7498913" y="5737622"/>
            <a:ext cx="2709863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Analyzing Continuity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7498913" y="6205895"/>
            <a:ext cx="6156841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To determine continuity, check if the function's value at the boundary points is the same from both sides.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5472"/>
            <a:ext cx="101574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Operations with Piecewise Functions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77879"/>
            <a:ext cx="2173724" cy="1669852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686050"/>
            <a:ext cx="827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304693"/>
            <a:ext cx="35047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Addition and Subtraction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795111"/>
            <a:ext cx="104154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To add or subtract piecewise functions, simply add or subtract the corresponding pieces in each domain interval.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861078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469249"/>
            <a:ext cx="16216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087892"/>
            <a:ext cx="36345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Multiplication and Division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578310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Multiplication and division of piecewise functions are also performed piece-wise, multiplying or dividing the corresponding pieces.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515689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644277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252448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8710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Domain Restrictions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361509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Remember to consider any domain restrictions imposed by the functions being combined.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2024-12-18T04:36:07Z</dcterms:created>
  <dcterms:modified xsi:type="dcterms:W3CDTF">2024-12-18T04:36:07Z</dcterms:modified>
</cp:coreProperties>
</file>