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6.png" ContentType="image/png"/>
  <Override PartName="/ppt/media/image10.png" ContentType="image/png"/>
  <Override PartName="/ppt/media/image27.jpeg" ContentType="image/jpeg"/>
  <Override PartName="/ppt/media/image29.png" ContentType="image/png"/>
  <Override PartName="/ppt/media/image11.png" ContentType="image/png"/>
  <Override PartName="/ppt/media/image6.png" ContentType="image/png"/>
  <Override PartName="/ppt/media/image36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30.png" ContentType="image/png"/>
  <Override PartName="/ppt/media/image35.png" ContentType="image/png"/>
  <Override PartName="/ppt/media/image5.png" ContentType="image/png"/>
  <Override PartName="/ppt/media/image28.png" ContentType="image/png"/>
  <Override PartName="/ppt/media/image34.png" ContentType="image/png"/>
  <Override PartName="/ppt/media/image4.png" ContentType="image/png"/>
  <Override PartName="/ppt/media/image33.png" ContentType="image/png"/>
  <Override PartName="/ppt/media/image3.png" ContentType="image/png"/>
  <Override PartName="/ppt/media/image17.jpeg" ContentType="image/jpe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300700" cy="102997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9B0AA3F-528C-459E-B6D7-563C623D014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244040" y="3865320"/>
            <a:ext cx="98125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244040" y="5840640"/>
            <a:ext cx="98125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41FAB1-1EEC-41AF-8A38-5F8F25E7E72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244040" y="386532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9272160" y="386532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4244040" y="584064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9272160" y="584064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DAB5E8-520E-49A4-B540-73AAE32A7BC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244040" y="3865320"/>
            <a:ext cx="3159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7561800" y="3865320"/>
            <a:ext cx="3159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10879560" y="3865320"/>
            <a:ext cx="3159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4244040" y="5840640"/>
            <a:ext cx="3159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/>
          </p:nvPr>
        </p:nvSpPr>
        <p:spPr>
          <a:xfrm>
            <a:off x="7561800" y="5840640"/>
            <a:ext cx="3159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/>
          </p:nvPr>
        </p:nvSpPr>
        <p:spPr>
          <a:xfrm>
            <a:off x="10879560" y="5840640"/>
            <a:ext cx="3159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1017A7E-F86C-4A97-88B4-95C87459C40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0048245-2A7A-4631-86EC-26672C0B26D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244040" y="3865320"/>
            <a:ext cx="981252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5628447-1EDE-423B-9F75-16C86A59D0F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244040" y="3865320"/>
            <a:ext cx="981252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E4B8768-4312-4F47-99F2-455AAF40193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244040" y="3865320"/>
            <a:ext cx="478836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9272160" y="3865320"/>
            <a:ext cx="478836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BE60B96-228A-4D27-8441-992D2AFAE10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66E841A-9735-47DC-B5B1-0E6CF49DF47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9477360" y="1006560"/>
            <a:ext cx="8436960" cy="658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DD58A99-9D69-4F58-8979-2D013A72D73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244040" y="386532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9272160" y="3865320"/>
            <a:ext cx="478836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244040" y="584064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129ED97-9C53-428D-B52E-AAC5898563B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244040" y="3865320"/>
            <a:ext cx="981252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795513-F14D-455E-BB45-AECEE6276A3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244040" y="3865320"/>
            <a:ext cx="478836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9272160" y="386532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9272160" y="584064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E55F6A7-C53A-496E-90E1-EB96B87EF04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244040" y="386532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9272160" y="386532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244040" y="5840640"/>
            <a:ext cx="98125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89DA42D-E8B9-4D54-B65B-AA1A2A6A44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244040" y="3865320"/>
            <a:ext cx="98125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244040" y="5840640"/>
            <a:ext cx="98125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1B93356-9E20-4F15-B098-2D44613BC8E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244040" y="386532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9272160" y="386532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4244040" y="584064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9272160" y="584064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37D2714-E24F-4B0E-A00A-65F21347F9C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244040" y="3865320"/>
            <a:ext cx="3159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7561800" y="3865320"/>
            <a:ext cx="3159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10879560" y="3865320"/>
            <a:ext cx="3159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4244040" y="5840640"/>
            <a:ext cx="3159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7561800" y="5840640"/>
            <a:ext cx="3159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10879560" y="5840640"/>
            <a:ext cx="3159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CC6C002-DDF0-4FDE-BD99-F10CB0B1BAC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244040" y="3865320"/>
            <a:ext cx="981252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93B217-305A-4EEF-A2F8-14F1AAA2519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244040" y="3865320"/>
            <a:ext cx="478836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9272160" y="3865320"/>
            <a:ext cx="478836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4EA1F5-226E-48EF-AF9D-3F2F5FD21E6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C15A0FB-ABFB-4E2A-9191-4A40134293D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9477360" y="1006560"/>
            <a:ext cx="8436960" cy="658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202765-41A1-47A4-8A13-FA0110188B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244040" y="386532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9272160" y="3865320"/>
            <a:ext cx="478836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244040" y="584064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FAD7DD-4FC5-48DD-A34A-1DD6A10A0F3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244040" y="3865320"/>
            <a:ext cx="478836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9272160" y="386532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9272160" y="584064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9EC723-C23D-484A-B9C9-D7ED5AAAA2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244040" y="386532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272160" y="3865320"/>
            <a:ext cx="478836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244040" y="5840640"/>
            <a:ext cx="9812520" cy="18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4E01AA-699A-4F6C-9E00-F79283B65D1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bg object 16" hidden="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bg object 16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bg object 17"/>
          <p:cNvSpPr/>
          <p:nvPr/>
        </p:nvSpPr>
        <p:spPr>
          <a:xfrm>
            <a:off x="15855120" y="5907600"/>
            <a:ext cx="2432880" cy="3476160"/>
          </a:xfrm>
          <a:custGeom>
            <a:avLst/>
            <a:gdLst/>
            <a:ahLst/>
            <a:rect l="l" t="t" r="r" b="b"/>
            <a:pathLst>
              <a:path w="2433319" h="3476625">
                <a:moveTo>
                  <a:pt x="1738248" y="0"/>
                </a:moveTo>
                <a:lnTo>
                  <a:pt x="0" y="1738316"/>
                </a:lnTo>
                <a:lnTo>
                  <a:pt x="1738248" y="3476624"/>
                </a:lnTo>
                <a:lnTo>
                  <a:pt x="2433002" y="2781898"/>
                </a:lnTo>
                <a:lnTo>
                  <a:pt x="2433002" y="694729"/>
                </a:lnTo>
                <a:lnTo>
                  <a:pt x="1738248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bg object 18"/>
          <p:cNvSpPr/>
          <p:nvPr/>
        </p:nvSpPr>
        <p:spPr>
          <a:xfrm>
            <a:off x="8716680" y="8595360"/>
            <a:ext cx="2892240" cy="1692000"/>
          </a:xfrm>
          <a:custGeom>
            <a:avLst/>
            <a:gdLst/>
            <a:ahLst/>
            <a:rect l="l" t="t" r="r" b="b"/>
            <a:pathLst>
              <a:path w="2892425" h="1692275">
                <a:moveTo>
                  <a:pt x="1691749" y="0"/>
                </a:moveTo>
                <a:lnTo>
                  <a:pt x="0" y="1691752"/>
                </a:lnTo>
                <a:lnTo>
                  <a:pt x="2401118" y="1691752"/>
                </a:lnTo>
                <a:lnTo>
                  <a:pt x="2892305" y="1200565"/>
                </a:lnTo>
                <a:lnTo>
                  <a:pt x="1691749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bg object 19"/>
          <p:cNvSpPr/>
          <p:nvPr/>
        </p:nvSpPr>
        <p:spPr>
          <a:xfrm>
            <a:off x="8132400" y="8057520"/>
            <a:ext cx="2371320" cy="2229840"/>
          </a:xfrm>
          <a:custGeom>
            <a:avLst/>
            <a:gdLst/>
            <a:ahLst/>
            <a:rect l="l" t="t" r="r" b="b"/>
            <a:pathLst>
              <a:path w="2371725" h="2230120">
                <a:moveTo>
                  <a:pt x="1738312" y="0"/>
                </a:moveTo>
                <a:lnTo>
                  <a:pt x="0" y="1740809"/>
                </a:lnTo>
                <a:lnTo>
                  <a:pt x="490630" y="2229497"/>
                </a:lnTo>
                <a:lnTo>
                  <a:pt x="774412" y="2229497"/>
                </a:lnTo>
                <a:lnTo>
                  <a:pt x="2371115" y="632792"/>
                </a:lnTo>
                <a:lnTo>
                  <a:pt x="1738312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bg object 20"/>
          <p:cNvSpPr/>
          <p:nvPr/>
        </p:nvSpPr>
        <p:spPr>
          <a:xfrm>
            <a:off x="11900160" y="6900120"/>
            <a:ext cx="5771880" cy="3386880"/>
          </a:xfrm>
          <a:custGeom>
            <a:avLst/>
            <a:gdLst/>
            <a:ahLst/>
            <a:rect l="l" t="t" r="r" b="b"/>
            <a:pathLst>
              <a:path w="5772150" h="3387090">
                <a:moveTo>
                  <a:pt x="2887370" y="0"/>
                </a:moveTo>
                <a:lnTo>
                  <a:pt x="0" y="2886075"/>
                </a:lnTo>
                <a:lnTo>
                  <a:pt x="501149" y="3387000"/>
                </a:lnTo>
                <a:lnTo>
                  <a:pt x="5271449" y="3387000"/>
                </a:lnTo>
                <a:lnTo>
                  <a:pt x="5772149" y="2886075"/>
                </a:lnTo>
                <a:lnTo>
                  <a:pt x="2887370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bg object 21"/>
          <p:cNvSpPr/>
          <p:nvPr/>
        </p:nvSpPr>
        <p:spPr>
          <a:xfrm>
            <a:off x="0" y="0"/>
            <a:ext cx="2343960" cy="2505960"/>
          </a:xfrm>
          <a:custGeom>
            <a:avLst/>
            <a:gdLst/>
            <a:ahLst/>
            <a:rect l="l" t="t" r="r" b="b"/>
            <a:pathLst>
              <a:path w="2344420" h="2506345">
                <a:moveTo>
                  <a:pt x="1909360" y="0"/>
                </a:moveTo>
                <a:lnTo>
                  <a:pt x="0" y="0"/>
                </a:lnTo>
                <a:lnTo>
                  <a:pt x="0" y="2234839"/>
                </a:lnTo>
                <a:lnTo>
                  <a:pt x="271011" y="2506014"/>
                </a:lnTo>
                <a:lnTo>
                  <a:pt x="2343949" y="434327"/>
                </a:lnTo>
                <a:lnTo>
                  <a:pt x="1909360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1"/>
          <p:cNvSpPr>
            <a:spLocks noGrp="1"/>
          </p:cNvSpPr>
          <p:nvPr>
            <p:ph type="ftr" idx="1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2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3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F6FDE76-0E7A-4E8A-B817-A53E44E6AAF8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914760" y="410760"/>
            <a:ext cx="16470000" cy="171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IN" sz="1800" spc="-1" strike="noStrike">
                <a:latin typeface="Calibri"/>
              </a:rPr>
              <a:t>Click to edit the title text format</a:t>
            </a:r>
            <a:endParaRPr b="0" lang="en-IN" sz="1800" spc="-1" strike="noStrike">
              <a:latin typeface="Calibri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914760" y="2409840"/>
            <a:ext cx="16470000" cy="59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Click to edit the outline text format</a:t>
            </a:r>
            <a:endParaRPr b="0" lang="en-IN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Second Outline Level</a:t>
            </a:r>
            <a:endParaRPr b="0" lang="en-IN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Third Outline Level</a:t>
            </a:r>
            <a:endParaRPr b="0" lang="en-IN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Fourth Outline Level</a:t>
            </a:r>
            <a:endParaRPr b="0" lang="en-IN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Fifth Outline Level</a:t>
            </a:r>
            <a:endParaRPr b="0" lang="en-IN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Sixth Outline Level</a:t>
            </a:r>
            <a:endParaRPr b="0" lang="en-IN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Seventh Outline Level</a:t>
            </a:r>
            <a:endParaRPr b="0" lang="en-IN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g object 16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4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IN" sz="5400" spc="-1" strike="noStrike">
                <a:latin typeface="Calibri"/>
              </a:rPr>
              <a:t>Click to edit the title text format</a:t>
            </a:r>
            <a:endParaRPr b="0" lang="en-IN" sz="5400" spc="-1" strike="noStrike"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244040" y="3865320"/>
            <a:ext cx="9812520" cy="37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Click to edit the outline text format</a:t>
            </a:r>
            <a:endParaRPr b="0" lang="en-IN" sz="35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3500" spc="-1" strike="noStrike">
                <a:latin typeface="Calibri"/>
              </a:rPr>
              <a:t>Second Outline Level</a:t>
            </a:r>
            <a:endParaRPr b="0" lang="en-IN" sz="35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Third Outline Level</a:t>
            </a:r>
            <a:endParaRPr b="0" lang="en-IN" sz="35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3500" spc="-1" strike="noStrike">
                <a:latin typeface="Calibri"/>
              </a:rPr>
              <a:t>Fourth Outline Level</a:t>
            </a:r>
            <a:endParaRPr b="0" lang="en-IN" sz="35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Fifth Outline Level</a:t>
            </a:r>
            <a:endParaRPr b="0" lang="en-IN" sz="35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Sixth Outline Level</a:t>
            </a:r>
            <a:endParaRPr b="0" lang="en-IN" sz="35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Seventh Outline Level</a:t>
            </a:r>
            <a:endParaRPr b="0" lang="en-IN" sz="3500" spc="-1" strike="noStrike"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ftr" idx="4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5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sldNum" idx="6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C5F3D24-9914-47F6-98CC-07B743AAA0A2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hyperlink" Target="mailto:youremail@email.com" TargetMode="External"/><Relationship Id="rId4" Type="http://schemas.openxmlformats.org/officeDocument/2006/relationships/hyperlink" Target="http://www.yourwebsite.com/" TargetMode="External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bject 2"/>
          <p:cNvSpPr/>
          <p:nvPr/>
        </p:nvSpPr>
        <p:spPr>
          <a:xfrm>
            <a:off x="473400" y="2598840"/>
            <a:ext cx="8659800" cy="531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6000" bIns="0" anchor="t">
            <a:spAutoFit/>
          </a:bodyPr>
          <a:p>
            <a:pPr marL="12600">
              <a:lnSpc>
                <a:spcPts val="8031"/>
              </a:lnSpc>
              <a:spcBef>
                <a:spcPts val="1701"/>
              </a:spcBef>
              <a:buNone/>
            </a:pPr>
            <a:r>
              <a:rPr b="0" lang="en-IN" sz="8000" spc="352" strike="noStrike">
                <a:solidFill>
                  <a:srgbClr val="ffffff"/>
                </a:solidFill>
                <a:latin typeface="Cambria"/>
              </a:rPr>
              <a:t>Unlocking</a:t>
            </a:r>
            <a:r>
              <a:rPr b="0" lang="en-IN" sz="8000" spc="287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8000" spc="284" strike="noStrike">
                <a:solidFill>
                  <a:srgbClr val="ffffff"/>
                </a:solidFill>
                <a:latin typeface="Cambria"/>
              </a:rPr>
              <a:t>the </a:t>
            </a:r>
            <a:r>
              <a:rPr b="0" lang="en-IN" sz="8000" spc="239" strike="noStrike">
                <a:solidFill>
                  <a:srgbClr val="ffffff"/>
                </a:solidFill>
                <a:latin typeface="Cambria"/>
              </a:rPr>
              <a:t>Secrets:</a:t>
            </a:r>
            <a:r>
              <a:rPr b="0" lang="en-IN" sz="8000" spc="29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8000" spc="259" strike="noStrike">
                <a:solidFill>
                  <a:srgbClr val="ffffff"/>
                </a:solidFill>
                <a:latin typeface="Cambria"/>
              </a:rPr>
              <a:t>Mastering </a:t>
            </a:r>
            <a:r>
              <a:rPr b="0" lang="en-IN" sz="8000" spc="304" strike="noStrike">
                <a:solidFill>
                  <a:srgbClr val="ffffff"/>
                </a:solidFill>
                <a:latin typeface="Cambria"/>
              </a:rPr>
              <a:t>Logarithmic </a:t>
            </a:r>
            <a:r>
              <a:rPr b="0" lang="en-IN" sz="8000" spc="287" strike="noStrike">
                <a:solidFill>
                  <a:srgbClr val="ffffff"/>
                </a:solidFill>
                <a:latin typeface="Cambria"/>
              </a:rPr>
              <a:t>Equations</a:t>
            </a:r>
            <a:endParaRPr b="0" lang="en-IN" sz="8000" spc="-1" strike="noStrike">
              <a:latin typeface="Arial"/>
            </a:endParaRPr>
          </a:p>
        </p:txBody>
      </p:sp>
      <p:grpSp>
        <p:nvGrpSpPr>
          <p:cNvPr id="91" name="object 3"/>
          <p:cNvGrpSpPr/>
          <p:nvPr/>
        </p:nvGrpSpPr>
        <p:grpSpPr>
          <a:xfrm>
            <a:off x="9144360" y="0"/>
            <a:ext cx="9143280" cy="9380520"/>
            <a:chOff x="9144360" y="0"/>
            <a:chExt cx="9143280" cy="9380520"/>
          </a:xfrm>
        </p:grpSpPr>
        <p:pic>
          <p:nvPicPr>
            <p:cNvPr id="92" name="object 4" descr=""/>
            <p:cNvPicPr/>
            <p:nvPr/>
          </p:nvPicPr>
          <p:blipFill>
            <a:blip r:embed="rId1"/>
            <a:stretch/>
          </p:blipFill>
          <p:spPr>
            <a:xfrm>
              <a:off x="9144360" y="4056480"/>
              <a:ext cx="5324040" cy="5324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" name="object 5" descr=""/>
            <p:cNvPicPr/>
            <p:nvPr/>
          </p:nvPicPr>
          <p:blipFill>
            <a:blip r:embed="rId2"/>
            <a:stretch/>
          </p:blipFill>
          <p:spPr>
            <a:xfrm>
              <a:off x="11809800" y="0"/>
              <a:ext cx="6477840" cy="74070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object 2"/>
          <p:cNvGrpSpPr/>
          <p:nvPr/>
        </p:nvGrpSpPr>
        <p:grpSpPr>
          <a:xfrm>
            <a:off x="9145080" y="1085040"/>
            <a:ext cx="9142920" cy="7595280"/>
            <a:chOff x="9145080" y="1085040"/>
            <a:chExt cx="9142920" cy="7595280"/>
          </a:xfrm>
        </p:grpSpPr>
        <p:sp>
          <p:nvSpPr>
            <p:cNvPr id="216" name="object 3"/>
            <p:cNvSpPr/>
            <p:nvPr/>
          </p:nvSpPr>
          <p:spPr>
            <a:xfrm>
              <a:off x="11162880" y="2232360"/>
              <a:ext cx="7125120" cy="6447960"/>
            </a:xfrm>
            <a:custGeom>
              <a:avLst/>
              <a:gdLst/>
              <a:ahLst/>
              <a:rect l="l" t="t" r="r" b="b"/>
              <a:pathLst>
                <a:path w="7125334" h="6448425">
                  <a:moveTo>
                    <a:pt x="2941358" y="3780802"/>
                  </a:moveTo>
                  <a:lnTo>
                    <a:pt x="1740814" y="2580246"/>
                  </a:lnTo>
                  <a:lnTo>
                    <a:pt x="0" y="4318559"/>
                  </a:lnTo>
                  <a:lnTo>
                    <a:pt x="1203058" y="5519115"/>
                  </a:lnTo>
                  <a:lnTo>
                    <a:pt x="2941358" y="3780802"/>
                  </a:lnTo>
                  <a:close/>
                </a:path>
                <a:path w="7125334" h="6448425">
                  <a:moveTo>
                    <a:pt x="7125284" y="1241806"/>
                  </a:moveTo>
                  <a:lnTo>
                    <a:pt x="5883935" y="0"/>
                  </a:lnTo>
                  <a:lnTo>
                    <a:pt x="2659786" y="3225469"/>
                  </a:lnTo>
                  <a:lnTo>
                    <a:pt x="5883935" y="6448425"/>
                  </a:lnTo>
                  <a:lnTo>
                    <a:pt x="7125284" y="5207584"/>
                  </a:lnTo>
                  <a:lnTo>
                    <a:pt x="7125284" y="1241806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object 4"/>
            <p:cNvSpPr/>
            <p:nvPr/>
          </p:nvSpPr>
          <p:spPr>
            <a:xfrm>
              <a:off x="9902520" y="3247560"/>
              <a:ext cx="3096000" cy="3398760"/>
            </a:xfrm>
            <a:custGeom>
              <a:avLst/>
              <a:gdLst/>
              <a:ahLst/>
              <a:rect l="l" t="t" r="r" b="b"/>
              <a:pathLst>
                <a:path w="3096259" h="3399154">
                  <a:moveTo>
                    <a:pt x="2990786" y="192227"/>
                  </a:moveTo>
                  <a:lnTo>
                    <a:pt x="2798635" y="0"/>
                  </a:lnTo>
                  <a:lnTo>
                    <a:pt x="0" y="2796121"/>
                  </a:lnTo>
                  <a:lnTo>
                    <a:pt x="194716" y="2990850"/>
                  </a:lnTo>
                  <a:lnTo>
                    <a:pt x="2990786" y="192227"/>
                  </a:lnTo>
                  <a:close/>
                </a:path>
                <a:path w="3096259" h="3399154">
                  <a:moveTo>
                    <a:pt x="3096069" y="1660283"/>
                  </a:moveTo>
                  <a:lnTo>
                    <a:pt x="2463304" y="1027493"/>
                  </a:lnTo>
                  <a:lnTo>
                    <a:pt x="724992" y="2765806"/>
                  </a:lnTo>
                  <a:lnTo>
                    <a:pt x="1357782" y="3398596"/>
                  </a:lnTo>
                  <a:lnTo>
                    <a:pt x="3096069" y="1660283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object 5"/>
            <p:cNvSpPr/>
            <p:nvPr/>
          </p:nvSpPr>
          <p:spPr>
            <a:xfrm>
              <a:off x="9145080" y="1085040"/>
              <a:ext cx="1771200" cy="1771200"/>
            </a:xfrm>
            <a:custGeom>
              <a:avLst/>
              <a:gdLst/>
              <a:ahLst/>
              <a:rect l="l" t="t" r="r" b="b"/>
              <a:pathLst>
                <a:path w="1771650" h="1771650">
                  <a:moveTo>
                    <a:pt x="884567" y="0"/>
                  </a:moveTo>
                  <a:lnTo>
                    <a:pt x="0" y="884580"/>
                  </a:lnTo>
                  <a:lnTo>
                    <a:pt x="884567" y="1771650"/>
                  </a:lnTo>
                  <a:lnTo>
                    <a:pt x="1771650" y="884580"/>
                  </a:lnTo>
                  <a:lnTo>
                    <a:pt x="884567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object 6"/>
            <p:cNvSpPr/>
            <p:nvPr/>
          </p:nvSpPr>
          <p:spPr>
            <a:xfrm>
              <a:off x="962748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698538" y="0"/>
                  </a:moveTo>
                  <a:lnTo>
                    <a:pt x="120611" y="0"/>
                  </a:lnTo>
                  <a:lnTo>
                    <a:pt x="74205" y="9305"/>
                  </a:lnTo>
                  <a:lnTo>
                    <a:pt x="35807" y="34864"/>
                  </a:lnTo>
                  <a:lnTo>
                    <a:pt x="9658" y="73144"/>
                  </a:lnTo>
                  <a:lnTo>
                    <a:pt x="0" y="120611"/>
                  </a:lnTo>
                  <a:lnTo>
                    <a:pt x="0" y="700989"/>
                  </a:lnTo>
                  <a:lnTo>
                    <a:pt x="9234" y="747000"/>
                  </a:lnTo>
                  <a:lnTo>
                    <a:pt x="34864" y="785472"/>
                  </a:lnTo>
                  <a:lnTo>
                    <a:pt x="73144" y="810870"/>
                  </a:lnTo>
                  <a:lnTo>
                    <a:pt x="120611" y="819073"/>
                  </a:lnTo>
                  <a:lnTo>
                    <a:pt x="698538" y="819073"/>
                  </a:lnTo>
                  <a:lnTo>
                    <a:pt x="744944" y="809809"/>
                  </a:lnTo>
                  <a:lnTo>
                    <a:pt x="783342" y="784529"/>
                  </a:lnTo>
                  <a:lnTo>
                    <a:pt x="792536" y="771334"/>
                  </a:lnTo>
                  <a:lnTo>
                    <a:pt x="120611" y="771334"/>
                  </a:lnTo>
                  <a:lnTo>
                    <a:pt x="92262" y="765602"/>
                  </a:lnTo>
                  <a:lnTo>
                    <a:pt x="69097" y="749977"/>
                  </a:lnTo>
                  <a:lnTo>
                    <a:pt x="53471" y="726816"/>
                  </a:lnTo>
                  <a:lnTo>
                    <a:pt x="47739" y="698474"/>
                  </a:lnTo>
                  <a:lnTo>
                    <a:pt x="47739" y="120611"/>
                  </a:lnTo>
                  <a:lnTo>
                    <a:pt x="53471" y="92262"/>
                  </a:lnTo>
                  <a:lnTo>
                    <a:pt x="69097" y="69097"/>
                  </a:lnTo>
                  <a:lnTo>
                    <a:pt x="92262" y="53471"/>
                  </a:lnTo>
                  <a:lnTo>
                    <a:pt x="120611" y="47739"/>
                  </a:lnTo>
                  <a:lnTo>
                    <a:pt x="794297" y="47739"/>
                  </a:lnTo>
                  <a:lnTo>
                    <a:pt x="783971" y="35179"/>
                  </a:lnTo>
                  <a:lnTo>
                    <a:pt x="765673" y="20145"/>
                  </a:lnTo>
                  <a:lnTo>
                    <a:pt x="745021" y="9112"/>
                  </a:lnTo>
                  <a:lnTo>
                    <a:pt x="722486" y="2317"/>
                  </a:lnTo>
                  <a:lnTo>
                    <a:pt x="698538" y="0"/>
                  </a:lnTo>
                  <a:close/>
                </a:path>
                <a:path w="819150" h="819150">
                  <a:moveTo>
                    <a:pt x="620799" y="97482"/>
                  </a:moveTo>
                  <a:lnTo>
                    <a:pt x="593571" y="98032"/>
                  </a:lnTo>
                  <a:lnTo>
                    <a:pt x="584248" y="98032"/>
                  </a:lnTo>
                  <a:lnTo>
                    <a:pt x="573216" y="98307"/>
                  </a:lnTo>
                  <a:lnTo>
                    <a:pt x="522604" y="106079"/>
                  </a:lnTo>
                  <a:lnTo>
                    <a:pt x="472586" y="126652"/>
                  </a:lnTo>
                  <a:lnTo>
                    <a:pt x="431124" y="164846"/>
                  </a:lnTo>
                  <a:lnTo>
                    <a:pt x="412362" y="215960"/>
                  </a:lnTo>
                  <a:lnTo>
                    <a:pt x="409575" y="238696"/>
                  </a:lnTo>
                  <a:lnTo>
                    <a:pt x="409575" y="339191"/>
                  </a:lnTo>
                  <a:lnTo>
                    <a:pt x="361835" y="339191"/>
                  </a:lnTo>
                  <a:lnTo>
                    <a:pt x="352609" y="340957"/>
                  </a:lnTo>
                  <a:lnTo>
                    <a:pt x="344558" y="345784"/>
                  </a:lnTo>
                  <a:lnTo>
                    <a:pt x="338863" y="352966"/>
                  </a:lnTo>
                  <a:lnTo>
                    <a:pt x="336702" y="361797"/>
                  </a:lnTo>
                  <a:lnTo>
                    <a:pt x="336702" y="457276"/>
                  </a:lnTo>
                  <a:lnTo>
                    <a:pt x="338509" y="466500"/>
                  </a:lnTo>
                  <a:lnTo>
                    <a:pt x="343615" y="474546"/>
                  </a:lnTo>
                  <a:lnTo>
                    <a:pt x="351548" y="480238"/>
                  </a:lnTo>
                  <a:lnTo>
                    <a:pt x="361835" y="482396"/>
                  </a:lnTo>
                  <a:lnTo>
                    <a:pt x="409575" y="482396"/>
                  </a:lnTo>
                  <a:lnTo>
                    <a:pt x="409575" y="771334"/>
                  </a:lnTo>
                  <a:lnTo>
                    <a:pt x="457314" y="771334"/>
                  </a:lnTo>
                  <a:lnTo>
                    <a:pt x="457314" y="457276"/>
                  </a:lnTo>
                  <a:lnTo>
                    <a:pt x="434708" y="434657"/>
                  </a:lnTo>
                  <a:lnTo>
                    <a:pt x="384454" y="434657"/>
                  </a:lnTo>
                  <a:lnTo>
                    <a:pt x="384454" y="386930"/>
                  </a:lnTo>
                  <a:lnTo>
                    <a:pt x="434708" y="386930"/>
                  </a:lnTo>
                  <a:lnTo>
                    <a:pt x="443892" y="385123"/>
                  </a:lnTo>
                  <a:lnTo>
                    <a:pt x="451664" y="380017"/>
                  </a:lnTo>
                  <a:lnTo>
                    <a:pt x="456609" y="372084"/>
                  </a:lnTo>
                  <a:lnTo>
                    <a:pt x="457314" y="361797"/>
                  </a:lnTo>
                  <a:lnTo>
                    <a:pt x="457417" y="248742"/>
                  </a:lnTo>
                  <a:lnTo>
                    <a:pt x="457520" y="243713"/>
                  </a:lnTo>
                  <a:lnTo>
                    <a:pt x="457622" y="238696"/>
                  </a:lnTo>
                  <a:lnTo>
                    <a:pt x="457707" y="234569"/>
                  </a:lnTo>
                  <a:lnTo>
                    <a:pt x="460339" y="215960"/>
                  </a:lnTo>
                  <a:lnTo>
                    <a:pt x="482447" y="178396"/>
                  </a:lnTo>
                  <a:lnTo>
                    <a:pt x="535089" y="152952"/>
                  </a:lnTo>
                  <a:lnTo>
                    <a:pt x="588216" y="144710"/>
                  </a:lnTo>
                  <a:lnTo>
                    <a:pt x="598030" y="143217"/>
                  </a:lnTo>
                  <a:lnTo>
                    <a:pt x="715357" y="143217"/>
                  </a:lnTo>
                  <a:lnTo>
                    <a:pt x="716127" y="138188"/>
                  </a:lnTo>
                  <a:lnTo>
                    <a:pt x="716206" y="129279"/>
                  </a:lnTo>
                  <a:lnTo>
                    <a:pt x="712985" y="121546"/>
                  </a:lnTo>
                  <a:lnTo>
                    <a:pt x="706938" y="115226"/>
                  </a:lnTo>
                  <a:lnTo>
                    <a:pt x="698538" y="110553"/>
                  </a:lnTo>
                  <a:lnTo>
                    <a:pt x="673254" y="103999"/>
                  </a:lnTo>
                  <a:lnTo>
                    <a:pt x="647026" y="99563"/>
                  </a:lnTo>
                  <a:lnTo>
                    <a:pt x="620799" y="97482"/>
                  </a:lnTo>
                  <a:close/>
                </a:path>
                <a:path w="819150" h="819150">
                  <a:moveTo>
                    <a:pt x="620649" y="206032"/>
                  </a:moveTo>
                  <a:lnTo>
                    <a:pt x="605574" y="206032"/>
                  </a:lnTo>
                  <a:lnTo>
                    <a:pt x="598030" y="208546"/>
                  </a:lnTo>
                  <a:lnTo>
                    <a:pt x="567991" y="217846"/>
                  </a:lnTo>
                  <a:lnTo>
                    <a:pt x="546201" y="233980"/>
                  </a:lnTo>
                  <a:lnTo>
                    <a:pt x="533704" y="255651"/>
                  </a:lnTo>
                  <a:lnTo>
                    <a:pt x="533361" y="256273"/>
                  </a:lnTo>
                  <a:lnTo>
                    <a:pt x="530186" y="283921"/>
                  </a:lnTo>
                  <a:lnTo>
                    <a:pt x="530186" y="361797"/>
                  </a:lnTo>
                  <a:lnTo>
                    <a:pt x="531952" y="371023"/>
                  </a:lnTo>
                  <a:lnTo>
                    <a:pt x="536779" y="379074"/>
                  </a:lnTo>
                  <a:lnTo>
                    <a:pt x="543961" y="384770"/>
                  </a:lnTo>
                  <a:lnTo>
                    <a:pt x="552792" y="386930"/>
                  </a:lnTo>
                  <a:lnTo>
                    <a:pt x="643255" y="386930"/>
                  </a:lnTo>
                  <a:lnTo>
                    <a:pt x="630694" y="434657"/>
                  </a:lnTo>
                  <a:lnTo>
                    <a:pt x="552792" y="434657"/>
                  </a:lnTo>
                  <a:lnTo>
                    <a:pt x="543608" y="436425"/>
                  </a:lnTo>
                  <a:lnTo>
                    <a:pt x="535836" y="441256"/>
                  </a:lnTo>
                  <a:lnTo>
                    <a:pt x="530891" y="448443"/>
                  </a:lnTo>
                  <a:lnTo>
                    <a:pt x="530186" y="457276"/>
                  </a:lnTo>
                  <a:lnTo>
                    <a:pt x="530186" y="771334"/>
                  </a:lnTo>
                  <a:lnTo>
                    <a:pt x="577926" y="771334"/>
                  </a:lnTo>
                  <a:lnTo>
                    <a:pt x="577926" y="482396"/>
                  </a:lnTo>
                  <a:lnTo>
                    <a:pt x="650798" y="482396"/>
                  </a:lnTo>
                  <a:lnTo>
                    <a:pt x="696023" y="369341"/>
                  </a:lnTo>
                  <a:lnTo>
                    <a:pt x="698538" y="361797"/>
                  </a:lnTo>
                  <a:lnTo>
                    <a:pt x="693508" y="346722"/>
                  </a:lnTo>
                  <a:lnTo>
                    <a:pt x="688479" y="341706"/>
                  </a:lnTo>
                  <a:lnTo>
                    <a:pt x="684714" y="339191"/>
                  </a:lnTo>
                  <a:lnTo>
                    <a:pt x="577926" y="339191"/>
                  </a:lnTo>
                  <a:lnTo>
                    <a:pt x="577926" y="283921"/>
                  </a:lnTo>
                  <a:lnTo>
                    <a:pt x="578750" y="276065"/>
                  </a:lnTo>
                  <a:lnTo>
                    <a:pt x="582637" y="268211"/>
                  </a:lnTo>
                  <a:lnTo>
                    <a:pt x="591703" y="261302"/>
                  </a:lnTo>
                  <a:lnTo>
                    <a:pt x="608076" y="256273"/>
                  </a:lnTo>
                  <a:lnTo>
                    <a:pt x="618134" y="256273"/>
                  </a:lnTo>
                  <a:lnTo>
                    <a:pt x="623163" y="253771"/>
                  </a:lnTo>
                  <a:lnTo>
                    <a:pt x="696023" y="253771"/>
                  </a:lnTo>
                  <a:lnTo>
                    <a:pt x="701052" y="248742"/>
                  </a:lnTo>
                  <a:lnTo>
                    <a:pt x="701052" y="243713"/>
                  </a:lnTo>
                  <a:lnTo>
                    <a:pt x="705562" y="211048"/>
                  </a:lnTo>
                  <a:lnTo>
                    <a:pt x="658342" y="211048"/>
                  </a:lnTo>
                  <a:lnTo>
                    <a:pt x="650329" y="209562"/>
                  </a:lnTo>
                  <a:lnTo>
                    <a:pt x="641390" y="208546"/>
                  </a:lnTo>
                  <a:lnTo>
                    <a:pt x="631483" y="207524"/>
                  </a:lnTo>
                  <a:lnTo>
                    <a:pt x="620649" y="206032"/>
                  </a:lnTo>
                  <a:close/>
                </a:path>
                <a:path w="819150" h="819150">
                  <a:moveTo>
                    <a:pt x="794297" y="47739"/>
                  </a:moveTo>
                  <a:lnTo>
                    <a:pt x="698538" y="47739"/>
                  </a:lnTo>
                  <a:lnTo>
                    <a:pt x="726881" y="53471"/>
                  </a:lnTo>
                  <a:lnTo>
                    <a:pt x="750047" y="69097"/>
                  </a:lnTo>
                  <a:lnTo>
                    <a:pt x="765676" y="92262"/>
                  </a:lnTo>
                  <a:lnTo>
                    <a:pt x="771410" y="120611"/>
                  </a:lnTo>
                  <a:lnTo>
                    <a:pt x="771410" y="700989"/>
                  </a:lnTo>
                  <a:lnTo>
                    <a:pt x="765676" y="729291"/>
                  </a:lnTo>
                  <a:lnTo>
                    <a:pt x="750047" y="752178"/>
                  </a:lnTo>
                  <a:lnTo>
                    <a:pt x="726881" y="767056"/>
                  </a:lnTo>
                  <a:lnTo>
                    <a:pt x="698538" y="771334"/>
                  </a:lnTo>
                  <a:lnTo>
                    <a:pt x="792536" y="771334"/>
                  </a:lnTo>
                  <a:lnTo>
                    <a:pt x="809491" y="747000"/>
                  </a:lnTo>
                  <a:lnTo>
                    <a:pt x="819150" y="700989"/>
                  </a:lnTo>
                  <a:lnTo>
                    <a:pt x="819150" y="120611"/>
                  </a:lnTo>
                  <a:lnTo>
                    <a:pt x="817205" y="100507"/>
                  </a:lnTo>
                  <a:lnTo>
                    <a:pt x="817114" y="99563"/>
                  </a:lnTo>
                  <a:lnTo>
                    <a:pt x="816993" y="98307"/>
                  </a:lnTo>
                  <a:lnTo>
                    <a:pt x="816913" y="97482"/>
                  </a:lnTo>
                  <a:lnTo>
                    <a:pt x="816834" y="96661"/>
                  </a:lnTo>
                  <a:lnTo>
                    <a:pt x="810042" y="74123"/>
                  </a:lnTo>
                  <a:lnTo>
                    <a:pt x="799010" y="53471"/>
                  </a:lnTo>
                  <a:lnTo>
                    <a:pt x="794297" y="47739"/>
                  </a:lnTo>
                  <a:close/>
                </a:path>
                <a:path w="819150" h="819150">
                  <a:moveTo>
                    <a:pt x="680948" y="336677"/>
                  </a:moveTo>
                  <a:lnTo>
                    <a:pt x="673404" y="339191"/>
                  </a:lnTo>
                  <a:lnTo>
                    <a:pt x="684714" y="339191"/>
                  </a:lnTo>
                  <a:lnTo>
                    <a:pt x="680948" y="336677"/>
                  </a:lnTo>
                  <a:close/>
                </a:path>
                <a:path w="819150" h="819150">
                  <a:moveTo>
                    <a:pt x="696023" y="253771"/>
                  </a:moveTo>
                  <a:lnTo>
                    <a:pt x="623163" y="253771"/>
                  </a:lnTo>
                  <a:lnTo>
                    <a:pt x="634391" y="254240"/>
                  </a:lnTo>
                  <a:lnTo>
                    <a:pt x="645147" y="255651"/>
                  </a:lnTo>
                  <a:lnTo>
                    <a:pt x="654960" y="258004"/>
                  </a:lnTo>
                  <a:lnTo>
                    <a:pt x="663359" y="261302"/>
                  </a:lnTo>
                  <a:lnTo>
                    <a:pt x="668388" y="261302"/>
                  </a:lnTo>
                  <a:lnTo>
                    <a:pt x="673417" y="263817"/>
                  </a:lnTo>
                  <a:lnTo>
                    <a:pt x="685977" y="263817"/>
                  </a:lnTo>
                  <a:lnTo>
                    <a:pt x="696023" y="253771"/>
                  </a:lnTo>
                  <a:close/>
                </a:path>
                <a:path w="819150" h="819150">
                  <a:moveTo>
                    <a:pt x="715357" y="143217"/>
                  </a:moveTo>
                  <a:lnTo>
                    <a:pt x="598030" y="143217"/>
                  </a:lnTo>
                  <a:lnTo>
                    <a:pt x="614992" y="143728"/>
                  </a:lnTo>
                  <a:lnTo>
                    <a:pt x="631952" y="145416"/>
                  </a:lnTo>
                  <a:lnTo>
                    <a:pt x="648911" y="148516"/>
                  </a:lnTo>
                  <a:lnTo>
                    <a:pt x="665873" y="153263"/>
                  </a:lnTo>
                  <a:lnTo>
                    <a:pt x="662103" y="184042"/>
                  </a:lnTo>
                  <a:lnTo>
                    <a:pt x="660221" y="198487"/>
                  </a:lnTo>
                  <a:lnTo>
                    <a:pt x="658342" y="211048"/>
                  </a:lnTo>
                  <a:lnTo>
                    <a:pt x="705562" y="211048"/>
                  </a:lnTo>
                  <a:lnTo>
                    <a:pt x="706938" y="201080"/>
                  </a:lnTo>
                  <a:lnTo>
                    <a:pt x="710471" y="175877"/>
                  </a:lnTo>
                  <a:lnTo>
                    <a:pt x="713063" y="158211"/>
                  </a:lnTo>
                  <a:lnTo>
                    <a:pt x="715279" y="143728"/>
                  </a:lnTo>
                  <a:lnTo>
                    <a:pt x="715357" y="1432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object 7"/>
            <p:cNvSpPr/>
            <p:nvPr/>
          </p:nvSpPr>
          <p:spPr>
            <a:xfrm>
              <a:off x="13107600" y="1085040"/>
              <a:ext cx="3753720" cy="1771200"/>
            </a:xfrm>
            <a:custGeom>
              <a:avLst/>
              <a:gdLst/>
              <a:ahLst/>
              <a:rect l="l" t="t" r="r" b="b"/>
              <a:pathLst>
                <a:path w="3754119" h="1771650">
                  <a:moveTo>
                    <a:pt x="1771650" y="884580"/>
                  </a:moveTo>
                  <a:lnTo>
                    <a:pt x="884555" y="0"/>
                  </a:lnTo>
                  <a:lnTo>
                    <a:pt x="0" y="884580"/>
                  </a:lnTo>
                  <a:lnTo>
                    <a:pt x="884555" y="1771650"/>
                  </a:lnTo>
                  <a:lnTo>
                    <a:pt x="1771650" y="884580"/>
                  </a:lnTo>
                  <a:close/>
                </a:path>
                <a:path w="3754119" h="1771650">
                  <a:moveTo>
                    <a:pt x="3754120" y="884580"/>
                  </a:moveTo>
                  <a:lnTo>
                    <a:pt x="2868295" y="0"/>
                  </a:lnTo>
                  <a:lnTo>
                    <a:pt x="1982470" y="884580"/>
                  </a:lnTo>
                  <a:lnTo>
                    <a:pt x="2868295" y="1771650"/>
                  </a:lnTo>
                  <a:lnTo>
                    <a:pt x="3754120" y="88458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object 8"/>
            <p:cNvSpPr/>
            <p:nvPr/>
          </p:nvSpPr>
          <p:spPr>
            <a:xfrm>
              <a:off x="13703040" y="1854000"/>
              <a:ext cx="143280" cy="429480"/>
            </a:xfrm>
            <a:custGeom>
              <a:avLst/>
              <a:gdLst/>
              <a:ahLst/>
              <a:rect l="l" t="t" r="r" b="b"/>
              <a:pathLst>
                <a:path w="143509" h="429894">
                  <a:moveTo>
                    <a:pt x="120523" y="0"/>
                  </a:moveTo>
                  <a:lnTo>
                    <a:pt x="25019" y="0"/>
                  </a:lnTo>
                  <a:lnTo>
                    <a:pt x="15805" y="1767"/>
                  </a:lnTo>
                  <a:lnTo>
                    <a:pt x="7794" y="6599"/>
                  </a:lnTo>
                  <a:lnTo>
                    <a:pt x="2141" y="13785"/>
                  </a:lnTo>
                  <a:lnTo>
                    <a:pt x="0" y="22618"/>
                  </a:lnTo>
                  <a:lnTo>
                    <a:pt x="0" y="407073"/>
                  </a:lnTo>
                  <a:lnTo>
                    <a:pt x="25019" y="429679"/>
                  </a:lnTo>
                  <a:lnTo>
                    <a:pt x="120523" y="429679"/>
                  </a:lnTo>
                  <a:lnTo>
                    <a:pt x="129716" y="427913"/>
                  </a:lnTo>
                  <a:lnTo>
                    <a:pt x="137493" y="423086"/>
                  </a:lnTo>
                  <a:lnTo>
                    <a:pt x="142436" y="415904"/>
                  </a:lnTo>
                  <a:lnTo>
                    <a:pt x="143129" y="407073"/>
                  </a:lnTo>
                  <a:lnTo>
                    <a:pt x="143129" y="381939"/>
                  </a:lnTo>
                  <a:lnTo>
                    <a:pt x="47625" y="381939"/>
                  </a:lnTo>
                  <a:lnTo>
                    <a:pt x="47625" y="47752"/>
                  </a:lnTo>
                  <a:lnTo>
                    <a:pt x="143129" y="47752"/>
                  </a:lnTo>
                  <a:lnTo>
                    <a:pt x="143129" y="22618"/>
                  </a:lnTo>
                  <a:lnTo>
                    <a:pt x="141432" y="13785"/>
                  </a:lnTo>
                  <a:lnTo>
                    <a:pt x="141364" y="13433"/>
                  </a:lnTo>
                  <a:lnTo>
                    <a:pt x="136540" y="5661"/>
                  </a:lnTo>
                  <a:lnTo>
                    <a:pt x="129359" y="712"/>
                  </a:lnTo>
                  <a:lnTo>
                    <a:pt x="120523" y="0"/>
                  </a:lnTo>
                  <a:close/>
                </a:path>
                <a:path w="143509" h="429894">
                  <a:moveTo>
                    <a:pt x="143129" y="47752"/>
                  </a:moveTo>
                  <a:lnTo>
                    <a:pt x="95377" y="47752"/>
                  </a:lnTo>
                  <a:lnTo>
                    <a:pt x="95377" y="381939"/>
                  </a:lnTo>
                  <a:lnTo>
                    <a:pt x="143129" y="381939"/>
                  </a:lnTo>
                  <a:lnTo>
                    <a:pt x="143129" y="4775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22" name="object 9" descr=""/>
            <p:cNvPicPr/>
            <p:nvPr/>
          </p:nvPicPr>
          <p:blipFill>
            <a:blip r:embed="rId1"/>
            <a:stretch/>
          </p:blipFill>
          <p:spPr>
            <a:xfrm>
              <a:off x="13703040" y="1660320"/>
              <a:ext cx="142920" cy="142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3" name="object 10"/>
            <p:cNvSpPr/>
            <p:nvPr/>
          </p:nvSpPr>
          <p:spPr>
            <a:xfrm>
              <a:off x="1358244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695960" y="439737"/>
                  </a:moveTo>
                  <a:lnTo>
                    <a:pt x="690118" y="397548"/>
                  </a:lnTo>
                  <a:lnTo>
                    <a:pt x="673303" y="359702"/>
                  </a:lnTo>
                  <a:lnTo>
                    <a:pt x="653884" y="336715"/>
                  </a:lnTo>
                  <a:lnTo>
                    <a:pt x="648208" y="330009"/>
                  </a:lnTo>
                  <a:lnTo>
                    <a:pt x="648208" y="439737"/>
                  </a:lnTo>
                  <a:lnTo>
                    <a:pt x="648208" y="673417"/>
                  </a:lnTo>
                  <a:lnTo>
                    <a:pt x="600456" y="673417"/>
                  </a:lnTo>
                  <a:lnTo>
                    <a:pt x="600456" y="482447"/>
                  </a:lnTo>
                  <a:lnTo>
                    <a:pt x="592963" y="445274"/>
                  </a:lnTo>
                  <a:lnTo>
                    <a:pt x="585851" y="434708"/>
                  </a:lnTo>
                  <a:lnTo>
                    <a:pt x="572528" y="414921"/>
                  </a:lnTo>
                  <a:lnTo>
                    <a:pt x="542213" y="394474"/>
                  </a:lnTo>
                  <a:lnTo>
                    <a:pt x="505079" y="386969"/>
                  </a:lnTo>
                  <a:lnTo>
                    <a:pt x="467868" y="394474"/>
                  </a:lnTo>
                  <a:lnTo>
                    <a:pt x="437515" y="414921"/>
                  </a:lnTo>
                  <a:lnTo>
                    <a:pt x="417068" y="445274"/>
                  </a:lnTo>
                  <a:lnTo>
                    <a:pt x="409575" y="482447"/>
                  </a:lnTo>
                  <a:lnTo>
                    <a:pt x="409575" y="673417"/>
                  </a:lnTo>
                  <a:lnTo>
                    <a:pt x="359283" y="673417"/>
                  </a:lnTo>
                  <a:lnTo>
                    <a:pt x="359283" y="339229"/>
                  </a:lnTo>
                  <a:lnTo>
                    <a:pt x="409575" y="339229"/>
                  </a:lnTo>
                  <a:lnTo>
                    <a:pt x="409575" y="361835"/>
                  </a:lnTo>
                  <a:lnTo>
                    <a:pt x="410502" y="368909"/>
                  </a:lnTo>
                  <a:lnTo>
                    <a:pt x="413321" y="375031"/>
                  </a:lnTo>
                  <a:lnTo>
                    <a:pt x="418033" y="380225"/>
                  </a:lnTo>
                  <a:lnTo>
                    <a:pt x="424688" y="384454"/>
                  </a:lnTo>
                  <a:lnTo>
                    <a:pt x="427101" y="384454"/>
                  </a:lnTo>
                  <a:lnTo>
                    <a:pt x="429641" y="386969"/>
                  </a:lnTo>
                  <a:lnTo>
                    <a:pt x="437134" y="386969"/>
                  </a:lnTo>
                  <a:lnTo>
                    <a:pt x="444754" y="384454"/>
                  </a:lnTo>
                  <a:lnTo>
                    <a:pt x="449707" y="379425"/>
                  </a:lnTo>
                  <a:lnTo>
                    <a:pt x="459740" y="366864"/>
                  </a:lnTo>
                  <a:lnTo>
                    <a:pt x="476580" y="353682"/>
                  </a:lnTo>
                  <a:lnTo>
                    <a:pt x="496227" y="344258"/>
                  </a:lnTo>
                  <a:lnTo>
                    <a:pt x="515353" y="339229"/>
                  </a:lnTo>
                  <a:lnTo>
                    <a:pt x="517753" y="338607"/>
                  </a:lnTo>
                  <a:lnTo>
                    <a:pt x="540258" y="336715"/>
                  </a:lnTo>
                  <a:lnTo>
                    <a:pt x="552831" y="336715"/>
                  </a:lnTo>
                  <a:lnTo>
                    <a:pt x="597357" y="352818"/>
                  </a:lnTo>
                  <a:lnTo>
                    <a:pt x="642239" y="406361"/>
                  </a:lnTo>
                  <a:lnTo>
                    <a:pt x="648208" y="439737"/>
                  </a:lnTo>
                  <a:lnTo>
                    <a:pt x="648208" y="330009"/>
                  </a:lnTo>
                  <a:lnTo>
                    <a:pt x="611085" y="304736"/>
                  </a:lnTo>
                  <a:lnTo>
                    <a:pt x="567817" y="291477"/>
                  </a:lnTo>
                  <a:lnTo>
                    <a:pt x="547382" y="289026"/>
                  </a:lnTo>
                  <a:lnTo>
                    <a:pt x="539623" y="289026"/>
                  </a:lnTo>
                  <a:lnTo>
                    <a:pt x="517715" y="290398"/>
                  </a:lnTo>
                  <a:lnTo>
                    <a:pt x="495935" y="294627"/>
                  </a:lnTo>
                  <a:lnTo>
                    <a:pt x="475564" y="301701"/>
                  </a:lnTo>
                  <a:lnTo>
                    <a:pt x="457327" y="311581"/>
                  </a:lnTo>
                  <a:lnTo>
                    <a:pt x="454088" y="303149"/>
                  </a:lnTo>
                  <a:lnTo>
                    <a:pt x="448513" y="296824"/>
                  </a:lnTo>
                  <a:lnTo>
                    <a:pt x="441045" y="292862"/>
                  </a:lnTo>
                  <a:lnTo>
                    <a:pt x="432181" y="291477"/>
                  </a:lnTo>
                  <a:lnTo>
                    <a:pt x="336677" y="291477"/>
                  </a:lnTo>
                  <a:lnTo>
                    <a:pt x="327431" y="293255"/>
                  </a:lnTo>
                  <a:lnTo>
                    <a:pt x="319379" y="298081"/>
                  </a:lnTo>
                  <a:lnTo>
                    <a:pt x="313690" y="305269"/>
                  </a:lnTo>
                  <a:lnTo>
                    <a:pt x="311531" y="314096"/>
                  </a:lnTo>
                  <a:lnTo>
                    <a:pt x="311531" y="698550"/>
                  </a:lnTo>
                  <a:lnTo>
                    <a:pt x="336677" y="721156"/>
                  </a:lnTo>
                  <a:lnTo>
                    <a:pt x="432181" y="721156"/>
                  </a:lnTo>
                  <a:lnTo>
                    <a:pt x="441413" y="719391"/>
                  </a:lnTo>
                  <a:lnTo>
                    <a:pt x="449465" y="714565"/>
                  </a:lnTo>
                  <a:lnTo>
                    <a:pt x="455155" y="707390"/>
                  </a:lnTo>
                  <a:lnTo>
                    <a:pt x="457327" y="698550"/>
                  </a:lnTo>
                  <a:lnTo>
                    <a:pt x="457327" y="673417"/>
                  </a:lnTo>
                  <a:lnTo>
                    <a:pt x="457327" y="482447"/>
                  </a:lnTo>
                  <a:lnTo>
                    <a:pt x="461251" y="463334"/>
                  </a:lnTo>
                  <a:lnTo>
                    <a:pt x="471766" y="448221"/>
                  </a:lnTo>
                  <a:lnTo>
                    <a:pt x="487006" y="438289"/>
                  </a:lnTo>
                  <a:lnTo>
                    <a:pt x="505079" y="434708"/>
                  </a:lnTo>
                  <a:lnTo>
                    <a:pt x="524154" y="438645"/>
                  </a:lnTo>
                  <a:lnTo>
                    <a:pt x="539280" y="449160"/>
                  </a:lnTo>
                  <a:lnTo>
                    <a:pt x="549236" y="464400"/>
                  </a:lnTo>
                  <a:lnTo>
                    <a:pt x="552831" y="482447"/>
                  </a:lnTo>
                  <a:lnTo>
                    <a:pt x="552831" y="698550"/>
                  </a:lnTo>
                  <a:lnTo>
                    <a:pt x="554520" y="707390"/>
                  </a:lnTo>
                  <a:lnTo>
                    <a:pt x="554583" y="707745"/>
                  </a:lnTo>
                  <a:lnTo>
                    <a:pt x="559409" y="715518"/>
                  </a:lnTo>
                  <a:lnTo>
                    <a:pt x="566597" y="720458"/>
                  </a:lnTo>
                  <a:lnTo>
                    <a:pt x="575437" y="721156"/>
                  </a:lnTo>
                  <a:lnTo>
                    <a:pt x="673354" y="721156"/>
                  </a:lnTo>
                  <a:lnTo>
                    <a:pt x="682536" y="719391"/>
                  </a:lnTo>
                  <a:lnTo>
                    <a:pt x="690321" y="714565"/>
                  </a:lnTo>
                  <a:lnTo>
                    <a:pt x="695261" y="707390"/>
                  </a:lnTo>
                  <a:lnTo>
                    <a:pt x="695960" y="698550"/>
                  </a:lnTo>
                  <a:lnTo>
                    <a:pt x="695960" y="673417"/>
                  </a:lnTo>
                  <a:lnTo>
                    <a:pt x="695960" y="439737"/>
                  </a:lnTo>
                  <a:close/>
                </a:path>
                <a:path w="819150" h="819150">
                  <a:moveTo>
                    <a:pt x="819150" y="123126"/>
                  </a:moveTo>
                  <a:lnTo>
                    <a:pt x="809447" y="76695"/>
                  </a:lnTo>
                  <a:lnTo>
                    <a:pt x="789686" y="47752"/>
                  </a:lnTo>
                  <a:lnTo>
                    <a:pt x="783031" y="38023"/>
                  </a:lnTo>
                  <a:lnTo>
                    <a:pt x="768858" y="28295"/>
                  </a:lnTo>
                  <a:lnTo>
                    <a:pt x="768858" y="123126"/>
                  </a:lnTo>
                  <a:lnTo>
                    <a:pt x="768858" y="698550"/>
                  </a:lnTo>
                  <a:lnTo>
                    <a:pt x="763117" y="726897"/>
                  </a:lnTo>
                  <a:lnTo>
                    <a:pt x="747496" y="750062"/>
                  </a:lnTo>
                  <a:lnTo>
                    <a:pt x="724331" y="765683"/>
                  </a:lnTo>
                  <a:lnTo>
                    <a:pt x="695960" y="771410"/>
                  </a:lnTo>
                  <a:lnTo>
                    <a:pt x="120650" y="771410"/>
                  </a:lnTo>
                  <a:lnTo>
                    <a:pt x="92265" y="765683"/>
                  </a:lnTo>
                  <a:lnTo>
                    <a:pt x="69100" y="750062"/>
                  </a:lnTo>
                  <a:lnTo>
                    <a:pt x="53479" y="726897"/>
                  </a:lnTo>
                  <a:lnTo>
                    <a:pt x="47752" y="698550"/>
                  </a:lnTo>
                  <a:lnTo>
                    <a:pt x="47752" y="123126"/>
                  </a:lnTo>
                  <a:lnTo>
                    <a:pt x="53479" y="94754"/>
                  </a:lnTo>
                  <a:lnTo>
                    <a:pt x="69100" y="71310"/>
                  </a:lnTo>
                  <a:lnTo>
                    <a:pt x="92265" y="54940"/>
                  </a:lnTo>
                  <a:lnTo>
                    <a:pt x="120650" y="47752"/>
                  </a:lnTo>
                  <a:lnTo>
                    <a:pt x="695960" y="47752"/>
                  </a:lnTo>
                  <a:lnTo>
                    <a:pt x="724331" y="53530"/>
                  </a:lnTo>
                  <a:lnTo>
                    <a:pt x="747496" y="69430"/>
                  </a:lnTo>
                  <a:lnTo>
                    <a:pt x="763117" y="93332"/>
                  </a:lnTo>
                  <a:lnTo>
                    <a:pt x="768858" y="123126"/>
                  </a:lnTo>
                  <a:lnTo>
                    <a:pt x="768858" y="28295"/>
                  </a:lnTo>
                  <a:lnTo>
                    <a:pt x="743864" y="11125"/>
                  </a:lnTo>
                  <a:lnTo>
                    <a:pt x="695960" y="0"/>
                  </a:lnTo>
                  <a:lnTo>
                    <a:pt x="120650" y="0"/>
                  </a:lnTo>
                  <a:lnTo>
                    <a:pt x="74193" y="9702"/>
                  </a:lnTo>
                  <a:lnTo>
                    <a:pt x="35788" y="36131"/>
                  </a:lnTo>
                  <a:lnTo>
                    <a:pt x="9652" y="75272"/>
                  </a:lnTo>
                  <a:lnTo>
                    <a:pt x="0" y="123126"/>
                  </a:lnTo>
                  <a:lnTo>
                    <a:pt x="0" y="698550"/>
                  </a:lnTo>
                  <a:lnTo>
                    <a:pt x="9652" y="744956"/>
                  </a:lnTo>
                  <a:lnTo>
                    <a:pt x="35788" y="783348"/>
                  </a:lnTo>
                  <a:lnTo>
                    <a:pt x="74193" y="809498"/>
                  </a:lnTo>
                  <a:lnTo>
                    <a:pt x="120650" y="819150"/>
                  </a:lnTo>
                  <a:lnTo>
                    <a:pt x="695960" y="819150"/>
                  </a:lnTo>
                  <a:lnTo>
                    <a:pt x="742442" y="809498"/>
                  </a:lnTo>
                  <a:lnTo>
                    <a:pt x="781126" y="783348"/>
                  </a:lnTo>
                  <a:lnTo>
                    <a:pt x="789482" y="771410"/>
                  </a:lnTo>
                  <a:lnTo>
                    <a:pt x="808024" y="744956"/>
                  </a:lnTo>
                  <a:lnTo>
                    <a:pt x="819150" y="698550"/>
                  </a:lnTo>
                  <a:lnTo>
                    <a:pt x="819150" y="12312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object 11"/>
            <p:cNvSpPr/>
            <p:nvPr/>
          </p:nvSpPr>
          <p:spPr>
            <a:xfrm>
              <a:off x="11125080" y="1085040"/>
              <a:ext cx="1771200" cy="1771200"/>
            </a:xfrm>
            <a:custGeom>
              <a:avLst/>
              <a:gdLst/>
              <a:ahLst/>
              <a:rect l="l" t="t" r="r" b="b"/>
              <a:pathLst>
                <a:path w="1771650" h="1771650">
                  <a:moveTo>
                    <a:pt x="887082" y="0"/>
                  </a:moveTo>
                  <a:lnTo>
                    <a:pt x="0" y="884580"/>
                  </a:lnTo>
                  <a:lnTo>
                    <a:pt x="887082" y="1771650"/>
                  </a:lnTo>
                  <a:lnTo>
                    <a:pt x="1771599" y="884580"/>
                  </a:lnTo>
                  <a:lnTo>
                    <a:pt x="88708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object 12"/>
            <p:cNvSpPr/>
            <p:nvPr/>
          </p:nvSpPr>
          <p:spPr>
            <a:xfrm>
              <a:off x="1160496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577926" y="409536"/>
                  </a:moveTo>
                  <a:lnTo>
                    <a:pt x="571906" y="364794"/>
                  </a:lnTo>
                  <a:lnTo>
                    <a:pt x="554926" y="324586"/>
                  </a:lnTo>
                  <a:lnTo>
                    <a:pt x="530186" y="292557"/>
                  </a:lnTo>
                  <a:lnTo>
                    <a:pt x="530186" y="409536"/>
                  </a:lnTo>
                  <a:lnTo>
                    <a:pt x="520877" y="455942"/>
                  </a:lnTo>
                  <a:lnTo>
                    <a:pt x="495312" y="494334"/>
                  </a:lnTo>
                  <a:lnTo>
                    <a:pt x="457034" y="520484"/>
                  </a:lnTo>
                  <a:lnTo>
                    <a:pt x="409575" y="530136"/>
                  </a:lnTo>
                  <a:lnTo>
                    <a:pt x="363156" y="520839"/>
                  </a:lnTo>
                  <a:lnTo>
                    <a:pt x="324764" y="495287"/>
                  </a:lnTo>
                  <a:lnTo>
                    <a:pt x="298615" y="457009"/>
                  </a:lnTo>
                  <a:lnTo>
                    <a:pt x="288963" y="409536"/>
                  </a:lnTo>
                  <a:lnTo>
                    <a:pt x="298196" y="363537"/>
                  </a:lnTo>
                  <a:lnTo>
                    <a:pt x="298259" y="363181"/>
                  </a:lnTo>
                  <a:lnTo>
                    <a:pt x="323824" y="325069"/>
                  </a:lnTo>
                  <a:lnTo>
                    <a:pt x="362102" y="299669"/>
                  </a:lnTo>
                  <a:lnTo>
                    <a:pt x="409575" y="291452"/>
                  </a:lnTo>
                  <a:lnTo>
                    <a:pt x="455980" y="300723"/>
                  </a:lnTo>
                  <a:lnTo>
                    <a:pt x="494372" y="326009"/>
                  </a:lnTo>
                  <a:lnTo>
                    <a:pt x="520522" y="363537"/>
                  </a:lnTo>
                  <a:lnTo>
                    <a:pt x="530186" y="409536"/>
                  </a:lnTo>
                  <a:lnTo>
                    <a:pt x="530186" y="292557"/>
                  </a:lnTo>
                  <a:lnTo>
                    <a:pt x="494538" y="264185"/>
                  </a:lnTo>
                  <a:lnTo>
                    <a:pt x="454317" y="247218"/>
                  </a:lnTo>
                  <a:lnTo>
                    <a:pt x="409575" y="241198"/>
                  </a:lnTo>
                  <a:lnTo>
                    <a:pt x="364820" y="247218"/>
                  </a:lnTo>
                  <a:lnTo>
                    <a:pt x="324599" y="264185"/>
                  </a:lnTo>
                  <a:lnTo>
                    <a:pt x="290525" y="290512"/>
                  </a:lnTo>
                  <a:lnTo>
                    <a:pt x="264198" y="324586"/>
                  </a:lnTo>
                  <a:lnTo>
                    <a:pt x="247218" y="364794"/>
                  </a:lnTo>
                  <a:lnTo>
                    <a:pt x="241211" y="409536"/>
                  </a:lnTo>
                  <a:lnTo>
                    <a:pt x="247218" y="454291"/>
                  </a:lnTo>
                  <a:lnTo>
                    <a:pt x="264121" y="494334"/>
                  </a:lnTo>
                  <a:lnTo>
                    <a:pt x="290525" y="528574"/>
                  </a:lnTo>
                  <a:lnTo>
                    <a:pt x="324599" y="554901"/>
                  </a:lnTo>
                  <a:lnTo>
                    <a:pt x="364820" y="571868"/>
                  </a:lnTo>
                  <a:lnTo>
                    <a:pt x="409575" y="577875"/>
                  </a:lnTo>
                  <a:lnTo>
                    <a:pt x="454317" y="571868"/>
                  </a:lnTo>
                  <a:lnTo>
                    <a:pt x="494538" y="554901"/>
                  </a:lnTo>
                  <a:lnTo>
                    <a:pt x="526580" y="530136"/>
                  </a:lnTo>
                  <a:lnTo>
                    <a:pt x="528612" y="528574"/>
                  </a:lnTo>
                  <a:lnTo>
                    <a:pt x="554926" y="494499"/>
                  </a:lnTo>
                  <a:lnTo>
                    <a:pt x="571906" y="454291"/>
                  </a:lnTo>
                  <a:lnTo>
                    <a:pt x="577926" y="409536"/>
                  </a:lnTo>
                  <a:close/>
                </a:path>
                <a:path w="819150" h="819150">
                  <a:moveTo>
                    <a:pt x="723658" y="218592"/>
                  </a:moveTo>
                  <a:lnTo>
                    <a:pt x="713955" y="172199"/>
                  </a:lnTo>
                  <a:lnTo>
                    <a:pt x="695756" y="145732"/>
                  </a:lnTo>
                  <a:lnTo>
                    <a:pt x="687539" y="133794"/>
                  </a:lnTo>
                  <a:lnTo>
                    <a:pt x="673404" y="124371"/>
                  </a:lnTo>
                  <a:lnTo>
                    <a:pt x="673404" y="218592"/>
                  </a:lnTo>
                  <a:lnTo>
                    <a:pt x="673404" y="602996"/>
                  </a:lnTo>
                  <a:lnTo>
                    <a:pt x="667664" y="631355"/>
                  </a:lnTo>
                  <a:lnTo>
                    <a:pt x="652043" y="654519"/>
                  </a:lnTo>
                  <a:lnTo>
                    <a:pt x="628878" y="670140"/>
                  </a:lnTo>
                  <a:lnTo>
                    <a:pt x="600532" y="675868"/>
                  </a:lnTo>
                  <a:lnTo>
                    <a:pt x="216090" y="675868"/>
                  </a:lnTo>
                  <a:lnTo>
                    <a:pt x="187731" y="670140"/>
                  </a:lnTo>
                  <a:lnTo>
                    <a:pt x="164566" y="654519"/>
                  </a:lnTo>
                  <a:lnTo>
                    <a:pt x="148945" y="631355"/>
                  </a:lnTo>
                  <a:lnTo>
                    <a:pt x="143217" y="602996"/>
                  </a:lnTo>
                  <a:lnTo>
                    <a:pt x="143217" y="218592"/>
                  </a:lnTo>
                  <a:lnTo>
                    <a:pt x="148945" y="190258"/>
                  </a:lnTo>
                  <a:lnTo>
                    <a:pt x="164566" y="167093"/>
                  </a:lnTo>
                  <a:lnTo>
                    <a:pt x="187731" y="151472"/>
                  </a:lnTo>
                  <a:lnTo>
                    <a:pt x="216090" y="145732"/>
                  </a:lnTo>
                  <a:lnTo>
                    <a:pt x="600532" y="145732"/>
                  </a:lnTo>
                  <a:lnTo>
                    <a:pt x="628878" y="151472"/>
                  </a:lnTo>
                  <a:lnTo>
                    <a:pt x="652043" y="167093"/>
                  </a:lnTo>
                  <a:lnTo>
                    <a:pt x="667664" y="190258"/>
                  </a:lnTo>
                  <a:lnTo>
                    <a:pt x="673404" y="218592"/>
                  </a:lnTo>
                  <a:lnTo>
                    <a:pt x="673404" y="124371"/>
                  </a:lnTo>
                  <a:lnTo>
                    <a:pt x="648385" y="107657"/>
                  </a:lnTo>
                  <a:lnTo>
                    <a:pt x="600532" y="97993"/>
                  </a:lnTo>
                  <a:lnTo>
                    <a:pt x="216090" y="97993"/>
                  </a:lnTo>
                  <a:lnTo>
                    <a:pt x="169672" y="107657"/>
                  </a:lnTo>
                  <a:lnTo>
                    <a:pt x="131279" y="133794"/>
                  </a:lnTo>
                  <a:lnTo>
                    <a:pt x="105130" y="172199"/>
                  </a:lnTo>
                  <a:lnTo>
                    <a:pt x="95478" y="218592"/>
                  </a:lnTo>
                  <a:lnTo>
                    <a:pt x="95478" y="602996"/>
                  </a:lnTo>
                  <a:lnTo>
                    <a:pt x="105130" y="649401"/>
                  </a:lnTo>
                  <a:lnTo>
                    <a:pt x="131279" y="687793"/>
                  </a:lnTo>
                  <a:lnTo>
                    <a:pt x="169672" y="713943"/>
                  </a:lnTo>
                  <a:lnTo>
                    <a:pt x="216090" y="723595"/>
                  </a:lnTo>
                  <a:lnTo>
                    <a:pt x="600532" y="723595"/>
                  </a:lnTo>
                  <a:lnTo>
                    <a:pt x="646976" y="713943"/>
                  </a:lnTo>
                  <a:lnTo>
                    <a:pt x="685647" y="687793"/>
                  </a:lnTo>
                  <a:lnTo>
                    <a:pt x="712546" y="649401"/>
                  </a:lnTo>
                  <a:lnTo>
                    <a:pt x="723658" y="602996"/>
                  </a:lnTo>
                  <a:lnTo>
                    <a:pt x="723658" y="218592"/>
                  </a:lnTo>
                  <a:close/>
                </a:path>
                <a:path w="819150" h="819150">
                  <a:moveTo>
                    <a:pt x="819150" y="120611"/>
                  </a:moveTo>
                  <a:lnTo>
                    <a:pt x="809840" y="74206"/>
                  </a:lnTo>
                  <a:lnTo>
                    <a:pt x="792226" y="47739"/>
                  </a:lnTo>
                  <a:lnTo>
                    <a:pt x="784275" y="35814"/>
                  </a:lnTo>
                  <a:lnTo>
                    <a:pt x="771398" y="27025"/>
                  </a:lnTo>
                  <a:lnTo>
                    <a:pt x="771398" y="120611"/>
                  </a:lnTo>
                  <a:lnTo>
                    <a:pt x="771398" y="700989"/>
                  </a:lnTo>
                  <a:lnTo>
                    <a:pt x="765657" y="729297"/>
                  </a:lnTo>
                  <a:lnTo>
                    <a:pt x="750036" y="752182"/>
                  </a:lnTo>
                  <a:lnTo>
                    <a:pt x="726871" y="767067"/>
                  </a:lnTo>
                  <a:lnTo>
                    <a:pt x="698538" y="771334"/>
                  </a:lnTo>
                  <a:lnTo>
                    <a:pt x="120611" y="771334"/>
                  </a:lnTo>
                  <a:lnTo>
                    <a:pt x="92252" y="765644"/>
                  </a:lnTo>
                  <a:lnTo>
                    <a:pt x="69088" y="750303"/>
                  </a:lnTo>
                  <a:lnTo>
                    <a:pt x="53467" y="727887"/>
                  </a:lnTo>
                  <a:lnTo>
                    <a:pt x="47739" y="700989"/>
                  </a:lnTo>
                  <a:lnTo>
                    <a:pt x="47739" y="120611"/>
                  </a:lnTo>
                  <a:lnTo>
                    <a:pt x="53467" y="92265"/>
                  </a:lnTo>
                  <a:lnTo>
                    <a:pt x="69088" y="69100"/>
                  </a:lnTo>
                  <a:lnTo>
                    <a:pt x="92252" y="53479"/>
                  </a:lnTo>
                  <a:lnTo>
                    <a:pt x="120611" y="47739"/>
                  </a:lnTo>
                  <a:lnTo>
                    <a:pt x="698538" y="47739"/>
                  </a:lnTo>
                  <a:lnTo>
                    <a:pt x="726871" y="53479"/>
                  </a:lnTo>
                  <a:lnTo>
                    <a:pt x="750036" y="69100"/>
                  </a:lnTo>
                  <a:lnTo>
                    <a:pt x="765657" y="92265"/>
                  </a:lnTo>
                  <a:lnTo>
                    <a:pt x="771398" y="120611"/>
                  </a:lnTo>
                  <a:lnTo>
                    <a:pt x="771398" y="27025"/>
                  </a:lnTo>
                  <a:lnTo>
                    <a:pt x="745998" y="9664"/>
                  </a:lnTo>
                  <a:lnTo>
                    <a:pt x="698538" y="0"/>
                  </a:lnTo>
                  <a:lnTo>
                    <a:pt x="120611" y="0"/>
                  </a:lnTo>
                  <a:lnTo>
                    <a:pt x="74193" y="9309"/>
                  </a:lnTo>
                  <a:lnTo>
                    <a:pt x="35801" y="34874"/>
                  </a:lnTo>
                  <a:lnTo>
                    <a:pt x="9652" y="73152"/>
                  </a:lnTo>
                  <a:lnTo>
                    <a:pt x="0" y="120611"/>
                  </a:lnTo>
                  <a:lnTo>
                    <a:pt x="0" y="700989"/>
                  </a:lnTo>
                  <a:lnTo>
                    <a:pt x="9220" y="747001"/>
                  </a:lnTo>
                  <a:lnTo>
                    <a:pt x="34848" y="785482"/>
                  </a:lnTo>
                  <a:lnTo>
                    <a:pt x="73139" y="810882"/>
                  </a:lnTo>
                  <a:lnTo>
                    <a:pt x="120611" y="819073"/>
                  </a:lnTo>
                  <a:lnTo>
                    <a:pt x="698538" y="819073"/>
                  </a:lnTo>
                  <a:lnTo>
                    <a:pt x="744943" y="809815"/>
                  </a:lnTo>
                  <a:lnTo>
                    <a:pt x="783336" y="784529"/>
                  </a:lnTo>
                  <a:lnTo>
                    <a:pt x="809485" y="747001"/>
                  </a:lnTo>
                  <a:lnTo>
                    <a:pt x="819150" y="700989"/>
                  </a:lnTo>
                  <a:lnTo>
                    <a:pt x="819150" y="12061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26" name="object 13" descr=""/>
            <p:cNvPicPr/>
            <p:nvPr/>
          </p:nvPicPr>
          <p:blipFill>
            <a:blip r:embed="rId2"/>
            <a:stretch/>
          </p:blipFill>
          <p:spPr>
            <a:xfrm>
              <a:off x="12135240" y="1756080"/>
              <a:ext cx="95040" cy="97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7" name="object 14"/>
            <p:cNvSpPr/>
            <p:nvPr/>
          </p:nvSpPr>
          <p:spPr>
            <a:xfrm>
              <a:off x="15647040" y="1635120"/>
              <a:ext cx="657000" cy="671400"/>
            </a:xfrm>
            <a:custGeom>
              <a:avLst/>
              <a:gdLst/>
              <a:ahLst/>
              <a:rect l="l" t="t" r="r" b="b"/>
              <a:pathLst>
                <a:path w="657225" h="671830">
                  <a:moveTo>
                    <a:pt x="195707" y="0"/>
                  </a:moveTo>
                  <a:lnTo>
                    <a:pt x="0" y="0"/>
                  </a:lnTo>
                  <a:lnTo>
                    <a:pt x="256667" y="373341"/>
                  </a:lnTo>
                  <a:lnTo>
                    <a:pt x="0" y="671512"/>
                  </a:lnTo>
                  <a:lnTo>
                    <a:pt x="58039" y="671512"/>
                  </a:lnTo>
                  <a:lnTo>
                    <a:pt x="282321" y="410794"/>
                  </a:lnTo>
                  <a:lnTo>
                    <a:pt x="335661" y="410794"/>
                  </a:lnTo>
                  <a:lnTo>
                    <a:pt x="78867" y="43637"/>
                  </a:lnTo>
                  <a:lnTo>
                    <a:pt x="225696" y="43637"/>
                  </a:lnTo>
                  <a:lnTo>
                    <a:pt x="195707" y="0"/>
                  </a:lnTo>
                  <a:close/>
                </a:path>
                <a:path w="657225" h="671830">
                  <a:moveTo>
                    <a:pt x="335661" y="410794"/>
                  </a:moveTo>
                  <a:lnTo>
                    <a:pt x="282321" y="410794"/>
                  </a:lnTo>
                  <a:lnTo>
                    <a:pt x="461518" y="671512"/>
                  </a:lnTo>
                  <a:lnTo>
                    <a:pt x="657225" y="671512"/>
                  </a:lnTo>
                  <a:lnTo>
                    <a:pt x="628598" y="629856"/>
                  </a:lnTo>
                  <a:lnTo>
                    <a:pt x="488823" y="629856"/>
                  </a:lnTo>
                  <a:lnTo>
                    <a:pt x="335661" y="410794"/>
                  </a:lnTo>
                  <a:close/>
                </a:path>
                <a:path w="657225" h="671830">
                  <a:moveTo>
                    <a:pt x="225696" y="43637"/>
                  </a:moveTo>
                  <a:lnTo>
                    <a:pt x="168021" y="43637"/>
                  </a:lnTo>
                  <a:lnTo>
                    <a:pt x="577850" y="629856"/>
                  </a:lnTo>
                  <a:lnTo>
                    <a:pt x="628598" y="629856"/>
                  </a:lnTo>
                  <a:lnTo>
                    <a:pt x="391160" y="284340"/>
                  </a:lnTo>
                  <a:lnTo>
                    <a:pt x="423394" y="246888"/>
                  </a:lnTo>
                  <a:lnTo>
                    <a:pt x="365379" y="246888"/>
                  </a:lnTo>
                  <a:lnTo>
                    <a:pt x="225696" y="43637"/>
                  </a:lnTo>
                  <a:close/>
                </a:path>
                <a:path w="657225" h="671830">
                  <a:moveTo>
                    <a:pt x="635889" y="0"/>
                  </a:moveTo>
                  <a:lnTo>
                    <a:pt x="577850" y="0"/>
                  </a:lnTo>
                  <a:lnTo>
                    <a:pt x="365379" y="246888"/>
                  </a:lnTo>
                  <a:lnTo>
                    <a:pt x="423394" y="246888"/>
                  </a:lnTo>
                  <a:lnTo>
                    <a:pt x="63588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247840" y="1799280"/>
            <a:ext cx="6071400" cy="39902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13050" spc="364" strike="noStrike">
                <a:solidFill>
                  <a:srgbClr val="ffffff"/>
                </a:solidFill>
                <a:latin typeface="Cambria"/>
              </a:rPr>
              <a:t>Thanks!</a:t>
            </a:r>
            <a:endParaRPr b="0" lang="en-IN" sz="13050" spc="-1" strike="noStrike">
              <a:latin typeface="Calibri"/>
            </a:endParaRPr>
          </a:p>
        </p:txBody>
      </p:sp>
      <p:sp>
        <p:nvSpPr>
          <p:cNvPr id="229" name="object 16"/>
          <p:cNvSpPr/>
          <p:nvPr/>
        </p:nvSpPr>
        <p:spPr>
          <a:xfrm>
            <a:off x="2738880" y="4456080"/>
            <a:ext cx="5105520" cy="42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6160" bIns="0" anchor="t">
            <a:spAutoFit/>
          </a:bodyPr>
          <a:p>
            <a:pPr marL="12600" algn="ctr">
              <a:lnSpc>
                <a:spcPts val="5250"/>
              </a:lnSpc>
              <a:spcBef>
                <a:spcPts val="1151"/>
              </a:spcBef>
              <a:buNone/>
            </a:pPr>
            <a:r>
              <a:rPr b="0" lang="en-IN" sz="5250" spc="497" strike="noStrike">
                <a:solidFill>
                  <a:srgbClr val="ffffff"/>
                </a:solidFill>
                <a:latin typeface="Cambria"/>
              </a:rPr>
              <a:t>Do</a:t>
            </a:r>
            <a:r>
              <a:rPr b="0" lang="en-IN" sz="5250" spc="4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94" strike="noStrike">
                <a:solidFill>
                  <a:srgbClr val="ffffff"/>
                </a:solidFill>
                <a:latin typeface="Cambria"/>
              </a:rPr>
              <a:t>you</a:t>
            </a:r>
            <a:r>
              <a:rPr b="0" lang="en-IN" sz="525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23" strike="noStrike">
                <a:solidFill>
                  <a:srgbClr val="ffffff"/>
                </a:solidFill>
                <a:latin typeface="Cambria"/>
              </a:rPr>
              <a:t>have</a:t>
            </a:r>
            <a:r>
              <a:rPr b="0" lang="en-IN" sz="525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34" strike="noStrike">
                <a:solidFill>
                  <a:srgbClr val="ffffff"/>
                </a:solidFill>
                <a:latin typeface="Cambria"/>
              </a:rPr>
              <a:t>any </a:t>
            </a:r>
            <a:r>
              <a:rPr b="0" lang="en-IN" sz="5250" spc="168" strike="noStrike">
                <a:solidFill>
                  <a:srgbClr val="ffffff"/>
                </a:solidFill>
                <a:latin typeface="Cambria"/>
              </a:rPr>
              <a:t>questions?</a:t>
            </a:r>
            <a:endParaRPr b="0" lang="en-IN" sz="5250" spc="-1" strike="noStrike">
              <a:latin typeface="Arial"/>
            </a:endParaRPr>
          </a:p>
          <a:p>
            <a:pPr marL="2520" algn="ctr">
              <a:lnSpc>
                <a:spcPts val="3365"/>
              </a:lnSpc>
              <a:spcBef>
                <a:spcPts val="3526"/>
              </a:spcBef>
              <a:buNone/>
            </a:pPr>
            <a:r>
              <a:rPr b="0" lang="en-IN" sz="3050" spc="103" strike="noStrike" u="sng">
                <a:solidFill>
                  <a:srgbClr val="ffffff"/>
                </a:solidFill>
                <a:uFillTx/>
                <a:latin typeface="Tahoma"/>
                <a:hlinkClick r:id="rId3"/>
              </a:rPr>
              <a:t>youremail@email.com</a:t>
            </a:r>
            <a:endParaRPr b="0" lang="en-IN" sz="3050" spc="-1" strike="noStrike">
              <a:latin typeface="Arial"/>
            </a:endParaRPr>
          </a:p>
          <a:p>
            <a:pPr marL="1800" algn="ctr">
              <a:lnSpc>
                <a:spcPts val="3076"/>
              </a:lnSpc>
              <a:buNone/>
            </a:pPr>
            <a:r>
              <a:rPr b="0" lang="en-IN" sz="3050" spc="-106" strike="noStrike">
                <a:solidFill>
                  <a:srgbClr val="ffffff"/>
                </a:solidFill>
                <a:latin typeface="Tahoma"/>
              </a:rPr>
              <a:t>+91</a:t>
            </a:r>
            <a:r>
              <a:rPr b="0" lang="en-IN" sz="305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50" spc="77" strike="noStrike">
                <a:solidFill>
                  <a:srgbClr val="ffffff"/>
                </a:solidFill>
                <a:latin typeface="Tahoma"/>
              </a:rPr>
              <a:t>620</a:t>
            </a:r>
            <a:r>
              <a:rPr b="0" lang="en-IN" sz="305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50" spc="77" strike="noStrike">
                <a:solidFill>
                  <a:srgbClr val="ffffff"/>
                </a:solidFill>
                <a:latin typeface="Tahoma"/>
              </a:rPr>
              <a:t>000</a:t>
            </a:r>
            <a:r>
              <a:rPr b="0" lang="en-IN" sz="305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50" spc="52" strike="noStrike">
                <a:solidFill>
                  <a:srgbClr val="ffffff"/>
                </a:solidFill>
                <a:latin typeface="Tahoma"/>
              </a:rPr>
              <a:t>838</a:t>
            </a:r>
            <a:endParaRPr b="0" lang="en-IN" sz="3050" spc="-1" strike="noStrike">
              <a:latin typeface="Arial"/>
            </a:endParaRPr>
          </a:p>
          <a:p>
            <a:pPr marL="488160" algn="ctr">
              <a:lnSpc>
                <a:spcPts val="3081"/>
              </a:lnSpc>
              <a:spcBef>
                <a:spcPts val="295"/>
              </a:spcBef>
              <a:buNone/>
            </a:pPr>
            <a:r>
              <a:rPr b="0" lang="en-IN" sz="3050" spc="89" strike="noStrike" u="sng">
                <a:solidFill>
                  <a:srgbClr val="ffffff"/>
                </a:solidFill>
                <a:uFillTx/>
                <a:latin typeface="Tahoma"/>
                <a:hlinkClick r:id="rId4"/>
              </a:rPr>
              <a:t>www.yourwebsite.com</a:t>
            </a:r>
            <a:r>
              <a:rPr b="0" lang="en-IN" sz="3050" spc="89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50" spc="117" strike="noStrike">
                <a:solidFill>
                  <a:srgbClr val="ffffff"/>
                </a:solidFill>
                <a:latin typeface="Tahoma"/>
              </a:rPr>
              <a:t>@yourusername</a:t>
            </a:r>
            <a:endParaRPr b="0" lang="en-IN" sz="3050" spc="-1" strike="noStrike">
              <a:latin typeface="Arial"/>
            </a:endParaRPr>
          </a:p>
        </p:txBody>
      </p:sp>
      <p:sp>
        <p:nvSpPr>
          <p:cNvPr id="230" name="object 17"/>
          <p:cNvSpPr/>
          <p:nvPr/>
        </p:nvSpPr>
        <p:spPr>
          <a:xfrm>
            <a:off x="2335320" y="4336200"/>
            <a:ext cx="5933880" cy="95040"/>
          </a:xfrm>
          <a:custGeom>
            <a:avLst/>
            <a:gdLst/>
            <a:ahLst/>
            <a:rect l="l" t="t" r="r" b="b"/>
            <a:pathLst>
              <a:path w="5934075" h="95250">
                <a:moveTo>
                  <a:pt x="5934075" y="0"/>
                </a:moveTo>
                <a:lnTo>
                  <a:pt x="0" y="0"/>
                </a:lnTo>
                <a:lnTo>
                  <a:pt x="0" y="95250"/>
                </a:lnTo>
                <a:lnTo>
                  <a:pt x="5934075" y="95250"/>
                </a:lnTo>
                <a:lnTo>
                  <a:pt x="59340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bject 2"/>
          <p:cNvSpPr/>
          <p:nvPr/>
        </p:nvSpPr>
        <p:spPr>
          <a:xfrm>
            <a:off x="3289320" y="0"/>
            <a:ext cx="3387960" cy="1693800"/>
          </a:xfrm>
          <a:custGeom>
            <a:avLst/>
            <a:gdLst/>
            <a:ahLst/>
            <a:rect l="l" t="t" r="r" b="b"/>
            <a:pathLst>
              <a:path w="3388359" h="1694180">
                <a:moveTo>
                  <a:pt x="3388258" y="0"/>
                </a:moveTo>
                <a:lnTo>
                  <a:pt x="0" y="0"/>
                </a:lnTo>
                <a:lnTo>
                  <a:pt x="1694129" y="1694129"/>
                </a:lnTo>
                <a:lnTo>
                  <a:pt x="3388258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5" name="object 3"/>
          <p:cNvGrpSpPr/>
          <p:nvPr/>
        </p:nvGrpSpPr>
        <p:grpSpPr>
          <a:xfrm>
            <a:off x="0" y="3157560"/>
            <a:ext cx="1786680" cy="3476880"/>
            <a:chOff x="0" y="3157560"/>
            <a:chExt cx="1786680" cy="3476880"/>
          </a:xfrm>
        </p:grpSpPr>
        <p:sp>
          <p:nvSpPr>
            <p:cNvPr id="96" name="object 4"/>
            <p:cNvSpPr/>
            <p:nvPr/>
          </p:nvSpPr>
          <p:spPr>
            <a:xfrm>
              <a:off x="0" y="3695400"/>
              <a:ext cx="1786680" cy="2939040"/>
            </a:xfrm>
            <a:custGeom>
              <a:avLst/>
              <a:gdLst/>
              <a:ahLst/>
              <a:rect l="l" t="t" r="r" b="b"/>
              <a:pathLst>
                <a:path w="1786889" h="2939415">
                  <a:moveTo>
                    <a:pt x="586065" y="0"/>
                  </a:moveTo>
                  <a:lnTo>
                    <a:pt x="0" y="586065"/>
                  </a:lnTo>
                  <a:lnTo>
                    <a:pt x="0" y="2890554"/>
                  </a:lnTo>
                  <a:lnTo>
                    <a:pt x="48314" y="2938868"/>
                  </a:lnTo>
                  <a:lnTo>
                    <a:pt x="1786623" y="1200556"/>
                  </a:lnTo>
                  <a:lnTo>
                    <a:pt x="58606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" name="object 5"/>
            <p:cNvSpPr/>
            <p:nvPr/>
          </p:nvSpPr>
          <p:spPr>
            <a:xfrm>
              <a:off x="0" y="3157560"/>
              <a:ext cx="681120" cy="1314000"/>
            </a:xfrm>
            <a:custGeom>
              <a:avLst/>
              <a:gdLst/>
              <a:ahLst/>
              <a:rect l="l" t="t" r="r" b="b"/>
              <a:pathLst>
                <a:path w="681355" h="1314450">
                  <a:moveTo>
                    <a:pt x="48314" y="0"/>
                  </a:moveTo>
                  <a:lnTo>
                    <a:pt x="0" y="48314"/>
                  </a:lnTo>
                  <a:lnTo>
                    <a:pt x="0" y="1313910"/>
                  </a:lnTo>
                  <a:lnTo>
                    <a:pt x="681107" y="632802"/>
                  </a:lnTo>
                  <a:lnTo>
                    <a:pt x="4831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8" name="object 6"/>
          <p:cNvGrpSpPr/>
          <p:nvPr/>
        </p:nvGrpSpPr>
        <p:grpSpPr>
          <a:xfrm>
            <a:off x="0" y="0"/>
            <a:ext cx="8515440" cy="10287360"/>
            <a:chOff x="0" y="0"/>
            <a:chExt cx="8515440" cy="10287360"/>
          </a:xfrm>
        </p:grpSpPr>
        <p:sp>
          <p:nvSpPr>
            <p:cNvPr id="99" name="object 7"/>
            <p:cNvSpPr/>
            <p:nvPr/>
          </p:nvSpPr>
          <p:spPr>
            <a:xfrm>
              <a:off x="2067480" y="171504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12" y="0"/>
                  </a:moveTo>
                  <a:lnTo>
                    <a:pt x="0" y="3225469"/>
                  </a:lnTo>
                  <a:lnTo>
                    <a:pt x="3224212" y="6448425"/>
                  </a:lnTo>
                  <a:lnTo>
                    <a:pt x="6448425" y="3225469"/>
                  </a:lnTo>
                  <a:lnTo>
                    <a:pt x="32242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" name="object 8"/>
            <p:cNvSpPr/>
            <p:nvPr/>
          </p:nvSpPr>
          <p:spPr>
            <a:xfrm>
              <a:off x="5477400" y="5512320"/>
              <a:ext cx="2990520" cy="2990520"/>
            </a:xfrm>
            <a:custGeom>
              <a:avLst/>
              <a:gdLst/>
              <a:ahLst/>
              <a:rect l="l" t="t" r="r" b="b"/>
              <a:pathLst>
                <a:path w="2990850" h="2990850">
                  <a:moveTo>
                    <a:pt x="2798622" y="0"/>
                  </a:moveTo>
                  <a:lnTo>
                    <a:pt x="0" y="2796120"/>
                  </a:lnTo>
                  <a:lnTo>
                    <a:pt x="194729" y="2990850"/>
                  </a:lnTo>
                  <a:lnTo>
                    <a:pt x="2990850" y="192239"/>
                  </a:lnTo>
                  <a:lnTo>
                    <a:pt x="2798622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1" name="object 9" descr=""/>
            <p:cNvPicPr/>
            <p:nvPr/>
          </p:nvPicPr>
          <p:blipFill>
            <a:blip r:embed="rId1"/>
            <a:stretch/>
          </p:blipFill>
          <p:spPr>
            <a:xfrm>
              <a:off x="0" y="5231880"/>
              <a:ext cx="5320080" cy="5055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2" name="object 10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4753080" cy="4615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9477360" y="1035360"/>
            <a:ext cx="5934960" cy="1844280"/>
          </a:xfrm>
          <a:prstGeom prst="rect">
            <a:avLst/>
          </a:prstGeom>
          <a:noFill/>
          <a:ln w="0">
            <a:noFill/>
          </a:ln>
        </p:spPr>
        <p:txBody>
          <a:bodyPr lIns="0" rIns="0" tIns="124560" bIns="0" anchor="t">
            <a:noAutofit/>
          </a:bodyPr>
          <a:p>
            <a:pPr marL="12600">
              <a:lnSpc>
                <a:spcPts val="4431"/>
              </a:lnSpc>
              <a:spcBef>
                <a:spcPts val="981"/>
              </a:spcBef>
              <a:buNone/>
            </a:pPr>
            <a:r>
              <a:rPr b="0" lang="en-IN" sz="4400" spc="188" strike="noStrike">
                <a:solidFill>
                  <a:srgbClr val="ffffff"/>
                </a:solidFill>
                <a:latin typeface="Cambria"/>
              </a:rPr>
              <a:t>Introduction</a:t>
            </a:r>
            <a:r>
              <a:rPr b="0" lang="en-IN" sz="4400" spc="19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154" strike="noStrike">
                <a:solidFill>
                  <a:srgbClr val="ffffff"/>
                </a:solidFill>
                <a:latin typeface="Cambria"/>
              </a:rPr>
              <a:t>to </a:t>
            </a:r>
            <a:r>
              <a:rPr b="0" lang="en-IN" sz="4400" spc="174" strike="noStrike">
                <a:solidFill>
                  <a:srgbClr val="ffffff"/>
                </a:solidFill>
                <a:latin typeface="Cambria"/>
              </a:rPr>
              <a:t>Logarithmic </a:t>
            </a:r>
            <a:r>
              <a:rPr b="0" lang="en-IN" sz="4400" spc="154" strike="noStrike">
                <a:solidFill>
                  <a:srgbClr val="ffffff"/>
                </a:solidFill>
                <a:latin typeface="Cambria"/>
              </a:rPr>
              <a:t>Equations</a:t>
            </a:r>
            <a:endParaRPr b="0" lang="en-IN" sz="4400" spc="-1" strike="noStrike">
              <a:latin typeface="Calibri"/>
            </a:endParaRPr>
          </a:p>
        </p:txBody>
      </p:sp>
      <p:pic>
        <p:nvPicPr>
          <p:cNvPr id="104" name="object 12" descr=""/>
          <p:cNvPicPr/>
          <p:nvPr/>
        </p:nvPicPr>
        <p:blipFill>
          <a:blip r:embed="rId3"/>
          <a:stretch/>
        </p:blipFill>
        <p:spPr>
          <a:xfrm>
            <a:off x="9535320" y="3344760"/>
            <a:ext cx="3533400" cy="356760"/>
          </a:xfrm>
          <a:prstGeom prst="rect">
            <a:avLst/>
          </a:prstGeom>
          <a:ln w="0">
            <a:noFill/>
          </a:ln>
        </p:spPr>
      </p:pic>
      <p:pic>
        <p:nvPicPr>
          <p:cNvPr id="105" name="object 13" descr=""/>
          <p:cNvPicPr/>
          <p:nvPr/>
        </p:nvPicPr>
        <p:blipFill>
          <a:blip r:embed="rId4"/>
          <a:stretch/>
        </p:blipFill>
        <p:spPr>
          <a:xfrm>
            <a:off x="10369440" y="3762720"/>
            <a:ext cx="1809360" cy="348120"/>
          </a:xfrm>
          <a:prstGeom prst="rect">
            <a:avLst/>
          </a:prstGeom>
          <a:ln w="0">
            <a:noFill/>
          </a:ln>
        </p:spPr>
      </p:pic>
      <p:pic>
        <p:nvPicPr>
          <p:cNvPr id="106" name="object 14" descr=""/>
          <p:cNvPicPr/>
          <p:nvPr/>
        </p:nvPicPr>
        <p:blipFill>
          <a:blip r:embed="rId5"/>
          <a:stretch/>
        </p:blipFill>
        <p:spPr>
          <a:xfrm>
            <a:off x="12987360" y="3754440"/>
            <a:ext cx="1909440" cy="356400"/>
          </a:xfrm>
          <a:prstGeom prst="rect">
            <a:avLst/>
          </a:prstGeom>
          <a:ln w="0">
            <a:noFill/>
          </a:ln>
        </p:spPr>
      </p:pic>
      <p:pic>
        <p:nvPicPr>
          <p:cNvPr id="107" name="object 15" descr=""/>
          <p:cNvPicPr/>
          <p:nvPr/>
        </p:nvPicPr>
        <p:blipFill>
          <a:blip r:embed="rId6"/>
          <a:stretch/>
        </p:blipFill>
        <p:spPr>
          <a:xfrm>
            <a:off x="15267960" y="4617720"/>
            <a:ext cx="1119960" cy="243360"/>
          </a:xfrm>
          <a:prstGeom prst="rect">
            <a:avLst/>
          </a:prstGeom>
          <a:ln w="0">
            <a:noFill/>
          </a:ln>
        </p:spPr>
      </p:pic>
      <p:sp>
        <p:nvSpPr>
          <p:cNvPr id="108" name="object 16"/>
          <p:cNvSpPr/>
          <p:nvPr/>
        </p:nvSpPr>
        <p:spPr>
          <a:xfrm>
            <a:off x="9489240" y="2854440"/>
            <a:ext cx="6894360" cy="412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ts val="3234"/>
              </a:lnSpc>
              <a:spcBef>
                <a:spcPts val="99"/>
              </a:spcBef>
              <a:buNone/>
            </a:pP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Welcome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this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presentation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Tahoma"/>
              </a:rPr>
              <a:t>on</a:t>
            </a:r>
            <a:endParaRPr b="0" lang="en-IN" sz="2700" spc="-1" strike="noStrike">
              <a:latin typeface="Arial"/>
            </a:endParaRPr>
          </a:p>
          <a:p>
            <a:pPr marL="3580920">
              <a:lnSpc>
                <a:spcPts val="3226"/>
              </a:lnSpc>
              <a:buNone/>
            </a:pPr>
            <a:r>
              <a:rPr b="0" lang="en-IN" sz="2700" spc="-197" strike="noStrike">
                <a:solidFill>
                  <a:srgbClr val="ffffff"/>
                </a:solidFill>
                <a:latin typeface="Tahoma"/>
              </a:rPr>
              <a:t>!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We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will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explore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229"/>
              </a:lnSpc>
              <a:spcBef>
                <a:spcPts val="105"/>
              </a:spcBef>
              <a:buNone/>
              <a:tabLst>
                <a:tab algn="l" pos="2782440"/>
                <a:tab algn="l" pos="5498640"/>
              </a:tabLst>
            </a:pP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their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in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various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fields.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Understanding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these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180"/>
              </a:lnSpc>
              <a:buNone/>
              <a:tabLst>
                <a:tab algn="l" pos="2782440"/>
                <a:tab algn="l" pos="5498640"/>
              </a:tabLst>
            </a:pP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equations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will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help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you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unlock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their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229"/>
              </a:lnSpc>
              <a:spcBef>
                <a:spcPts val="96"/>
              </a:spcBef>
              <a:buNone/>
              <a:tabLst>
                <a:tab algn="l" pos="2782440"/>
                <a:tab algn="l" pos="5498640"/>
              </a:tabLst>
            </a:pP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master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their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use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problem-</a:t>
            </a:r>
            <a:r>
              <a:rPr b="0" lang="en-IN" sz="2700" spc="32" strike="noStrike">
                <a:solidFill>
                  <a:srgbClr val="ffffff"/>
                </a:solidFill>
                <a:latin typeface="Tahoma"/>
              </a:rPr>
              <a:t>solving.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Get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ready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dive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into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fascinating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world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logarithms!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09" name="object 17"/>
          <p:cNvSpPr/>
          <p:nvPr/>
        </p:nvSpPr>
        <p:spPr>
          <a:xfrm>
            <a:off x="9495000" y="257112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object 2"/>
          <p:cNvGrpSpPr/>
          <p:nvPr/>
        </p:nvGrpSpPr>
        <p:grpSpPr>
          <a:xfrm>
            <a:off x="12640680" y="0"/>
            <a:ext cx="5647320" cy="5734440"/>
            <a:chOff x="12640680" y="0"/>
            <a:chExt cx="5647320" cy="5734440"/>
          </a:xfrm>
        </p:grpSpPr>
        <p:sp>
          <p:nvSpPr>
            <p:cNvPr id="111" name="object 3"/>
            <p:cNvSpPr/>
            <p:nvPr/>
          </p:nvSpPr>
          <p:spPr>
            <a:xfrm>
              <a:off x="16373160" y="2795400"/>
              <a:ext cx="1914840" cy="2939040"/>
            </a:xfrm>
            <a:custGeom>
              <a:avLst/>
              <a:gdLst/>
              <a:ahLst/>
              <a:rect l="l" t="t" r="r" b="b"/>
              <a:pathLst>
                <a:path w="1915159" h="2939415">
                  <a:moveTo>
                    <a:pt x="1739645" y="0"/>
                  </a:moveTo>
                  <a:lnTo>
                    <a:pt x="0" y="1738312"/>
                  </a:lnTo>
                  <a:lnTo>
                    <a:pt x="1201419" y="2938868"/>
                  </a:lnTo>
                  <a:lnTo>
                    <a:pt x="1914943" y="2225891"/>
                  </a:lnTo>
                  <a:lnTo>
                    <a:pt x="1914943" y="175172"/>
                  </a:lnTo>
                  <a:lnTo>
                    <a:pt x="173964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" name="object 4"/>
            <p:cNvSpPr/>
            <p:nvPr/>
          </p:nvSpPr>
          <p:spPr>
            <a:xfrm>
              <a:off x="12640680" y="0"/>
              <a:ext cx="5647320" cy="4628880"/>
            </a:xfrm>
            <a:custGeom>
              <a:avLst/>
              <a:gdLst/>
              <a:ahLst/>
              <a:rect l="l" t="t" r="r" b="b"/>
              <a:pathLst>
                <a:path w="5647690" h="4629150">
                  <a:moveTo>
                    <a:pt x="5567083" y="2890278"/>
                  </a:moveTo>
                  <a:lnTo>
                    <a:pt x="4936274" y="2257488"/>
                  </a:lnTo>
                  <a:lnTo>
                    <a:pt x="3196755" y="3995801"/>
                  </a:lnTo>
                  <a:lnTo>
                    <a:pt x="3827437" y="4628591"/>
                  </a:lnTo>
                  <a:lnTo>
                    <a:pt x="5567083" y="2890278"/>
                  </a:lnTo>
                  <a:close/>
                </a:path>
                <a:path w="5647690" h="4629150">
                  <a:moveTo>
                    <a:pt x="5647207" y="0"/>
                  </a:moveTo>
                  <a:lnTo>
                    <a:pt x="0" y="0"/>
                  </a:lnTo>
                  <a:lnTo>
                    <a:pt x="3075965" y="3075927"/>
                  </a:lnTo>
                  <a:lnTo>
                    <a:pt x="5647207" y="504634"/>
                  </a:lnTo>
                  <a:lnTo>
                    <a:pt x="564720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3" name="object 5"/>
          <p:cNvSpPr/>
          <p:nvPr/>
        </p:nvSpPr>
        <p:spPr>
          <a:xfrm>
            <a:off x="15062400" y="6675120"/>
            <a:ext cx="3225600" cy="3612240"/>
          </a:xfrm>
          <a:custGeom>
            <a:avLst/>
            <a:gdLst/>
            <a:ahLst/>
            <a:rect l="l" t="t" r="r" b="b"/>
            <a:pathLst>
              <a:path w="3225800" h="3612515">
                <a:moveTo>
                  <a:pt x="3224275" y="0"/>
                </a:moveTo>
                <a:lnTo>
                  <a:pt x="0" y="3225457"/>
                </a:lnTo>
                <a:lnTo>
                  <a:pt x="386694" y="3611994"/>
                </a:lnTo>
                <a:lnTo>
                  <a:pt x="3225507" y="3611994"/>
                </a:lnTo>
                <a:lnTo>
                  <a:pt x="3225507" y="1221"/>
                </a:lnTo>
                <a:lnTo>
                  <a:pt x="32242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4" name="object 6"/>
          <p:cNvGrpSpPr/>
          <p:nvPr/>
        </p:nvGrpSpPr>
        <p:grpSpPr>
          <a:xfrm>
            <a:off x="11605320" y="815760"/>
            <a:ext cx="6682680" cy="8822160"/>
            <a:chOff x="11605320" y="815760"/>
            <a:chExt cx="6682680" cy="8822160"/>
          </a:xfrm>
        </p:grpSpPr>
        <p:sp>
          <p:nvSpPr>
            <p:cNvPr id="115" name="object 7"/>
            <p:cNvSpPr/>
            <p:nvPr/>
          </p:nvSpPr>
          <p:spPr>
            <a:xfrm>
              <a:off x="15857640" y="815760"/>
              <a:ext cx="2430360" cy="2622960"/>
            </a:xfrm>
            <a:custGeom>
              <a:avLst/>
              <a:gdLst/>
              <a:ahLst/>
              <a:rect l="l" t="t" r="r" b="b"/>
              <a:pathLst>
                <a:path w="2430780" h="2623185">
                  <a:moveTo>
                    <a:pt x="2430500" y="0"/>
                  </a:moveTo>
                  <a:lnTo>
                    <a:pt x="0" y="2430434"/>
                  </a:lnTo>
                  <a:lnTo>
                    <a:pt x="194817" y="2622661"/>
                  </a:lnTo>
                  <a:lnTo>
                    <a:pt x="2430500" y="386907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16" name="object 8" descr=""/>
            <p:cNvPicPr/>
            <p:nvPr/>
          </p:nvPicPr>
          <p:blipFill>
            <a:blip r:embed="rId1"/>
            <a:stretch/>
          </p:blipFill>
          <p:spPr>
            <a:xfrm>
              <a:off x="11605320" y="3266280"/>
              <a:ext cx="6371640" cy="6371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901680" y="995400"/>
            <a:ext cx="6460920" cy="173556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5150" spc="273" strike="noStrike">
                <a:solidFill>
                  <a:srgbClr val="ffffff"/>
                </a:solidFill>
                <a:latin typeface="Cambria"/>
              </a:rPr>
              <a:t>What</a:t>
            </a:r>
            <a:r>
              <a:rPr b="0" lang="en-IN" sz="5150" spc="16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150" spc="94" strike="noStrike">
                <a:solidFill>
                  <a:srgbClr val="ffffff"/>
                </a:solidFill>
                <a:latin typeface="Cambria"/>
              </a:rPr>
              <a:t>is</a:t>
            </a:r>
            <a:r>
              <a:rPr b="0" lang="en-IN" sz="515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150" spc="123" strike="noStrike">
                <a:solidFill>
                  <a:srgbClr val="ffffff"/>
                </a:solidFill>
                <a:latin typeface="Cambria"/>
              </a:rPr>
              <a:t>a</a:t>
            </a:r>
            <a:r>
              <a:rPr b="0" lang="en-IN" sz="515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150" spc="180" strike="noStrike">
                <a:solidFill>
                  <a:srgbClr val="ffffff"/>
                </a:solidFill>
                <a:latin typeface="Cambria"/>
              </a:rPr>
              <a:t>Logarithm?</a:t>
            </a:r>
            <a:endParaRPr b="0" lang="en-IN" sz="5150" spc="-1" strike="noStrike">
              <a:latin typeface="Calibri"/>
            </a:endParaRPr>
          </a:p>
        </p:txBody>
      </p:sp>
      <p:pic>
        <p:nvPicPr>
          <p:cNvPr id="118" name="object 10" descr=""/>
          <p:cNvPicPr/>
          <p:nvPr/>
        </p:nvPicPr>
        <p:blipFill>
          <a:blip r:embed="rId2"/>
          <a:stretch/>
        </p:blipFill>
        <p:spPr>
          <a:xfrm>
            <a:off x="4369680" y="2902680"/>
            <a:ext cx="1670040" cy="396360"/>
          </a:xfrm>
          <a:prstGeom prst="rect">
            <a:avLst/>
          </a:prstGeom>
          <a:ln w="0">
            <a:noFill/>
          </a:ln>
        </p:spPr>
      </p:pic>
      <p:pic>
        <p:nvPicPr>
          <p:cNvPr id="119" name="object 11" descr=""/>
          <p:cNvPicPr/>
          <p:nvPr/>
        </p:nvPicPr>
        <p:blipFill>
          <a:blip r:embed="rId3"/>
          <a:stretch/>
        </p:blipFill>
        <p:spPr>
          <a:xfrm>
            <a:off x="4965840" y="3368880"/>
            <a:ext cx="2658600" cy="386640"/>
          </a:xfrm>
          <a:prstGeom prst="rect">
            <a:avLst/>
          </a:prstGeom>
          <a:ln w="0">
            <a:noFill/>
          </a:ln>
        </p:spPr>
      </p:pic>
      <p:pic>
        <p:nvPicPr>
          <p:cNvPr id="120" name="object 12" descr=""/>
          <p:cNvPicPr/>
          <p:nvPr/>
        </p:nvPicPr>
        <p:blipFill>
          <a:blip r:embed="rId4"/>
          <a:stretch/>
        </p:blipFill>
        <p:spPr>
          <a:xfrm>
            <a:off x="5873760" y="5188680"/>
            <a:ext cx="1939320" cy="396360"/>
          </a:xfrm>
          <a:prstGeom prst="rect">
            <a:avLst/>
          </a:prstGeom>
          <a:ln w="0">
            <a:noFill/>
          </a:ln>
        </p:spPr>
      </p:pic>
      <p:sp>
        <p:nvSpPr>
          <p:cNvPr id="121" name="object 13"/>
          <p:cNvSpPr/>
          <p:nvPr/>
        </p:nvSpPr>
        <p:spPr>
          <a:xfrm>
            <a:off x="8038440" y="5188680"/>
            <a:ext cx="195120" cy="308880"/>
          </a:xfrm>
          <a:custGeom>
            <a:avLst/>
            <a:gdLst/>
            <a:ahLst/>
            <a:rect l="l" t="t" r="r" b="b"/>
            <a:pathLst>
              <a:path w="195579" h="309245">
                <a:moveTo>
                  <a:pt x="195110" y="196176"/>
                </a:moveTo>
                <a:lnTo>
                  <a:pt x="188912" y="146583"/>
                </a:lnTo>
                <a:lnTo>
                  <a:pt x="170218" y="111074"/>
                </a:lnTo>
                <a:lnTo>
                  <a:pt x="161620" y="103009"/>
                </a:lnTo>
                <a:lnTo>
                  <a:pt x="156692" y="98386"/>
                </a:lnTo>
                <a:lnTo>
                  <a:pt x="147320" y="92964"/>
                </a:lnTo>
                <a:lnTo>
                  <a:pt x="147320" y="194513"/>
                </a:lnTo>
                <a:lnTo>
                  <a:pt x="147294" y="196176"/>
                </a:lnTo>
                <a:lnTo>
                  <a:pt x="140373" y="239280"/>
                </a:lnTo>
                <a:lnTo>
                  <a:pt x="119443" y="263144"/>
                </a:lnTo>
                <a:lnTo>
                  <a:pt x="119278" y="263144"/>
                </a:lnTo>
                <a:lnTo>
                  <a:pt x="109626" y="266433"/>
                </a:lnTo>
                <a:lnTo>
                  <a:pt x="109423" y="266433"/>
                </a:lnTo>
                <a:lnTo>
                  <a:pt x="98323" y="267525"/>
                </a:lnTo>
                <a:lnTo>
                  <a:pt x="84721" y="266433"/>
                </a:lnTo>
                <a:lnTo>
                  <a:pt x="52920" y="240004"/>
                </a:lnTo>
                <a:lnTo>
                  <a:pt x="46697" y="196176"/>
                </a:lnTo>
                <a:lnTo>
                  <a:pt x="46697" y="194513"/>
                </a:lnTo>
                <a:lnTo>
                  <a:pt x="51727" y="153670"/>
                </a:lnTo>
                <a:lnTo>
                  <a:pt x="80810" y="125539"/>
                </a:lnTo>
                <a:lnTo>
                  <a:pt x="98323" y="123723"/>
                </a:lnTo>
                <a:lnTo>
                  <a:pt x="109893" y="124802"/>
                </a:lnTo>
                <a:lnTo>
                  <a:pt x="140487" y="150774"/>
                </a:lnTo>
                <a:lnTo>
                  <a:pt x="147320" y="194513"/>
                </a:lnTo>
                <a:lnTo>
                  <a:pt x="147320" y="92964"/>
                </a:lnTo>
                <a:lnTo>
                  <a:pt x="141033" y="89306"/>
                </a:lnTo>
                <a:lnTo>
                  <a:pt x="123253" y="83870"/>
                </a:lnTo>
                <a:lnTo>
                  <a:pt x="103339" y="82054"/>
                </a:lnTo>
                <a:lnTo>
                  <a:pt x="90512" y="82727"/>
                </a:lnTo>
                <a:lnTo>
                  <a:pt x="53848" y="95719"/>
                </a:lnTo>
                <a:lnTo>
                  <a:pt x="46139" y="103009"/>
                </a:lnTo>
                <a:lnTo>
                  <a:pt x="46494" y="95719"/>
                </a:lnTo>
                <a:lnTo>
                  <a:pt x="46570" y="92646"/>
                </a:lnTo>
                <a:lnTo>
                  <a:pt x="46697" y="0"/>
                </a:lnTo>
                <a:lnTo>
                  <a:pt x="0" y="0"/>
                </a:lnTo>
                <a:lnTo>
                  <a:pt x="0" y="305295"/>
                </a:lnTo>
                <a:lnTo>
                  <a:pt x="36563" y="305295"/>
                </a:lnTo>
                <a:lnTo>
                  <a:pt x="38506" y="279298"/>
                </a:lnTo>
                <a:lnTo>
                  <a:pt x="38531" y="279006"/>
                </a:lnTo>
                <a:lnTo>
                  <a:pt x="68186" y="303364"/>
                </a:lnTo>
                <a:lnTo>
                  <a:pt x="102603" y="309016"/>
                </a:lnTo>
                <a:lnTo>
                  <a:pt x="116230" y="308190"/>
                </a:lnTo>
                <a:lnTo>
                  <a:pt x="161569" y="288264"/>
                </a:lnTo>
                <a:lnTo>
                  <a:pt x="170421" y="279006"/>
                </a:lnTo>
                <a:lnTo>
                  <a:pt x="177660" y="268820"/>
                </a:lnTo>
                <a:lnTo>
                  <a:pt x="178333" y="267525"/>
                </a:lnTo>
                <a:lnTo>
                  <a:pt x="183896" y="256832"/>
                </a:lnTo>
                <a:lnTo>
                  <a:pt x="188810" y="243433"/>
                </a:lnTo>
                <a:lnTo>
                  <a:pt x="192328" y="228701"/>
                </a:lnTo>
                <a:lnTo>
                  <a:pt x="194373" y="213118"/>
                </a:lnTo>
                <a:lnTo>
                  <a:pt x="194462" y="212077"/>
                </a:lnTo>
                <a:lnTo>
                  <a:pt x="195110" y="19617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2" name="object 14"/>
          <p:cNvGrpSpPr/>
          <p:nvPr/>
        </p:nvGrpSpPr>
        <p:grpSpPr>
          <a:xfrm>
            <a:off x="5749920" y="5727960"/>
            <a:ext cx="178560" cy="226440"/>
            <a:chOff x="5749920" y="5727960"/>
            <a:chExt cx="178560" cy="226440"/>
          </a:xfrm>
        </p:grpSpPr>
        <p:pic>
          <p:nvPicPr>
            <p:cNvPr id="123" name="object 15" descr=""/>
            <p:cNvPicPr/>
            <p:nvPr/>
          </p:nvPicPr>
          <p:blipFill>
            <a:blip r:embed="rId5"/>
            <a:stretch/>
          </p:blipFill>
          <p:spPr>
            <a:xfrm>
              <a:off x="5749920" y="5727960"/>
              <a:ext cx="178560" cy="226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4" name="object 16" descr=""/>
            <p:cNvPicPr/>
            <p:nvPr/>
          </p:nvPicPr>
          <p:blipFill>
            <a:blip r:embed="rId6"/>
            <a:stretch/>
          </p:blipFill>
          <p:spPr>
            <a:xfrm>
              <a:off x="5749920" y="5727960"/>
              <a:ext cx="178560" cy="2264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25" name="object 17"/>
          <p:cNvGrpSpPr/>
          <p:nvPr/>
        </p:nvGrpSpPr>
        <p:grpSpPr>
          <a:xfrm>
            <a:off x="9115560" y="5727600"/>
            <a:ext cx="165960" cy="226800"/>
            <a:chOff x="9115560" y="5727600"/>
            <a:chExt cx="165960" cy="226800"/>
          </a:xfrm>
        </p:grpSpPr>
        <p:pic>
          <p:nvPicPr>
            <p:cNvPr id="126" name="object 18" descr=""/>
            <p:cNvPicPr/>
            <p:nvPr/>
          </p:nvPicPr>
          <p:blipFill>
            <a:blip r:embed="rId7"/>
            <a:stretch/>
          </p:blipFill>
          <p:spPr>
            <a:xfrm>
              <a:off x="9115560" y="5727600"/>
              <a:ext cx="165960" cy="226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7" name="object 19" descr=""/>
            <p:cNvPicPr/>
            <p:nvPr/>
          </p:nvPicPr>
          <p:blipFill>
            <a:blip r:embed="rId8"/>
            <a:stretch/>
          </p:blipFill>
          <p:spPr>
            <a:xfrm>
              <a:off x="9115560" y="5727600"/>
              <a:ext cx="165960" cy="226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28" name="object 20"/>
          <p:cNvSpPr/>
          <p:nvPr/>
        </p:nvSpPr>
        <p:spPr>
          <a:xfrm>
            <a:off x="3927600" y="2814120"/>
            <a:ext cx="6423840" cy="50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06280" indent="-137880" algn="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IN" sz="3000" spc="38" strike="noStrike">
                <a:solidFill>
                  <a:srgbClr val="ffffff"/>
                </a:solidFill>
                <a:latin typeface="Tahoma"/>
              </a:rPr>
              <a:t>A</a:t>
            </a: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000" spc="69" strike="noStrike">
                <a:solidFill>
                  <a:srgbClr val="ffffff"/>
                </a:solidFill>
                <a:latin typeface="Tahoma"/>
              </a:rPr>
              <a:t>is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3" strike="noStrike">
                <a:solidFill>
                  <a:srgbClr val="ffffff"/>
                </a:solidFill>
                <a:latin typeface="Tahoma"/>
              </a:rPr>
              <a:t>inverse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9" strike="noStrike">
                <a:solidFill>
                  <a:srgbClr val="ffffff"/>
                </a:solidFill>
                <a:latin typeface="Tahoma"/>
              </a:rPr>
              <a:t>operation </a:t>
            </a:r>
            <a:r>
              <a:rPr b="0" lang="en-IN" sz="3000" spc="89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000" spc="-137" strike="noStrike">
                <a:solidFill>
                  <a:srgbClr val="ffffff"/>
                </a:solidFill>
                <a:latin typeface="Tahoma"/>
              </a:rPr>
              <a:t>.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-126" strike="noStrike">
                <a:solidFill>
                  <a:srgbClr val="ffffff"/>
                </a:solidFill>
                <a:latin typeface="Tahoma"/>
              </a:rPr>
              <a:t>It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answers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the </a:t>
            </a:r>
            <a:r>
              <a:rPr b="0" lang="en-IN" sz="3000" spc="69" strike="noStrike">
                <a:solidFill>
                  <a:srgbClr val="ffffff"/>
                </a:solidFill>
                <a:latin typeface="Tahoma"/>
              </a:rPr>
              <a:t>question: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1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9" strike="noStrike">
                <a:solidFill>
                  <a:srgbClr val="ffffff"/>
                </a:solidFill>
                <a:latin typeface="Tahoma"/>
              </a:rPr>
              <a:t>what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1" strike="noStrike">
                <a:solidFill>
                  <a:srgbClr val="ffffff"/>
                </a:solidFill>
                <a:latin typeface="Tahoma"/>
              </a:rPr>
              <a:t>exponent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23" strike="noStrike">
                <a:solidFill>
                  <a:srgbClr val="ffffff"/>
                </a:solidFill>
                <a:latin typeface="Tahoma"/>
              </a:rPr>
              <a:t>must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24" strike="noStrike">
                <a:solidFill>
                  <a:srgbClr val="ffffff"/>
                </a:solidFill>
                <a:latin typeface="Tahoma"/>
              </a:rPr>
              <a:t>a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base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28" strike="noStrike">
                <a:solidFill>
                  <a:srgbClr val="ffffff"/>
                </a:solidFill>
                <a:latin typeface="Tahoma"/>
              </a:rPr>
              <a:t>be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raised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1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34" strike="noStrike">
                <a:solidFill>
                  <a:srgbClr val="ffffff"/>
                </a:solidFill>
                <a:latin typeface="Tahoma"/>
              </a:rPr>
              <a:t>produce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a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-12" strike="noStrike">
                <a:solidFill>
                  <a:srgbClr val="ffffff"/>
                </a:solidFill>
                <a:latin typeface="Tahoma"/>
              </a:rPr>
              <a:t>given </a:t>
            </a:r>
            <a:r>
              <a:rPr b="0" lang="en-IN" sz="3000" spc="109" strike="noStrike">
                <a:solidFill>
                  <a:srgbClr val="ffffff"/>
                </a:solidFill>
                <a:latin typeface="Tahoma"/>
              </a:rPr>
              <a:t>number?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For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Tahoma"/>
              </a:rPr>
              <a:t>example,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the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equation</a:t>
            </a: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000" spc="-52" strike="noStrike">
                <a:solidFill>
                  <a:srgbClr val="ffffff"/>
                </a:solidFill>
                <a:latin typeface="Tahoma"/>
              </a:rPr>
              <a:t>,</a:t>
            </a: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000" spc="69" strike="noStrike">
                <a:solidFill>
                  <a:srgbClr val="ffffff"/>
                </a:solidFill>
                <a:latin typeface="Tahoma"/>
              </a:rPr>
              <a:t>is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43" strike="noStrike">
                <a:solidFill>
                  <a:srgbClr val="ffffff"/>
                </a:solidFill>
                <a:latin typeface="Tahoma"/>
              </a:rPr>
              <a:t>base, </a:t>
            </a:r>
            <a:r>
              <a:rPr b="0" lang="en-IN" sz="3000" spc="69" strike="noStrike">
                <a:solidFill>
                  <a:srgbClr val="ffffff"/>
                </a:solidFill>
                <a:latin typeface="Tahoma"/>
              </a:rPr>
              <a:t>is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63" strike="noStrike">
                <a:solidFill>
                  <a:srgbClr val="ffffff"/>
                </a:solidFill>
                <a:latin typeface="Tahoma"/>
              </a:rPr>
              <a:t>result,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000" spc="69" strike="noStrike">
                <a:solidFill>
                  <a:srgbClr val="ffffff"/>
                </a:solidFill>
                <a:latin typeface="Tahoma"/>
              </a:rPr>
              <a:t>is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the</a:t>
            </a:r>
            <a:endParaRPr b="0" lang="en-IN" sz="3000" spc="-1" strike="noStrike">
              <a:latin typeface="Arial"/>
            </a:endParaRPr>
          </a:p>
          <a:p>
            <a:pPr marL="206280" indent="-13788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89" strike="noStrike">
                <a:solidFill>
                  <a:srgbClr val="ffffff"/>
                </a:solidFill>
                <a:latin typeface="Tahoma"/>
              </a:rPr>
              <a:t>exponent.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63" strike="noStrike">
                <a:solidFill>
                  <a:srgbClr val="ffffff"/>
                </a:solidFill>
                <a:latin typeface="Tahoma"/>
              </a:rPr>
              <a:t>Let's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9" strike="noStrike">
                <a:solidFill>
                  <a:srgbClr val="ffffff"/>
                </a:solidFill>
                <a:latin typeface="Tahoma"/>
              </a:rPr>
              <a:t>unravel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3" strike="noStrike">
                <a:solidFill>
                  <a:srgbClr val="ffffff"/>
                </a:solidFill>
                <a:latin typeface="Tahoma"/>
              </a:rPr>
              <a:t>this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3" strike="noStrike">
                <a:solidFill>
                  <a:srgbClr val="ffffff"/>
                </a:solidFill>
                <a:latin typeface="Tahoma"/>
              </a:rPr>
              <a:t>concept</a:t>
            </a:r>
            <a:endParaRPr b="0" lang="en-IN" sz="3000" spc="-1" strike="noStrike">
              <a:latin typeface="Arial"/>
            </a:endParaRPr>
          </a:p>
          <a:p>
            <a:pPr marL="206280" indent="-13788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58" strike="noStrike">
                <a:solidFill>
                  <a:srgbClr val="ffffff"/>
                </a:solidFill>
                <a:latin typeface="Tahoma"/>
              </a:rPr>
              <a:t>further!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129" name="object 21"/>
          <p:cNvSpPr/>
          <p:nvPr/>
        </p:nvSpPr>
        <p:spPr>
          <a:xfrm>
            <a:off x="6380640" y="255960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0" name="object 22"/>
          <p:cNvGrpSpPr/>
          <p:nvPr/>
        </p:nvGrpSpPr>
        <p:grpSpPr>
          <a:xfrm>
            <a:off x="0" y="686160"/>
            <a:ext cx="3863520" cy="9601200"/>
            <a:chOff x="0" y="686160"/>
            <a:chExt cx="3863520" cy="9601200"/>
          </a:xfrm>
        </p:grpSpPr>
        <p:sp>
          <p:nvSpPr>
            <p:cNvPr id="131" name="object 23"/>
            <p:cNvSpPr/>
            <p:nvPr/>
          </p:nvSpPr>
          <p:spPr>
            <a:xfrm>
              <a:off x="0" y="686160"/>
              <a:ext cx="2930040" cy="5860080"/>
            </a:xfrm>
            <a:custGeom>
              <a:avLst/>
              <a:gdLst/>
              <a:ahLst/>
              <a:rect l="l" t="t" r="r" b="b"/>
              <a:pathLst>
                <a:path w="2930525" h="5860415">
                  <a:moveTo>
                    <a:pt x="0" y="0"/>
                  </a:moveTo>
                  <a:lnTo>
                    <a:pt x="0" y="5860294"/>
                  </a:lnTo>
                  <a:lnTo>
                    <a:pt x="2930143" y="292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object 24"/>
            <p:cNvSpPr/>
            <p:nvPr/>
          </p:nvSpPr>
          <p:spPr>
            <a:xfrm>
              <a:off x="0" y="6216840"/>
              <a:ext cx="3863520" cy="4070520"/>
            </a:xfrm>
            <a:custGeom>
              <a:avLst/>
              <a:gdLst/>
              <a:ahLst/>
              <a:rect l="l" t="t" r="r" b="b"/>
              <a:pathLst>
                <a:path w="3863975" h="4070984">
                  <a:moveTo>
                    <a:pt x="639648" y="0"/>
                  </a:moveTo>
                  <a:lnTo>
                    <a:pt x="0" y="639648"/>
                  </a:lnTo>
                  <a:lnTo>
                    <a:pt x="0" y="4070806"/>
                  </a:lnTo>
                  <a:lnTo>
                    <a:pt x="3017266" y="4070806"/>
                  </a:lnTo>
                  <a:lnTo>
                    <a:pt x="3863860" y="3224213"/>
                  </a:lnTo>
                  <a:lnTo>
                    <a:pt x="63964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object 2"/>
          <p:cNvGrpSpPr/>
          <p:nvPr/>
        </p:nvGrpSpPr>
        <p:grpSpPr>
          <a:xfrm>
            <a:off x="5400" y="0"/>
            <a:ext cx="18278280" cy="10286640"/>
            <a:chOff x="5400" y="0"/>
            <a:chExt cx="18278280" cy="10286640"/>
          </a:xfrm>
        </p:grpSpPr>
        <p:pic>
          <p:nvPicPr>
            <p:cNvPr id="134" name="object 3" descr=""/>
            <p:cNvPicPr/>
            <p:nvPr/>
          </p:nvPicPr>
          <p:blipFill>
            <a:blip r:embed="rId1"/>
            <a:stretch/>
          </p:blipFill>
          <p:spPr>
            <a:xfrm>
              <a:off x="5400" y="5760"/>
              <a:ext cx="18278280" cy="10280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5" name="object 4"/>
            <p:cNvSpPr/>
            <p:nvPr/>
          </p:nvSpPr>
          <p:spPr>
            <a:xfrm>
              <a:off x="9849960" y="126612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76" y="0"/>
                  </a:moveTo>
                  <a:lnTo>
                    <a:pt x="0" y="3222967"/>
                  </a:lnTo>
                  <a:lnTo>
                    <a:pt x="3224276" y="6448425"/>
                  </a:lnTo>
                  <a:lnTo>
                    <a:pt x="6448425" y="3222967"/>
                  </a:lnTo>
                  <a:lnTo>
                    <a:pt x="3224276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object 5"/>
            <p:cNvSpPr/>
            <p:nvPr/>
          </p:nvSpPr>
          <p:spPr>
            <a:xfrm>
              <a:off x="7159320" y="0"/>
              <a:ext cx="6447960" cy="3677040"/>
            </a:xfrm>
            <a:custGeom>
              <a:avLst/>
              <a:gdLst/>
              <a:ahLst/>
              <a:rect l="l" t="t" r="r" b="b"/>
              <a:pathLst>
                <a:path w="6448425" h="3677285">
                  <a:moveTo>
                    <a:pt x="5995395" y="0"/>
                  </a:moveTo>
                  <a:lnTo>
                    <a:pt x="453028" y="0"/>
                  </a:lnTo>
                  <a:lnTo>
                    <a:pt x="0" y="453021"/>
                  </a:lnTo>
                  <a:lnTo>
                    <a:pt x="3224212" y="3677234"/>
                  </a:lnTo>
                  <a:lnTo>
                    <a:pt x="6448424" y="453021"/>
                  </a:lnTo>
                  <a:lnTo>
                    <a:pt x="5995395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" name="object 6"/>
            <p:cNvSpPr/>
            <p:nvPr/>
          </p:nvSpPr>
          <p:spPr>
            <a:xfrm>
              <a:off x="11205360" y="2880"/>
              <a:ext cx="7076880" cy="10277280"/>
            </a:xfrm>
            <a:custGeom>
              <a:avLst/>
              <a:gdLst/>
              <a:ahLst/>
              <a:rect l="l" t="t" r="r" b="b"/>
              <a:pathLst>
                <a:path w="7077075" h="10277475">
                  <a:moveTo>
                    <a:pt x="7077075" y="0"/>
                  </a:moveTo>
                  <a:lnTo>
                    <a:pt x="0" y="0"/>
                  </a:lnTo>
                  <a:lnTo>
                    <a:pt x="0" y="10277475"/>
                  </a:lnTo>
                  <a:lnTo>
                    <a:pt x="7077075" y="10277475"/>
                  </a:lnTo>
                  <a:lnTo>
                    <a:pt x="7077075" y="0"/>
                  </a:lnTo>
                  <a:close/>
                </a:path>
              </a:pathLst>
            </a:custGeom>
            <a:solidFill>
              <a:srgbClr val="2829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2444040"/>
          </a:xfrm>
          <a:prstGeom prst="rect">
            <a:avLst/>
          </a:prstGeom>
          <a:noFill/>
          <a:ln w="0">
            <a:noFill/>
          </a:ln>
        </p:spPr>
        <p:txBody>
          <a:bodyPr lIns="0" rIns="0" tIns="724320" bIns="0" anchor="t">
            <a:noAutofit/>
          </a:bodyPr>
          <a:p>
            <a:pPr marL="194868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4400" spc="123" strike="noStrike">
                <a:solidFill>
                  <a:srgbClr val="ffffff"/>
                </a:solidFill>
                <a:latin typeface="Cambria"/>
              </a:rPr>
              <a:t>Properties</a:t>
            </a:r>
            <a:r>
              <a:rPr b="0" lang="en-IN" sz="4400" spc="16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262" strike="noStrike">
                <a:solidFill>
                  <a:srgbClr val="ffffff"/>
                </a:solidFill>
                <a:latin typeface="Cambria"/>
              </a:rPr>
              <a:t>of</a:t>
            </a:r>
            <a:r>
              <a:rPr b="0" lang="en-IN" sz="4400" spc="16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154" strike="noStrike">
                <a:solidFill>
                  <a:srgbClr val="ffffff"/>
                </a:solidFill>
                <a:latin typeface="Cambria"/>
              </a:rPr>
              <a:t>Logarithms</a:t>
            </a:r>
            <a:endParaRPr b="0" lang="en-IN" sz="4400" spc="-1" strike="noStrike">
              <a:latin typeface="Calibri"/>
            </a:endParaRPr>
          </a:p>
        </p:txBody>
      </p:sp>
      <p:grpSp>
        <p:nvGrpSpPr>
          <p:cNvPr id="139" name="object 8"/>
          <p:cNvGrpSpPr/>
          <p:nvPr/>
        </p:nvGrpSpPr>
        <p:grpSpPr>
          <a:xfrm>
            <a:off x="12350880" y="3518280"/>
            <a:ext cx="5563800" cy="1576440"/>
            <a:chOff x="12350880" y="3518280"/>
            <a:chExt cx="5563800" cy="1576440"/>
          </a:xfrm>
        </p:grpSpPr>
        <p:pic>
          <p:nvPicPr>
            <p:cNvPr id="140" name="object 9" descr=""/>
            <p:cNvPicPr/>
            <p:nvPr/>
          </p:nvPicPr>
          <p:blipFill>
            <a:blip r:embed="rId2"/>
            <a:stretch/>
          </p:blipFill>
          <p:spPr>
            <a:xfrm>
              <a:off x="16274520" y="3518280"/>
              <a:ext cx="1632600" cy="348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1" name="object 10"/>
            <p:cNvSpPr/>
            <p:nvPr/>
          </p:nvSpPr>
          <p:spPr>
            <a:xfrm>
              <a:off x="12350880" y="4738320"/>
              <a:ext cx="596520" cy="277920"/>
            </a:xfrm>
            <a:custGeom>
              <a:avLst/>
              <a:gdLst/>
              <a:ahLst/>
              <a:rect l="l" t="t" r="r" b="b"/>
              <a:pathLst>
                <a:path w="596900" h="278129">
                  <a:moveTo>
                    <a:pt x="36753" y="77012"/>
                  </a:moveTo>
                  <a:lnTo>
                    <a:pt x="0" y="77012"/>
                  </a:lnTo>
                  <a:lnTo>
                    <a:pt x="0" y="274751"/>
                  </a:lnTo>
                  <a:lnTo>
                    <a:pt x="42202" y="274751"/>
                  </a:lnTo>
                  <a:lnTo>
                    <a:pt x="42202" y="160540"/>
                  </a:lnTo>
                  <a:lnTo>
                    <a:pt x="43434" y="152755"/>
                  </a:lnTo>
                  <a:lnTo>
                    <a:pt x="65328" y="119710"/>
                  </a:lnTo>
                  <a:lnTo>
                    <a:pt x="70916" y="117195"/>
                  </a:lnTo>
                  <a:lnTo>
                    <a:pt x="76492" y="114630"/>
                  </a:lnTo>
                  <a:lnTo>
                    <a:pt x="82461" y="113347"/>
                  </a:lnTo>
                  <a:lnTo>
                    <a:pt x="115787" y="113347"/>
                  </a:lnTo>
                  <a:lnTo>
                    <a:pt x="116574" y="107607"/>
                  </a:lnTo>
                  <a:lnTo>
                    <a:pt x="34950" y="107607"/>
                  </a:lnTo>
                  <a:lnTo>
                    <a:pt x="36615" y="79362"/>
                  </a:lnTo>
                  <a:lnTo>
                    <a:pt x="36734" y="77343"/>
                  </a:lnTo>
                  <a:lnTo>
                    <a:pt x="36753" y="77012"/>
                  </a:lnTo>
                  <a:close/>
                </a:path>
                <a:path w="596900" h="278129">
                  <a:moveTo>
                    <a:pt x="115787" y="113347"/>
                  </a:moveTo>
                  <a:lnTo>
                    <a:pt x="91782" y="113347"/>
                  </a:lnTo>
                  <a:lnTo>
                    <a:pt x="94945" y="113576"/>
                  </a:lnTo>
                  <a:lnTo>
                    <a:pt x="98298" y="114020"/>
                  </a:lnTo>
                  <a:lnTo>
                    <a:pt x="101701" y="114401"/>
                  </a:lnTo>
                  <a:lnTo>
                    <a:pt x="107327" y="115608"/>
                  </a:lnTo>
                  <a:lnTo>
                    <a:pt x="115201" y="117614"/>
                  </a:lnTo>
                  <a:lnTo>
                    <a:pt x="115611" y="114630"/>
                  </a:lnTo>
                  <a:lnTo>
                    <a:pt x="115694" y="114020"/>
                  </a:lnTo>
                  <a:lnTo>
                    <a:pt x="115787" y="113347"/>
                  </a:lnTo>
                  <a:close/>
                </a:path>
                <a:path w="596900" h="278129">
                  <a:moveTo>
                    <a:pt x="94411" y="73672"/>
                  </a:moveTo>
                  <a:lnTo>
                    <a:pt x="90500" y="73672"/>
                  </a:lnTo>
                  <a:lnTo>
                    <a:pt x="83344" y="74027"/>
                  </a:lnTo>
                  <a:lnTo>
                    <a:pt x="47714" y="89842"/>
                  </a:lnTo>
                  <a:lnTo>
                    <a:pt x="34950" y="107607"/>
                  </a:lnTo>
                  <a:lnTo>
                    <a:pt x="116574" y="107607"/>
                  </a:lnTo>
                  <a:lnTo>
                    <a:pt x="120726" y="77343"/>
                  </a:lnTo>
                  <a:lnTo>
                    <a:pt x="113030" y="75730"/>
                  </a:lnTo>
                  <a:lnTo>
                    <a:pt x="107022" y="74726"/>
                  </a:lnTo>
                  <a:lnTo>
                    <a:pt x="102730" y="74333"/>
                  </a:lnTo>
                  <a:lnTo>
                    <a:pt x="98488" y="73888"/>
                  </a:lnTo>
                  <a:lnTo>
                    <a:pt x="94411" y="73672"/>
                  </a:lnTo>
                  <a:close/>
                </a:path>
                <a:path w="596900" h="278129">
                  <a:moveTo>
                    <a:pt x="180505" y="77012"/>
                  </a:moveTo>
                  <a:lnTo>
                    <a:pt x="138137" y="77012"/>
                  </a:lnTo>
                  <a:lnTo>
                    <a:pt x="138137" y="204343"/>
                  </a:lnTo>
                  <a:lnTo>
                    <a:pt x="138463" y="211732"/>
                  </a:lnTo>
                  <a:lnTo>
                    <a:pt x="138588" y="214566"/>
                  </a:lnTo>
                  <a:lnTo>
                    <a:pt x="138661" y="216222"/>
                  </a:lnTo>
                  <a:lnTo>
                    <a:pt x="140131" y="226382"/>
                  </a:lnTo>
                  <a:lnTo>
                    <a:pt x="140231" y="227077"/>
                  </a:lnTo>
                  <a:lnTo>
                    <a:pt x="163682" y="265718"/>
                  </a:lnTo>
                  <a:lnTo>
                    <a:pt x="200137" y="277611"/>
                  </a:lnTo>
                  <a:lnTo>
                    <a:pt x="211391" y="278104"/>
                  </a:lnTo>
                  <a:lnTo>
                    <a:pt x="218173" y="277883"/>
                  </a:lnTo>
                  <a:lnTo>
                    <a:pt x="260032" y="263702"/>
                  </a:lnTo>
                  <a:lnTo>
                    <a:pt x="270357" y="250685"/>
                  </a:lnTo>
                  <a:lnTo>
                    <a:pt x="305904" y="250685"/>
                  </a:lnTo>
                  <a:lnTo>
                    <a:pt x="305904" y="240766"/>
                  </a:lnTo>
                  <a:lnTo>
                    <a:pt x="215404" y="240766"/>
                  </a:lnTo>
                  <a:lnTo>
                    <a:pt x="206937" y="240195"/>
                  </a:lnTo>
                  <a:lnTo>
                    <a:pt x="181026" y="211732"/>
                  </a:lnTo>
                  <a:lnTo>
                    <a:pt x="180616" y="204343"/>
                  </a:lnTo>
                  <a:lnTo>
                    <a:pt x="180505" y="77012"/>
                  </a:lnTo>
                  <a:close/>
                </a:path>
                <a:path w="596900" h="278129">
                  <a:moveTo>
                    <a:pt x="305904" y="250685"/>
                  </a:moveTo>
                  <a:lnTo>
                    <a:pt x="270357" y="250685"/>
                  </a:lnTo>
                  <a:lnTo>
                    <a:pt x="270304" y="253455"/>
                  </a:lnTo>
                  <a:lnTo>
                    <a:pt x="270178" y="260134"/>
                  </a:lnTo>
                  <a:lnTo>
                    <a:pt x="270110" y="263702"/>
                  </a:lnTo>
                  <a:lnTo>
                    <a:pt x="270018" y="268554"/>
                  </a:lnTo>
                  <a:lnTo>
                    <a:pt x="269900" y="274751"/>
                  </a:lnTo>
                  <a:lnTo>
                    <a:pt x="305904" y="274751"/>
                  </a:lnTo>
                  <a:lnTo>
                    <a:pt x="305904" y="250685"/>
                  </a:lnTo>
                  <a:close/>
                </a:path>
                <a:path w="596900" h="278129">
                  <a:moveTo>
                    <a:pt x="305904" y="77012"/>
                  </a:moveTo>
                  <a:lnTo>
                    <a:pt x="263715" y="77012"/>
                  </a:lnTo>
                  <a:lnTo>
                    <a:pt x="263715" y="180746"/>
                  </a:lnTo>
                  <a:lnTo>
                    <a:pt x="263417" y="190547"/>
                  </a:lnTo>
                  <a:lnTo>
                    <a:pt x="250825" y="229971"/>
                  </a:lnTo>
                  <a:lnTo>
                    <a:pt x="215404" y="240766"/>
                  </a:lnTo>
                  <a:lnTo>
                    <a:pt x="305904" y="240766"/>
                  </a:lnTo>
                  <a:lnTo>
                    <a:pt x="305904" y="77012"/>
                  </a:lnTo>
                  <a:close/>
                </a:path>
                <a:path w="596900" h="278129">
                  <a:moveTo>
                    <a:pt x="392671" y="0"/>
                  </a:moveTo>
                  <a:lnTo>
                    <a:pt x="350380" y="0"/>
                  </a:lnTo>
                  <a:lnTo>
                    <a:pt x="350380" y="274751"/>
                  </a:lnTo>
                  <a:lnTo>
                    <a:pt x="392671" y="274751"/>
                  </a:lnTo>
                  <a:lnTo>
                    <a:pt x="392671" y="0"/>
                  </a:lnTo>
                  <a:close/>
                </a:path>
                <a:path w="596900" h="278129">
                  <a:moveTo>
                    <a:pt x="514718" y="73672"/>
                  </a:moveTo>
                  <a:lnTo>
                    <a:pt x="468109" y="86563"/>
                  </a:lnTo>
                  <a:lnTo>
                    <a:pt x="437502" y="122732"/>
                  </a:lnTo>
                  <a:lnTo>
                    <a:pt x="427501" y="162107"/>
                  </a:lnTo>
                  <a:lnTo>
                    <a:pt x="426834" y="177228"/>
                  </a:lnTo>
                  <a:lnTo>
                    <a:pt x="427552" y="192673"/>
                  </a:lnTo>
                  <a:lnTo>
                    <a:pt x="438443" y="231804"/>
                  </a:lnTo>
                  <a:lnTo>
                    <a:pt x="471792" y="266382"/>
                  </a:lnTo>
                  <a:lnTo>
                    <a:pt x="521449" y="278104"/>
                  </a:lnTo>
                  <a:lnTo>
                    <a:pt x="530833" y="277916"/>
                  </a:lnTo>
                  <a:lnTo>
                    <a:pt x="539241" y="277371"/>
                  </a:lnTo>
                  <a:lnTo>
                    <a:pt x="539384" y="277371"/>
                  </a:lnTo>
                  <a:lnTo>
                    <a:pt x="547649" y="276406"/>
                  </a:lnTo>
                  <a:lnTo>
                    <a:pt x="554594" y="275172"/>
                  </a:lnTo>
                  <a:lnTo>
                    <a:pt x="554735" y="275172"/>
                  </a:lnTo>
                  <a:lnTo>
                    <a:pt x="562607" y="273241"/>
                  </a:lnTo>
                  <a:lnTo>
                    <a:pt x="570645" y="270730"/>
                  </a:lnTo>
                  <a:lnTo>
                    <a:pt x="579232" y="267550"/>
                  </a:lnTo>
                  <a:lnTo>
                    <a:pt x="588378" y="263702"/>
                  </a:lnTo>
                  <a:lnTo>
                    <a:pt x="588378" y="240093"/>
                  </a:lnTo>
                  <a:lnTo>
                    <a:pt x="522592" y="240093"/>
                  </a:lnTo>
                  <a:lnTo>
                    <a:pt x="510735" y="239172"/>
                  </a:lnTo>
                  <a:lnTo>
                    <a:pt x="477852" y="217481"/>
                  </a:lnTo>
                  <a:lnTo>
                    <a:pt x="469887" y="188188"/>
                  </a:lnTo>
                  <a:lnTo>
                    <a:pt x="596506" y="188188"/>
                  </a:lnTo>
                  <a:lnTo>
                    <a:pt x="596426" y="162107"/>
                  </a:lnTo>
                  <a:lnTo>
                    <a:pt x="595943" y="151688"/>
                  </a:lnTo>
                  <a:lnTo>
                    <a:pt x="471030" y="151688"/>
                  </a:lnTo>
                  <a:lnTo>
                    <a:pt x="472411" y="143916"/>
                  </a:lnTo>
                  <a:lnTo>
                    <a:pt x="497319" y="113809"/>
                  </a:lnTo>
                  <a:lnTo>
                    <a:pt x="514464" y="110667"/>
                  </a:lnTo>
                  <a:lnTo>
                    <a:pt x="583338" y="110667"/>
                  </a:lnTo>
                  <a:lnTo>
                    <a:pt x="581468" y="107331"/>
                  </a:lnTo>
                  <a:lnTo>
                    <a:pt x="549044" y="80123"/>
                  </a:lnTo>
                  <a:lnTo>
                    <a:pt x="527502" y="74477"/>
                  </a:lnTo>
                  <a:lnTo>
                    <a:pt x="528550" y="74477"/>
                  </a:lnTo>
                  <a:lnTo>
                    <a:pt x="514718" y="73672"/>
                  </a:lnTo>
                  <a:close/>
                </a:path>
                <a:path w="596900" h="278129">
                  <a:moveTo>
                    <a:pt x="588378" y="223850"/>
                  </a:moveTo>
                  <a:lnTo>
                    <a:pt x="551802" y="237083"/>
                  </a:lnTo>
                  <a:lnTo>
                    <a:pt x="522592" y="240093"/>
                  </a:lnTo>
                  <a:lnTo>
                    <a:pt x="588378" y="240093"/>
                  </a:lnTo>
                  <a:lnTo>
                    <a:pt x="588378" y="223850"/>
                  </a:lnTo>
                  <a:close/>
                </a:path>
                <a:path w="596900" h="278129">
                  <a:moveTo>
                    <a:pt x="583338" y="110667"/>
                  </a:moveTo>
                  <a:lnTo>
                    <a:pt x="523481" y="110667"/>
                  </a:lnTo>
                  <a:lnTo>
                    <a:pt x="530593" y="112572"/>
                  </a:lnTo>
                  <a:lnTo>
                    <a:pt x="536181" y="116357"/>
                  </a:lnTo>
                  <a:lnTo>
                    <a:pt x="541642" y="120154"/>
                  </a:lnTo>
                  <a:lnTo>
                    <a:pt x="545833" y="125679"/>
                  </a:lnTo>
                  <a:lnTo>
                    <a:pt x="548627" y="132930"/>
                  </a:lnTo>
                  <a:lnTo>
                    <a:pt x="551548" y="140195"/>
                  </a:lnTo>
                  <a:lnTo>
                    <a:pt x="553072" y="146443"/>
                  </a:lnTo>
                  <a:lnTo>
                    <a:pt x="553072" y="151688"/>
                  </a:lnTo>
                  <a:lnTo>
                    <a:pt x="595943" y="151688"/>
                  </a:lnTo>
                  <a:lnTo>
                    <a:pt x="595909" y="150947"/>
                  </a:lnTo>
                  <a:lnTo>
                    <a:pt x="594109" y="138837"/>
                  </a:lnTo>
                  <a:lnTo>
                    <a:pt x="591094" y="127502"/>
                  </a:lnTo>
                  <a:lnTo>
                    <a:pt x="586854" y="116941"/>
                  </a:lnTo>
                  <a:lnTo>
                    <a:pt x="583338" y="11066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42" name="object 11" descr=""/>
            <p:cNvPicPr/>
            <p:nvPr/>
          </p:nvPicPr>
          <p:blipFill>
            <a:blip r:embed="rId3"/>
            <a:stretch/>
          </p:blipFill>
          <p:spPr>
            <a:xfrm>
              <a:off x="16675200" y="4329000"/>
              <a:ext cx="1239480" cy="356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3" name="object 12" descr=""/>
            <p:cNvPicPr/>
            <p:nvPr/>
          </p:nvPicPr>
          <p:blipFill>
            <a:blip r:embed="rId4"/>
            <a:stretch/>
          </p:blipFill>
          <p:spPr>
            <a:xfrm>
              <a:off x="13147920" y="4738320"/>
              <a:ext cx="2055960" cy="356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4" name="object 13" descr=""/>
            <p:cNvPicPr/>
            <p:nvPr/>
          </p:nvPicPr>
          <p:blipFill>
            <a:blip r:embed="rId5"/>
            <a:stretch/>
          </p:blipFill>
          <p:spPr>
            <a:xfrm>
              <a:off x="16115040" y="4738320"/>
              <a:ext cx="1699920" cy="356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5" name="object 14"/>
            <p:cNvSpPr/>
            <p:nvPr/>
          </p:nvSpPr>
          <p:spPr>
            <a:xfrm>
              <a:off x="12350880" y="4738320"/>
              <a:ext cx="596520" cy="277920"/>
            </a:xfrm>
            <a:custGeom>
              <a:avLst/>
              <a:gdLst/>
              <a:ahLst/>
              <a:rect l="l" t="t" r="r" b="b"/>
              <a:pathLst>
                <a:path w="596900" h="278129">
                  <a:moveTo>
                    <a:pt x="36753" y="77012"/>
                  </a:moveTo>
                  <a:lnTo>
                    <a:pt x="0" y="77012"/>
                  </a:lnTo>
                  <a:lnTo>
                    <a:pt x="0" y="274751"/>
                  </a:lnTo>
                  <a:lnTo>
                    <a:pt x="42202" y="274751"/>
                  </a:lnTo>
                  <a:lnTo>
                    <a:pt x="42202" y="160540"/>
                  </a:lnTo>
                  <a:lnTo>
                    <a:pt x="43434" y="152755"/>
                  </a:lnTo>
                  <a:lnTo>
                    <a:pt x="65328" y="119710"/>
                  </a:lnTo>
                  <a:lnTo>
                    <a:pt x="70916" y="117195"/>
                  </a:lnTo>
                  <a:lnTo>
                    <a:pt x="76492" y="114630"/>
                  </a:lnTo>
                  <a:lnTo>
                    <a:pt x="82461" y="113347"/>
                  </a:lnTo>
                  <a:lnTo>
                    <a:pt x="115787" y="113347"/>
                  </a:lnTo>
                  <a:lnTo>
                    <a:pt x="116574" y="107607"/>
                  </a:lnTo>
                  <a:lnTo>
                    <a:pt x="34950" y="107607"/>
                  </a:lnTo>
                  <a:lnTo>
                    <a:pt x="36615" y="79362"/>
                  </a:lnTo>
                  <a:lnTo>
                    <a:pt x="36734" y="77343"/>
                  </a:lnTo>
                  <a:lnTo>
                    <a:pt x="36753" y="77012"/>
                  </a:lnTo>
                  <a:close/>
                </a:path>
                <a:path w="596900" h="278129">
                  <a:moveTo>
                    <a:pt x="115787" y="113347"/>
                  </a:moveTo>
                  <a:lnTo>
                    <a:pt x="91782" y="113347"/>
                  </a:lnTo>
                  <a:lnTo>
                    <a:pt x="94945" y="113576"/>
                  </a:lnTo>
                  <a:lnTo>
                    <a:pt x="98298" y="114020"/>
                  </a:lnTo>
                  <a:lnTo>
                    <a:pt x="101701" y="114401"/>
                  </a:lnTo>
                  <a:lnTo>
                    <a:pt x="107327" y="115608"/>
                  </a:lnTo>
                  <a:lnTo>
                    <a:pt x="115201" y="117614"/>
                  </a:lnTo>
                  <a:lnTo>
                    <a:pt x="115611" y="114630"/>
                  </a:lnTo>
                  <a:lnTo>
                    <a:pt x="115694" y="114020"/>
                  </a:lnTo>
                  <a:lnTo>
                    <a:pt x="115787" y="113347"/>
                  </a:lnTo>
                  <a:close/>
                </a:path>
                <a:path w="596900" h="278129">
                  <a:moveTo>
                    <a:pt x="94411" y="73672"/>
                  </a:moveTo>
                  <a:lnTo>
                    <a:pt x="90500" y="73672"/>
                  </a:lnTo>
                  <a:lnTo>
                    <a:pt x="83344" y="74027"/>
                  </a:lnTo>
                  <a:lnTo>
                    <a:pt x="47714" y="89842"/>
                  </a:lnTo>
                  <a:lnTo>
                    <a:pt x="34950" y="107607"/>
                  </a:lnTo>
                  <a:lnTo>
                    <a:pt x="116574" y="107607"/>
                  </a:lnTo>
                  <a:lnTo>
                    <a:pt x="120726" y="77343"/>
                  </a:lnTo>
                  <a:lnTo>
                    <a:pt x="113030" y="75730"/>
                  </a:lnTo>
                  <a:lnTo>
                    <a:pt x="107022" y="74726"/>
                  </a:lnTo>
                  <a:lnTo>
                    <a:pt x="102730" y="74333"/>
                  </a:lnTo>
                  <a:lnTo>
                    <a:pt x="98488" y="73888"/>
                  </a:lnTo>
                  <a:lnTo>
                    <a:pt x="94411" y="73672"/>
                  </a:lnTo>
                  <a:close/>
                </a:path>
                <a:path w="596900" h="278129">
                  <a:moveTo>
                    <a:pt x="180505" y="77012"/>
                  </a:moveTo>
                  <a:lnTo>
                    <a:pt x="138137" y="77012"/>
                  </a:lnTo>
                  <a:lnTo>
                    <a:pt x="138137" y="204343"/>
                  </a:lnTo>
                  <a:lnTo>
                    <a:pt x="138463" y="211732"/>
                  </a:lnTo>
                  <a:lnTo>
                    <a:pt x="138588" y="214566"/>
                  </a:lnTo>
                  <a:lnTo>
                    <a:pt x="138661" y="216222"/>
                  </a:lnTo>
                  <a:lnTo>
                    <a:pt x="140131" y="226382"/>
                  </a:lnTo>
                  <a:lnTo>
                    <a:pt x="140231" y="227077"/>
                  </a:lnTo>
                  <a:lnTo>
                    <a:pt x="163682" y="265718"/>
                  </a:lnTo>
                  <a:lnTo>
                    <a:pt x="200137" y="277611"/>
                  </a:lnTo>
                  <a:lnTo>
                    <a:pt x="211391" y="278104"/>
                  </a:lnTo>
                  <a:lnTo>
                    <a:pt x="218173" y="277883"/>
                  </a:lnTo>
                  <a:lnTo>
                    <a:pt x="260032" y="263702"/>
                  </a:lnTo>
                  <a:lnTo>
                    <a:pt x="270357" y="250685"/>
                  </a:lnTo>
                  <a:lnTo>
                    <a:pt x="305904" y="250685"/>
                  </a:lnTo>
                  <a:lnTo>
                    <a:pt x="305904" y="240766"/>
                  </a:lnTo>
                  <a:lnTo>
                    <a:pt x="215404" y="240766"/>
                  </a:lnTo>
                  <a:lnTo>
                    <a:pt x="206937" y="240195"/>
                  </a:lnTo>
                  <a:lnTo>
                    <a:pt x="181026" y="211732"/>
                  </a:lnTo>
                  <a:lnTo>
                    <a:pt x="180616" y="204343"/>
                  </a:lnTo>
                  <a:lnTo>
                    <a:pt x="180505" y="77012"/>
                  </a:lnTo>
                  <a:close/>
                </a:path>
                <a:path w="596900" h="278129">
                  <a:moveTo>
                    <a:pt x="305904" y="250685"/>
                  </a:moveTo>
                  <a:lnTo>
                    <a:pt x="270357" y="250685"/>
                  </a:lnTo>
                  <a:lnTo>
                    <a:pt x="270304" y="253455"/>
                  </a:lnTo>
                  <a:lnTo>
                    <a:pt x="270178" y="260134"/>
                  </a:lnTo>
                  <a:lnTo>
                    <a:pt x="270110" y="263702"/>
                  </a:lnTo>
                  <a:lnTo>
                    <a:pt x="270018" y="268554"/>
                  </a:lnTo>
                  <a:lnTo>
                    <a:pt x="269900" y="274751"/>
                  </a:lnTo>
                  <a:lnTo>
                    <a:pt x="305904" y="274751"/>
                  </a:lnTo>
                  <a:lnTo>
                    <a:pt x="305904" y="250685"/>
                  </a:lnTo>
                  <a:close/>
                </a:path>
                <a:path w="596900" h="278129">
                  <a:moveTo>
                    <a:pt x="305904" y="77012"/>
                  </a:moveTo>
                  <a:lnTo>
                    <a:pt x="263715" y="77012"/>
                  </a:lnTo>
                  <a:lnTo>
                    <a:pt x="263715" y="180746"/>
                  </a:lnTo>
                  <a:lnTo>
                    <a:pt x="263417" y="190547"/>
                  </a:lnTo>
                  <a:lnTo>
                    <a:pt x="250825" y="229971"/>
                  </a:lnTo>
                  <a:lnTo>
                    <a:pt x="215404" y="240766"/>
                  </a:lnTo>
                  <a:lnTo>
                    <a:pt x="305904" y="240766"/>
                  </a:lnTo>
                  <a:lnTo>
                    <a:pt x="305904" y="77012"/>
                  </a:lnTo>
                  <a:close/>
                </a:path>
                <a:path w="596900" h="278129">
                  <a:moveTo>
                    <a:pt x="392671" y="0"/>
                  </a:moveTo>
                  <a:lnTo>
                    <a:pt x="350380" y="0"/>
                  </a:lnTo>
                  <a:lnTo>
                    <a:pt x="350380" y="274751"/>
                  </a:lnTo>
                  <a:lnTo>
                    <a:pt x="392671" y="274751"/>
                  </a:lnTo>
                  <a:lnTo>
                    <a:pt x="392671" y="0"/>
                  </a:lnTo>
                  <a:close/>
                </a:path>
                <a:path w="596900" h="278129">
                  <a:moveTo>
                    <a:pt x="514718" y="73672"/>
                  </a:moveTo>
                  <a:lnTo>
                    <a:pt x="468109" y="86563"/>
                  </a:lnTo>
                  <a:lnTo>
                    <a:pt x="437502" y="122732"/>
                  </a:lnTo>
                  <a:lnTo>
                    <a:pt x="427501" y="162107"/>
                  </a:lnTo>
                  <a:lnTo>
                    <a:pt x="426834" y="177228"/>
                  </a:lnTo>
                  <a:lnTo>
                    <a:pt x="427552" y="192673"/>
                  </a:lnTo>
                  <a:lnTo>
                    <a:pt x="438443" y="231804"/>
                  </a:lnTo>
                  <a:lnTo>
                    <a:pt x="471792" y="266382"/>
                  </a:lnTo>
                  <a:lnTo>
                    <a:pt x="521449" y="278104"/>
                  </a:lnTo>
                  <a:lnTo>
                    <a:pt x="530833" y="277916"/>
                  </a:lnTo>
                  <a:lnTo>
                    <a:pt x="539241" y="277371"/>
                  </a:lnTo>
                  <a:lnTo>
                    <a:pt x="539384" y="277371"/>
                  </a:lnTo>
                  <a:lnTo>
                    <a:pt x="547649" y="276406"/>
                  </a:lnTo>
                  <a:lnTo>
                    <a:pt x="554594" y="275172"/>
                  </a:lnTo>
                  <a:lnTo>
                    <a:pt x="554735" y="275172"/>
                  </a:lnTo>
                  <a:lnTo>
                    <a:pt x="562607" y="273241"/>
                  </a:lnTo>
                  <a:lnTo>
                    <a:pt x="570645" y="270730"/>
                  </a:lnTo>
                  <a:lnTo>
                    <a:pt x="579232" y="267550"/>
                  </a:lnTo>
                  <a:lnTo>
                    <a:pt x="588378" y="263702"/>
                  </a:lnTo>
                  <a:lnTo>
                    <a:pt x="588378" y="240093"/>
                  </a:lnTo>
                  <a:lnTo>
                    <a:pt x="522592" y="240093"/>
                  </a:lnTo>
                  <a:lnTo>
                    <a:pt x="510735" y="239172"/>
                  </a:lnTo>
                  <a:lnTo>
                    <a:pt x="477852" y="217481"/>
                  </a:lnTo>
                  <a:lnTo>
                    <a:pt x="469887" y="188188"/>
                  </a:lnTo>
                  <a:lnTo>
                    <a:pt x="596506" y="188188"/>
                  </a:lnTo>
                  <a:lnTo>
                    <a:pt x="596426" y="162107"/>
                  </a:lnTo>
                  <a:lnTo>
                    <a:pt x="595943" y="151688"/>
                  </a:lnTo>
                  <a:lnTo>
                    <a:pt x="471030" y="151688"/>
                  </a:lnTo>
                  <a:lnTo>
                    <a:pt x="472411" y="143916"/>
                  </a:lnTo>
                  <a:lnTo>
                    <a:pt x="497319" y="113809"/>
                  </a:lnTo>
                  <a:lnTo>
                    <a:pt x="514464" y="110667"/>
                  </a:lnTo>
                  <a:lnTo>
                    <a:pt x="583338" y="110667"/>
                  </a:lnTo>
                  <a:lnTo>
                    <a:pt x="581468" y="107331"/>
                  </a:lnTo>
                  <a:lnTo>
                    <a:pt x="549044" y="80123"/>
                  </a:lnTo>
                  <a:lnTo>
                    <a:pt x="527502" y="74477"/>
                  </a:lnTo>
                  <a:lnTo>
                    <a:pt x="528550" y="74477"/>
                  </a:lnTo>
                  <a:lnTo>
                    <a:pt x="514718" y="73672"/>
                  </a:lnTo>
                  <a:close/>
                </a:path>
                <a:path w="596900" h="278129">
                  <a:moveTo>
                    <a:pt x="588378" y="223850"/>
                  </a:moveTo>
                  <a:lnTo>
                    <a:pt x="551802" y="237083"/>
                  </a:lnTo>
                  <a:lnTo>
                    <a:pt x="522592" y="240093"/>
                  </a:lnTo>
                  <a:lnTo>
                    <a:pt x="588378" y="240093"/>
                  </a:lnTo>
                  <a:lnTo>
                    <a:pt x="588378" y="223850"/>
                  </a:lnTo>
                  <a:close/>
                </a:path>
                <a:path w="596900" h="278129">
                  <a:moveTo>
                    <a:pt x="583338" y="110667"/>
                  </a:moveTo>
                  <a:lnTo>
                    <a:pt x="523481" y="110667"/>
                  </a:lnTo>
                  <a:lnTo>
                    <a:pt x="530593" y="112572"/>
                  </a:lnTo>
                  <a:lnTo>
                    <a:pt x="536181" y="116357"/>
                  </a:lnTo>
                  <a:lnTo>
                    <a:pt x="541642" y="120154"/>
                  </a:lnTo>
                  <a:lnTo>
                    <a:pt x="545833" y="125679"/>
                  </a:lnTo>
                  <a:lnTo>
                    <a:pt x="548627" y="132930"/>
                  </a:lnTo>
                  <a:lnTo>
                    <a:pt x="551548" y="140195"/>
                  </a:lnTo>
                  <a:lnTo>
                    <a:pt x="553072" y="146443"/>
                  </a:lnTo>
                  <a:lnTo>
                    <a:pt x="553072" y="151688"/>
                  </a:lnTo>
                  <a:lnTo>
                    <a:pt x="595943" y="151688"/>
                  </a:lnTo>
                  <a:lnTo>
                    <a:pt x="595909" y="150947"/>
                  </a:lnTo>
                  <a:lnTo>
                    <a:pt x="594109" y="138837"/>
                  </a:lnTo>
                  <a:lnTo>
                    <a:pt x="591094" y="127502"/>
                  </a:lnTo>
                  <a:lnTo>
                    <a:pt x="586854" y="116941"/>
                  </a:lnTo>
                  <a:lnTo>
                    <a:pt x="583338" y="11066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6" name="object 15"/>
          <p:cNvSpPr/>
          <p:nvPr/>
        </p:nvSpPr>
        <p:spPr>
          <a:xfrm>
            <a:off x="12196080" y="3429000"/>
            <a:ext cx="5728680" cy="41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78120">
              <a:lnSpc>
                <a:spcPts val="3229"/>
              </a:lnSpc>
              <a:spcBef>
                <a:spcPts val="99"/>
              </a:spcBef>
              <a:buNone/>
            </a:pP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Logarithms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have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several</a:t>
            </a:r>
            <a:endParaRPr b="0" lang="en-IN" sz="2700" spc="-1" strike="noStrike">
              <a:latin typeface="Arial"/>
            </a:endParaRPr>
          </a:p>
          <a:p>
            <a:pPr marL="29880" indent="70560">
              <a:lnSpc>
                <a:spcPts val="3229"/>
              </a:lnSpc>
              <a:spcBef>
                <a:spcPts val="105"/>
              </a:spcBef>
              <a:buNone/>
              <a:tabLst>
                <a:tab algn="l" pos="0"/>
              </a:tabLst>
            </a:pP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that</a:t>
            </a:r>
            <a:r>
              <a:rPr b="0" lang="en-IN" sz="2700" spc="-9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simplify</a:t>
            </a:r>
            <a:r>
              <a:rPr b="0" lang="en-IN" sz="2700" spc="-92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calculations.</a:t>
            </a:r>
            <a:r>
              <a:rPr b="0" lang="en-IN" sz="2700" spc="-92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2700" spc="-92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most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important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7" strike="noStrike">
                <a:solidFill>
                  <a:srgbClr val="ffffff"/>
                </a:solidFill>
                <a:latin typeface="Tahoma"/>
              </a:rPr>
              <a:t>ones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include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</a:t>
            </a:r>
            <a:endParaRPr b="0" lang="en-IN" sz="2700" spc="-1" strike="noStrike">
              <a:latin typeface="Arial"/>
            </a:endParaRPr>
          </a:p>
          <a:p>
            <a:pPr marL="29880" indent="70560" algn="r">
              <a:lnSpc>
                <a:spcPts val="3115"/>
              </a:lnSpc>
              <a:buNone/>
              <a:tabLst>
                <a:tab algn="l" pos="2256120"/>
                <a:tab algn="l" pos="4867200"/>
              </a:tabLst>
            </a:pPr>
            <a:r>
              <a:rPr b="0" lang="en-IN" sz="2700" spc="-52" strike="noStrike">
                <a:solidFill>
                  <a:srgbClr val="ffffff"/>
                </a:solidFill>
                <a:latin typeface="Tahoma"/>
              </a:rPr>
              <a:t>,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,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-52" strike="noStrike">
                <a:solidFill>
                  <a:srgbClr val="ffffff"/>
                </a:solidFill>
                <a:latin typeface="Tahoma"/>
              </a:rPr>
              <a:t>.</a:t>
            </a:r>
            <a:endParaRPr b="0" lang="en-IN" sz="2700" spc="-1" strike="noStrike">
              <a:latin typeface="Arial"/>
            </a:endParaRPr>
          </a:p>
          <a:p>
            <a:pPr marL="12600" indent="1194480" algn="r">
              <a:lnSpc>
                <a:spcPts val="3229"/>
              </a:lnSpc>
              <a:spcBef>
                <a:spcPts val="156"/>
              </a:spcBef>
              <a:buNone/>
              <a:tabLst>
                <a:tab algn="l" pos="0"/>
              </a:tabLst>
            </a:pP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These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properties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allow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us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to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manipulate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logarithmic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expressions </a:t>
            </a:r>
            <a:r>
              <a:rPr b="0" lang="en-IN" sz="2700" spc="43" strike="noStrike">
                <a:solidFill>
                  <a:srgbClr val="ffffff"/>
                </a:solidFill>
                <a:latin typeface="Tahoma"/>
              </a:rPr>
              <a:t>efficiently,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making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Tahoma"/>
              </a:rPr>
              <a:t>them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a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powerful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tool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mathematics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3" strike="noStrike">
                <a:solidFill>
                  <a:srgbClr val="ffffff"/>
                </a:solidFill>
                <a:latin typeface="Tahoma"/>
              </a:rPr>
              <a:t>science.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47" name="object 16"/>
          <p:cNvSpPr/>
          <p:nvPr/>
        </p:nvSpPr>
        <p:spPr>
          <a:xfrm>
            <a:off x="13956120" y="316512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bject 2"/>
          <p:cNvSpPr/>
          <p:nvPr/>
        </p:nvSpPr>
        <p:spPr>
          <a:xfrm>
            <a:off x="3289320" y="0"/>
            <a:ext cx="3387960" cy="1693800"/>
          </a:xfrm>
          <a:custGeom>
            <a:avLst/>
            <a:gdLst/>
            <a:ahLst/>
            <a:rect l="l" t="t" r="r" b="b"/>
            <a:pathLst>
              <a:path w="3388359" h="1694180">
                <a:moveTo>
                  <a:pt x="3388258" y="0"/>
                </a:moveTo>
                <a:lnTo>
                  <a:pt x="0" y="0"/>
                </a:lnTo>
                <a:lnTo>
                  <a:pt x="1694129" y="1694129"/>
                </a:lnTo>
                <a:lnTo>
                  <a:pt x="3388258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9" name="object 3"/>
          <p:cNvGrpSpPr/>
          <p:nvPr/>
        </p:nvGrpSpPr>
        <p:grpSpPr>
          <a:xfrm>
            <a:off x="0" y="3157560"/>
            <a:ext cx="1786680" cy="3476880"/>
            <a:chOff x="0" y="3157560"/>
            <a:chExt cx="1786680" cy="3476880"/>
          </a:xfrm>
        </p:grpSpPr>
        <p:sp>
          <p:nvSpPr>
            <p:cNvPr id="150" name="object 4"/>
            <p:cNvSpPr/>
            <p:nvPr/>
          </p:nvSpPr>
          <p:spPr>
            <a:xfrm>
              <a:off x="0" y="3695400"/>
              <a:ext cx="1786680" cy="2939040"/>
            </a:xfrm>
            <a:custGeom>
              <a:avLst/>
              <a:gdLst/>
              <a:ahLst/>
              <a:rect l="l" t="t" r="r" b="b"/>
              <a:pathLst>
                <a:path w="1786889" h="2939415">
                  <a:moveTo>
                    <a:pt x="586065" y="0"/>
                  </a:moveTo>
                  <a:lnTo>
                    <a:pt x="0" y="586065"/>
                  </a:lnTo>
                  <a:lnTo>
                    <a:pt x="0" y="2890554"/>
                  </a:lnTo>
                  <a:lnTo>
                    <a:pt x="48314" y="2938868"/>
                  </a:lnTo>
                  <a:lnTo>
                    <a:pt x="1786623" y="1200556"/>
                  </a:lnTo>
                  <a:lnTo>
                    <a:pt x="58606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object 5"/>
            <p:cNvSpPr/>
            <p:nvPr/>
          </p:nvSpPr>
          <p:spPr>
            <a:xfrm>
              <a:off x="0" y="3157560"/>
              <a:ext cx="681120" cy="1314000"/>
            </a:xfrm>
            <a:custGeom>
              <a:avLst/>
              <a:gdLst/>
              <a:ahLst/>
              <a:rect l="l" t="t" r="r" b="b"/>
              <a:pathLst>
                <a:path w="681355" h="1314450">
                  <a:moveTo>
                    <a:pt x="48314" y="0"/>
                  </a:moveTo>
                  <a:lnTo>
                    <a:pt x="0" y="48314"/>
                  </a:lnTo>
                  <a:lnTo>
                    <a:pt x="0" y="1313910"/>
                  </a:lnTo>
                  <a:lnTo>
                    <a:pt x="681107" y="632802"/>
                  </a:lnTo>
                  <a:lnTo>
                    <a:pt x="4831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2" name="object 6"/>
          <p:cNvGrpSpPr/>
          <p:nvPr/>
        </p:nvGrpSpPr>
        <p:grpSpPr>
          <a:xfrm>
            <a:off x="0" y="0"/>
            <a:ext cx="8515440" cy="10287360"/>
            <a:chOff x="0" y="0"/>
            <a:chExt cx="8515440" cy="10287360"/>
          </a:xfrm>
        </p:grpSpPr>
        <p:sp>
          <p:nvSpPr>
            <p:cNvPr id="153" name="object 7"/>
            <p:cNvSpPr/>
            <p:nvPr/>
          </p:nvSpPr>
          <p:spPr>
            <a:xfrm>
              <a:off x="2067480" y="171504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12" y="0"/>
                  </a:moveTo>
                  <a:lnTo>
                    <a:pt x="0" y="3225457"/>
                  </a:lnTo>
                  <a:lnTo>
                    <a:pt x="3224212" y="6448425"/>
                  </a:lnTo>
                  <a:lnTo>
                    <a:pt x="6448425" y="3225457"/>
                  </a:lnTo>
                  <a:lnTo>
                    <a:pt x="32242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object 8"/>
            <p:cNvSpPr/>
            <p:nvPr/>
          </p:nvSpPr>
          <p:spPr>
            <a:xfrm>
              <a:off x="5477400" y="5512320"/>
              <a:ext cx="2990520" cy="2990520"/>
            </a:xfrm>
            <a:custGeom>
              <a:avLst/>
              <a:gdLst/>
              <a:ahLst/>
              <a:rect l="l" t="t" r="r" b="b"/>
              <a:pathLst>
                <a:path w="2990850" h="2990850">
                  <a:moveTo>
                    <a:pt x="2798622" y="0"/>
                  </a:moveTo>
                  <a:lnTo>
                    <a:pt x="0" y="2796120"/>
                  </a:lnTo>
                  <a:lnTo>
                    <a:pt x="194729" y="2990850"/>
                  </a:lnTo>
                  <a:lnTo>
                    <a:pt x="2990850" y="192239"/>
                  </a:lnTo>
                  <a:lnTo>
                    <a:pt x="2798622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55" name="object 9" descr=""/>
            <p:cNvPicPr/>
            <p:nvPr/>
          </p:nvPicPr>
          <p:blipFill>
            <a:blip r:embed="rId1"/>
            <a:stretch/>
          </p:blipFill>
          <p:spPr>
            <a:xfrm>
              <a:off x="0" y="5231880"/>
              <a:ext cx="5320080" cy="5055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6" name="object 10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4753080" cy="4615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9477360" y="1035360"/>
            <a:ext cx="5236560" cy="1844280"/>
          </a:xfrm>
          <a:prstGeom prst="rect">
            <a:avLst/>
          </a:prstGeom>
          <a:noFill/>
          <a:ln w="0">
            <a:noFill/>
          </a:ln>
        </p:spPr>
        <p:txBody>
          <a:bodyPr lIns="0" rIns="0" tIns="124560" bIns="0" anchor="t">
            <a:noAutofit/>
          </a:bodyPr>
          <a:p>
            <a:pPr marL="12600">
              <a:lnSpc>
                <a:spcPts val="4431"/>
              </a:lnSpc>
              <a:spcBef>
                <a:spcPts val="981"/>
              </a:spcBef>
              <a:buNone/>
            </a:pPr>
            <a:r>
              <a:rPr b="0" lang="en-IN" sz="4400" spc="168" strike="noStrike">
                <a:solidFill>
                  <a:srgbClr val="ffffff"/>
                </a:solidFill>
                <a:latin typeface="Cambria"/>
              </a:rPr>
              <a:t>Solving</a:t>
            </a:r>
            <a:r>
              <a:rPr b="0" lang="en-IN" sz="4400" spc="157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162" strike="noStrike">
                <a:solidFill>
                  <a:srgbClr val="ffffff"/>
                </a:solidFill>
                <a:latin typeface="Cambria"/>
              </a:rPr>
              <a:t>Logarithmic </a:t>
            </a:r>
            <a:r>
              <a:rPr b="0" lang="en-IN" sz="4400" spc="154" strike="noStrike">
                <a:solidFill>
                  <a:srgbClr val="ffffff"/>
                </a:solidFill>
                <a:latin typeface="Cambria"/>
              </a:rPr>
              <a:t>Equations</a:t>
            </a:r>
            <a:endParaRPr b="0" lang="en-IN" sz="4400" spc="-1" strike="noStrike">
              <a:latin typeface="Calibri"/>
            </a:endParaRPr>
          </a:p>
        </p:txBody>
      </p:sp>
      <p:pic>
        <p:nvPicPr>
          <p:cNvPr id="158" name="object 12" descr=""/>
          <p:cNvPicPr/>
          <p:nvPr/>
        </p:nvPicPr>
        <p:blipFill>
          <a:blip r:embed="rId3"/>
          <a:stretch/>
        </p:blipFill>
        <p:spPr>
          <a:xfrm>
            <a:off x="12463200" y="3342960"/>
            <a:ext cx="2722320" cy="358200"/>
          </a:xfrm>
          <a:prstGeom prst="rect">
            <a:avLst/>
          </a:prstGeom>
          <a:ln w="0">
            <a:noFill/>
          </a:ln>
        </p:spPr>
      </p:pic>
      <p:sp>
        <p:nvSpPr>
          <p:cNvPr id="159" name="object 13"/>
          <p:cNvSpPr/>
          <p:nvPr/>
        </p:nvSpPr>
        <p:spPr>
          <a:xfrm>
            <a:off x="9489240" y="2854440"/>
            <a:ext cx="6885720" cy="326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99000"/>
              </a:lnSpc>
              <a:spcBef>
                <a:spcPts val="99"/>
              </a:spcBef>
              <a:buNone/>
              <a:tabLst>
                <a:tab algn="l" pos="5709960"/>
              </a:tabLst>
            </a:pP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solve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logarithmic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equations,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we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often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convert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Tahoma"/>
              </a:rPr>
              <a:t>them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into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.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29" strike="noStrike">
                <a:solidFill>
                  <a:srgbClr val="ffffff"/>
                </a:solidFill>
                <a:latin typeface="Tahoma"/>
              </a:rPr>
              <a:t>This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process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involves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isolating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logarithm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using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its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properties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rewrite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equation.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Understanding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this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technique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Tahoma"/>
              </a:rPr>
              <a:t>is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crucial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for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mastering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logarithmic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equations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tackling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complex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problems.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60" name="object 14"/>
          <p:cNvSpPr/>
          <p:nvPr/>
        </p:nvSpPr>
        <p:spPr>
          <a:xfrm>
            <a:off x="9495000" y="257112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object 2"/>
          <p:cNvGrpSpPr/>
          <p:nvPr/>
        </p:nvGrpSpPr>
        <p:grpSpPr>
          <a:xfrm>
            <a:off x="12640680" y="0"/>
            <a:ext cx="5647320" cy="5734440"/>
            <a:chOff x="12640680" y="0"/>
            <a:chExt cx="5647320" cy="5734440"/>
          </a:xfrm>
        </p:grpSpPr>
        <p:sp>
          <p:nvSpPr>
            <p:cNvPr id="162" name="object 3"/>
            <p:cNvSpPr/>
            <p:nvPr/>
          </p:nvSpPr>
          <p:spPr>
            <a:xfrm>
              <a:off x="16373160" y="2795400"/>
              <a:ext cx="1914840" cy="2939040"/>
            </a:xfrm>
            <a:custGeom>
              <a:avLst/>
              <a:gdLst/>
              <a:ahLst/>
              <a:rect l="l" t="t" r="r" b="b"/>
              <a:pathLst>
                <a:path w="1915159" h="2939415">
                  <a:moveTo>
                    <a:pt x="1739645" y="0"/>
                  </a:moveTo>
                  <a:lnTo>
                    <a:pt x="0" y="1738312"/>
                  </a:lnTo>
                  <a:lnTo>
                    <a:pt x="1201419" y="2938868"/>
                  </a:lnTo>
                  <a:lnTo>
                    <a:pt x="1914943" y="2225891"/>
                  </a:lnTo>
                  <a:lnTo>
                    <a:pt x="1914943" y="175172"/>
                  </a:lnTo>
                  <a:lnTo>
                    <a:pt x="173964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object 4"/>
            <p:cNvSpPr/>
            <p:nvPr/>
          </p:nvSpPr>
          <p:spPr>
            <a:xfrm>
              <a:off x="12640680" y="0"/>
              <a:ext cx="5647320" cy="4628880"/>
            </a:xfrm>
            <a:custGeom>
              <a:avLst/>
              <a:gdLst/>
              <a:ahLst/>
              <a:rect l="l" t="t" r="r" b="b"/>
              <a:pathLst>
                <a:path w="5647690" h="4629150">
                  <a:moveTo>
                    <a:pt x="5567083" y="2890278"/>
                  </a:moveTo>
                  <a:lnTo>
                    <a:pt x="4936274" y="2257488"/>
                  </a:lnTo>
                  <a:lnTo>
                    <a:pt x="3196755" y="3995801"/>
                  </a:lnTo>
                  <a:lnTo>
                    <a:pt x="3827437" y="4628591"/>
                  </a:lnTo>
                  <a:lnTo>
                    <a:pt x="5567083" y="2890278"/>
                  </a:lnTo>
                  <a:close/>
                </a:path>
                <a:path w="5647690" h="4629150">
                  <a:moveTo>
                    <a:pt x="5647207" y="0"/>
                  </a:moveTo>
                  <a:lnTo>
                    <a:pt x="0" y="0"/>
                  </a:lnTo>
                  <a:lnTo>
                    <a:pt x="3075965" y="3075927"/>
                  </a:lnTo>
                  <a:lnTo>
                    <a:pt x="5647207" y="504634"/>
                  </a:lnTo>
                  <a:lnTo>
                    <a:pt x="564720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4" name="object 5"/>
          <p:cNvSpPr/>
          <p:nvPr/>
        </p:nvSpPr>
        <p:spPr>
          <a:xfrm>
            <a:off x="15062400" y="6675120"/>
            <a:ext cx="3225600" cy="3612240"/>
          </a:xfrm>
          <a:custGeom>
            <a:avLst/>
            <a:gdLst/>
            <a:ahLst/>
            <a:rect l="l" t="t" r="r" b="b"/>
            <a:pathLst>
              <a:path w="3225800" h="3612515">
                <a:moveTo>
                  <a:pt x="3224275" y="0"/>
                </a:moveTo>
                <a:lnTo>
                  <a:pt x="0" y="3225457"/>
                </a:lnTo>
                <a:lnTo>
                  <a:pt x="386694" y="3611994"/>
                </a:lnTo>
                <a:lnTo>
                  <a:pt x="3225507" y="3611994"/>
                </a:lnTo>
                <a:lnTo>
                  <a:pt x="3225507" y="1221"/>
                </a:lnTo>
                <a:lnTo>
                  <a:pt x="32242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5" name="object 6"/>
          <p:cNvGrpSpPr/>
          <p:nvPr/>
        </p:nvGrpSpPr>
        <p:grpSpPr>
          <a:xfrm>
            <a:off x="11605320" y="815760"/>
            <a:ext cx="6682680" cy="8822160"/>
            <a:chOff x="11605320" y="815760"/>
            <a:chExt cx="6682680" cy="8822160"/>
          </a:xfrm>
        </p:grpSpPr>
        <p:sp>
          <p:nvSpPr>
            <p:cNvPr id="166" name="object 7"/>
            <p:cNvSpPr/>
            <p:nvPr/>
          </p:nvSpPr>
          <p:spPr>
            <a:xfrm>
              <a:off x="15857640" y="815760"/>
              <a:ext cx="2430360" cy="2622960"/>
            </a:xfrm>
            <a:custGeom>
              <a:avLst/>
              <a:gdLst/>
              <a:ahLst/>
              <a:rect l="l" t="t" r="r" b="b"/>
              <a:pathLst>
                <a:path w="2430780" h="2623185">
                  <a:moveTo>
                    <a:pt x="2430500" y="0"/>
                  </a:moveTo>
                  <a:lnTo>
                    <a:pt x="0" y="2430434"/>
                  </a:lnTo>
                  <a:lnTo>
                    <a:pt x="194817" y="2622661"/>
                  </a:lnTo>
                  <a:lnTo>
                    <a:pt x="2430500" y="386907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67" name="object 8" descr=""/>
            <p:cNvPicPr/>
            <p:nvPr/>
          </p:nvPicPr>
          <p:blipFill>
            <a:blip r:embed="rId1"/>
            <a:stretch/>
          </p:blipFill>
          <p:spPr>
            <a:xfrm>
              <a:off x="11605320" y="3266280"/>
              <a:ext cx="6371640" cy="6371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777920" y="1014480"/>
            <a:ext cx="5584320" cy="186408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algn="r">
              <a:lnSpc>
                <a:spcPts val="4850"/>
              </a:lnSpc>
              <a:spcBef>
                <a:spcPts val="125"/>
              </a:spcBef>
              <a:buNone/>
            </a:pPr>
            <a:r>
              <a:rPr b="0" lang="en-IN" sz="4400" spc="406" strike="noStrike">
                <a:solidFill>
                  <a:srgbClr val="ffffff"/>
                </a:solidFill>
                <a:latin typeface="Cambria"/>
              </a:rPr>
              <a:t>Common</a:t>
            </a:r>
            <a:r>
              <a:rPr b="0" lang="en-IN" sz="4400" spc="16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123" strike="noStrike">
                <a:solidFill>
                  <a:srgbClr val="ffffff"/>
                </a:solidFill>
                <a:latin typeface="Cambria"/>
              </a:rPr>
              <a:t>Mistakes</a:t>
            </a:r>
            <a:r>
              <a:rPr b="0" lang="en-IN" sz="4400" spc="16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154" strike="noStrike">
                <a:solidFill>
                  <a:srgbClr val="ffffff"/>
                </a:solidFill>
                <a:latin typeface="Cambria"/>
              </a:rPr>
              <a:t>to</a:t>
            </a:r>
            <a:endParaRPr b="0" lang="en-IN" sz="4400" spc="-1" strike="noStrike">
              <a:latin typeface="Calibri"/>
            </a:endParaRPr>
          </a:p>
          <a:p>
            <a:pPr algn="r">
              <a:lnSpc>
                <a:spcPts val="4850"/>
              </a:lnSpc>
              <a:buNone/>
            </a:pPr>
            <a:r>
              <a:rPr b="0" lang="en-IN" sz="4400" spc="111" strike="noStrike">
                <a:solidFill>
                  <a:srgbClr val="ffffff"/>
                </a:solidFill>
                <a:latin typeface="Cambria"/>
              </a:rPr>
              <a:t>Avoid</a:t>
            </a:r>
            <a:endParaRPr b="0" lang="en-IN" sz="4400" spc="-1" strike="noStrike">
              <a:latin typeface="Calibri"/>
            </a:endParaRPr>
          </a:p>
        </p:txBody>
      </p:sp>
      <p:pic>
        <p:nvPicPr>
          <p:cNvPr id="169" name="object 10" descr=""/>
          <p:cNvPicPr/>
          <p:nvPr/>
        </p:nvPicPr>
        <p:blipFill>
          <a:blip r:embed="rId2"/>
          <a:stretch/>
        </p:blipFill>
        <p:spPr>
          <a:xfrm>
            <a:off x="6313320" y="3817080"/>
            <a:ext cx="1539360" cy="308520"/>
          </a:xfrm>
          <a:prstGeom prst="rect">
            <a:avLst/>
          </a:prstGeom>
          <a:ln w="0">
            <a:noFill/>
          </a:ln>
        </p:spPr>
      </p:pic>
      <p:sp>
        <p:nvSpPr>
          <p:cNvPr id="170" name="object 11"/>
          <p:cNvSpPr/>
          <p:nvPr/>
        </p:nvSpPr>
        <p:spPr>
          <a:xfrm>
            <a:off x="3971520" y="2814120"/>
            <a:ext cx="6380640" cy="458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847080" algn="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When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9" strike="noStrike">
                <a:solidFill>
                  <a:srgbClr val="ffffff"/>
                </a:solidFill>
                <a:latin typeface="Tahoma"/>
              </a:rPr>
              <a:t>working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3" strike="noStrike">
                <a:solidFill>
                  <a:srgbClr val="ffffff"/>
                </a:solidFill>
                <a:latin typeface="Tahoma"/>
              </a:rPr>
              <a:t>with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Tahoma"/>
              </a:rPr>
              <a:t>logarithmic </a:t>
            </a:r>
            <a:r>
              <a:rPr b="0" lang="en-IN" sz="3000" spc="83" strike="noStrike">
                <a:solidFill>
                  <a:srgbClr val="ffffff"/>
                </a:solidFill>
                <a:latin typeface="Tahoma"/>
              </a:rPr>
              <a:t>equations,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52" strike="noStrike">
                <a:solidFill>
                  <a:srgbClr val="ffffff"/>
                </a:solidFill>
                <a:latin typeface="Tahoma"/>
              </a:rPr>
              <a:t>it's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Tahoma"/>
              </a:rPr>
              <a:t>essential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1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avoid </a:t>
            </a:r>
            <a:r>
              <a:rPr b="0" lang="en-IN" sz="3000" spc="148" strike="noStrike">
                <a:solidFill>
                  <a:srgbClr val="ffffff"/>
                </a:solidFill>
                <a:latin typeface="Tahoma"/>
              </a:rPr>
              <a:t>common</a:t>
            </a: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000" spc="-137" strike="noStrike">
                <a:solidFill>
                  <a:srgbClr val="ffffff"/>
                </a:solidFill>
                <a:latin typeface="Tahoma"/>
              </a:rPr>
              <a:t>.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1" strike="noStrike">
                <a:solidFill>
                  <a:srgbClr val="ffffff"/>
                </a:solidFill>
                <a:latin typeface="Tahoma"/>
              </a:rPr>
              <a:t>Some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69" strike="noStrike">
                <a:solidFill>
                  <a:srgbClr val="ffffff"/>
                </a:solidFill>
                <a:latin typeface="Tahoma"/>
              </a:rPr>
              <a:t>pitfalls </a:t>
            </a: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include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Tahoma"/>
              </a:rPr>
              <a:t>ignoring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28" strike="noStrike">
                <a:solidFill>
                  <a:srgbClr val="ffffff"/>
                </a:solidFill>
                <a:latin typeface="Tahoma"/>
              </a:rPr>
              <a:t>domain </a:t>
            </a:r>
            <a:r>
              <a:rPr b="0" lang="en-IN" sz="3000" spc="94" strike="noStrike">
                <a:solidFill>
                  <a:srgbClr val="ffffff"/>
                </a:solidFill>
                <a:latin typeface="Tahoma"/>
              </a:rPr>
              <a:t>restrictions</a:t>
            </a:r>
            <a:r>
              <a:rPr b="0" lang="en-IN" sz="30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30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Tahoma"/>
              </a:rPr>
              <a:t>misapplying </a:t>
            </a:r>
            <a:r>
              <a:rPr b="0" lang="en-IN" sz="3000" spc="89" strike="noStrike">
                <a:solidFill>
                  <a:srgbClr val="ffffff"/>
                </a:solidFill>
                <a:latin typeface="Tahoma"/>
              </a:rPr>
              <a:t>logarithmic</a:t>
            </a:r>
            <a:r>
              <a:rPr b="0" lang="en-IN" sz="30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4" strike="noStrike">
                <a:solidFill>
                  <a:srgbClr val="ffffff"/>
                </a:solidFill>
                <a:latin typeface="Tahoma"/>
              </a:rPr>
              <a:t>properties.</a:t>
            </a:r>
            <a:r>
              <a:rPr b="0" lang="en-IN" sz="30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By</a:t>
            </a:r>
            <a:r>
              <a:rPr b="0" lang="en-IN" sz="30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being </a:t>
            </a:r>
            <a:r>
              <a:rPr b="0" lang="en-IN" sz="3000" spc="94" strike="noStrike">
                <a:solidFill>
                  <a:srgbClr val="ffffff"/>
                </a:solidFill>
                <a:latin typeface="Tahoma"/>
              </a:rPr>
              <a:t>aware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1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4" strike="noStrike">
                <a:solidFill>
                  <a:srgbClr val="ffffff"/>
                </a:solidFill>
                <a:latin typeface="Tahoma"/>
              </a:rPr>
              <a:t>these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4" strike="noStrike">
                <a:solidFill>
                  <a:srgbClr val="ffffff"/>
                </a:solidFill>
                <a:latin typeface="Tahoma"/>
              </a:rPr>
              <a:t>errors,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you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58" strike="noStrike">
                <a:solidFill>
                  <a:srgbClr val="ffffff"/>
                </a:solidFill>
                <a:latin typeface="Tahoma"/>
              </a:rPr>
              <a:t>can </a:t>
            </a: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enhance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7" strike="noStrike">
                <a:solidFill>
                  <a:srgbClr val="ffffff"/>
                </a:solidFill>
                <a:latin typeface="Tahoma"/>
              </a:rPr>
              <a:t>your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1" strike="noStrike">
                <a:solidFill>
                  <a:srgbClr val="ffffff"/>
                </a:solidFill>
                <a:latin typeface="Tahoma"/>
              </a:rPr>
              <a:t>problem-</a:t>
            </a:r>
            <a:r>
              <a:rPr b="0" lang="en-IN" sz="3000" spc="63" strike="noStrike">
                <a:solidFill>
                  <a:srgbClr val="ffffff"/>
                </a:solidFill>
                <a:latin typeface="Tahoma"/>
              </a:rPr>
              <a:t>solving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58" strike="noStrike">
                <a:solidFill>
                  <a:srgbClr val="ffffff"/>
                </a:solidFill>
                <a:latin typeface="Tahoma"/>
              </a:rPr>
              <a:t>skills </a:t>
            </a:r>
            <a:r>
              <a:rPr b="0" lang="en-IN" sz="30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69" strike="noStrike">
                <a:solidFill>
                  <a:srgbClr val="ffffff"/>
                </a:solidFill>
                <a:latin typeface="Tahoma"/>
              </a:rPr>
              <a:t>achieve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better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52" strike="noStrike">
                <a:solidFill>
                  <a:srgbClr val="ffffff"/>
                </a:solidFill>
                <a:latin typeface="Tahoma"/>
              </a:rPr>
              <a:t>results.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171" name="object 12"/>
          <p:cNvSpPr/>
          <p:nvPr/>
        </p:nvSpPr>
        <p:spPr>
          <a:xfrm>
            <a:off x="6380640" y="255960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2" name="object 13"/>
          <p:cNvGrpSpPr/>
          <p:nvPr/>
        </p:nvGrpSpPr>
        <p:grpSpPr>
          <a:xfrm>
            <a:off x="0" y="686160"/>
            <a:ext cx="3863520" cy="9601200"/>
            <a:chOff x="0" y="686160"/>
            <a:chExt cx="3863520" cy="9601200"/>
          </a:xfrm>
        </p:grpSpPr>
        <p:sp>
          <p:nvSpPr>
            <p:cNvPr id="173" name="object 14"/>
            <p:cNvSpPr/>
            <p:nvPr/>
          </p:nvSpPr>
          <p:spPr>
            <a:xfrm>
              <a:off x="0" y="686160"/>
              <a:ext cx="2930040" cy="5860080"/>
            </a:xfrm>
            <a:custGeom>
              <a:avLst/>
              <a:gdLst/>
              <a:ahLst/>
              <a:rect l="l" t="t" r="r" b="b"/>
              <a:pathLst>
                <a:path w="2930525" h="5860415">
                  <a:moveTo>
                    <a:pt x="0" y="0"/>
                  </a:moveTo>
                  <a:lnTo>
                    <a:pt x="0" y="5860294"/>
                  </a:lnTo>
                  <a:lnTo>
                    <a:pt x="2930143" y="292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" name="object 15"/>
            <p:cNvSpPr/>
            <p:nvPr/>
          </p:nvSpPr>
          <p:spPr>
            <a:xfrm>
              <a:off x="0" y="6216840"/>
              <a:ext cx="3863520" cy="4070520"/>
            </a:xfrm>
            <a:custGeom>
              <a:avLst/>
              <a:gdLst/>
              <a:ahLst/>
              <a:rect l="l" t="t" r="r" b="b"/>
              <a:pathLst>
                <a:path w="3863975" h="4070984">
                  <a:moveTo>
                    <a:pt x="639648" y="0"/>
                  </a:moveTo>
                  <a:lnTo>
                    <a:pt x="0" y="639648"/>
                  </a:lnTo>
                  <a:lnTo>
                    <a:pt x="0" y="4070806"/>
                  </a:lnTo>
                  <a:lnTo>
                    <a:pt x="3017266" y="4070806"/>
                  </a:lnTo>
                  <a:lnTo>
                    <a:pt x="3863860" y="3224213"/>
                  </a:lnTo>
                  <a:lnTo>
                    <a:pt x="63964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object 2"/>
          <p:cNvGrpSpPr/>
          <p:nvPr/>
        </p:nvGrpSpPr>
        <p:grpSpPr>
          <a:xfrm>
            <a:off x="5400" y="0"/>
            <a:ext cx="18278280" cy="10286640"/>
            <a:chOff x="5400" y="0"/>
            <a:chExt cx="18278280" cy="10286640"/>
          </a:xfrm>
        </p:grpSpPr>
        <p:pic>
          <p:nvPicPr>
            <p:cNvPr id="176" name="object 3" descr=""/>
            <p:cNvPicPr/>
            <p:nvPr/>
          </p:nvPicPr>
          <p:blipFill>
            <a:blip r:embed="rId1"/>
            <a:stretch/>
          </p:blipFill>
          <p:spPr>
            <a:xfrm>
              <a:off x="5400" y="5760"/>
              <a:ext cx="18278280" cy="10280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7" name="object 4"/>
            <p:cNvSpPr/>
            <p:nvPr/>
          </p:nvSpPr>
          <p:spPr>
            <a:xfrm>
              <a:off x="9849960" y="126612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76" y="0"/>
                  </a:moveTo>
                  <a:lnTo>
                    <a:pt x="0" y="3222967"/>
                  </a:lnTo>
                  <a:lnTo>
                    <a:pt x="3224276" y="6448425"/>
                  </a:lnTo>
                  <a:lnTo>
                    <a:pt x="6448425" y="3222967"/>
                  </a:lnTo>
                  <a:lnTo>
                    <a:pt x="3224276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" name="object 5"/>
            <p:cNvSpPr/>
            <p:nvPr/>
          </p:nvSpPr>
          <p:spPr>
            <a:xfrm>
              <a:off x="7159320" y="0"/>
              <a:ext cx="6447960" cy="3677040"/>
            </a:xfrm>
            <a:custGeom>
              <a:avLst/>
              <a:gdLst/>
              <a:ahLst/>
              <a:rect l="l" t="t" r="r" b="b"/>
              <a:pathLst>
                <a:path w="6448425" h="3677285">
                  <a:moveTo>
                    <a:pt x="5995395" y="0"/>
                  </a:moveTo>
                  <a:lnTo>
                    <a:pt x="453028" y="0"/>
                  </a:lnTo>
                  <a:lnTo>
                    <a:pt x="0" y="453021"/>
                  </a:lnTo>
                  <a:lnTo>
                    <a:pt x="3224212" y="3677234"/>
                  </a:lnTo>
                  <a:lnTo>
                    <a:pt x="6448424" y="453021"/>
                  </a:lnTo>
                  <a:lnTo>
                    <a:pt x="5995395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object 6"/>
            <p:cNvSpPr/>
            <p:nvPr/>
          </p:nvSpPr>
          <p:spPr>
            <a:xfrm>
              <a:off x="11205360" y="2880"/>
              <a:ext cx="7076880" cy="10277280"/>
            </a:xfrm>
            <a:custGeom>
              <a:avLst/>
              <a:gdLst/>
              <a:ahLst/>
              <a:rect l="l" t="t" r="r" b="b"/>
              <a:pathLst>
                <a:path w="7077075" h="10277475">
                  <a:moveTo>
                    <a:pt x="7077075" y="0"/>
                  </a:moveTo>
                  <a:lnTo>
                    <a:pt x="0" y="0"/>
                  </a:lnTo>
                  <a:lnTo>
                    <a:pt x="0" y="10277475"/>
                  </a:lnTo>
                  <a:lnTo>
                    <a:pt x="7077075" y="10277475"/>
                  </a:lnTo>
                  <a:lnTo>
                    <a:pt x="7077075" y="0"/>
                  </a:lnTo>
                  <a:close/>
                </a:path>
              </a:pathLst>
            </a:custGeom>
            <a:solidFill>
              <a:srgbClr val="2829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2434320"/>
          </a:xfrm>
          <a:prstGeom prst="rect">
            <a:avLst/>
          </a:prstGeom>
          <a:noFill/>
          <a:ln w="0">
            <a:noFill/>
          </a:ln>
        </p:spPr>
        <p:txBody>
          <a:bodyPr lIns="0" rIns="0" tIns="714600" bIns="0" anchor="t">
            <a:noAutofit/>
          </a:bodyPr>
          <a:p>
            <a:pPr marL="191268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4550" spc="180" strike="noStrike">
                <a:solidFill>
                  <a:srgbClr val="ffffff"/>
                </a:solidFill>
                <a:latin typeface="Cambria"/>
              </a:rPr>
              <a:t>Applications</a:t>
            </a:r>
            <a:r>
              <a:rPr b="0" lang="en-IN" sz="4550" spc="174" strike="noStrike">
                <a:solidFill>
                  <a:srgbClr val="ffffff"/>
                </a:solidFill>
                <a:latin typeface="Cambria"/>
              </a:rPr>
              <a:t> in</a:t>
            </a:r>
            <a:r>
              <a:rPr b="0" lang="en-IN" sz="4550" spc="180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50" spc="103" strike="noStrike">
                <a:solidFill>
                  <a:srgbClr val="ffffff"/>
                </a:solidFill>
                <a:latin typeface="Cambria"/>
              </a:rPr>
              <a:t>Real</a:t>
            </a:r>
            <a:r>
              <a:rPr b="0" lang="en-IN" sz="4550" spc="180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50" spc="128" strike="noStrike">
                <a:solidFill>
                  <a:srgbClr val="ffffff"/>
                </a:solidFill>
                <a:latin typeface="Cambria"/>
              </a:rPr>
              <a:t>Life</a:t>
            </a:r>
            <a:endParaRPr b="0" lang="en-IN" sz="4550" spc="-1" strike="noStrike">
              <a:latin typeface="Calibri"/>
            </a:endParaRPr>
          </a:p>
        </p:txBody>
      </p:sp>
      <p:grpSp>
        <p:nvGrpSpPr>
          <p:cNvPr id="181" name="object 8"/>
          <p:cNvGrpSpPr/>
          <p:nvPr/>
        </p:nvGrpSpPr>
        <p:grpSpPr>
          <a:xfrm>
            <a:off x="12086640" y="4329000"/>
            <a:ext cx="5806440" cy="1106640"/>
            <a:chOff x="12086640" y="4329000"/>
            <a:chExt cx="5806440" cy="1106640"/>
          </a:xfrm>
        </p:grpSpPr>
        <p:pic>
          <p:nvPicPr>
            <p:cNvPr id="182" name="object 9" descr=""/>
            <p:cNvPicPr/>
            <p:nvPr/>
          </p:nvPicPr>
          <p:blipFill>
            <a:blip r:embed="rId2"/>
            <a:stretch/>
          </p:blipFill>
          <p:spPr>
            <a:xfrm>
              <a:off x="12101400" y="4329000"/>
              <a:ext cx="1909440" cy="356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3" name="object 10"/>
            <p:cNvSpPr/>
            <p:nvPr/>
          </p:nvSpPr>
          <p:spPr>
            <a:xfrm>
              <a:off x="17475480" y="4754160"/>
              <a:ext cx="413640" cy="341280"/>
            </a:xfrm>
            <a:custGeom>
              <a:avLst/>
              <a:gdLst/>
              <a:ahLst/>
              <a:rect l="l" t="t" r="r" b="b"/>
              <a:pathLst>
                <a:path w="414019" h="341629">
                  <a:moveTo>
                    <a:pt x="36322" y="61277"/>
                  </a:moveTo>
                  <a:lnTo>
                    <a:pt x="0" y="61277"/>
                  </a:lnTo>
                  <a:lnTo>
                    <a:pt x="0" y="341058"/>
                  </a:lnTo>
                  <a:lnTo>
                    <a:pt x="42164" y="341058"/>
                  </a:lnTo>
                  <a:lnTo>
                    <a:pt x="42048" y="250393"/>
                  </a:lnTo>
                  <a:lnTo>
                    <a:pt x="42037" y="249961"/>
                  </a:lnTo>
                  <a:lnTo>
                    <a:pt x="41789" y="246621"/>
                  </a:lnTo>
                  <a:lnTo>
                    <a:pt x="41701" y="245427"/>
                  </a:lnTo>
                  <a:lnTo>
                    <a:pt x="41656" y="244817"/>
                  </a:lnTo>
                  <a:lnTo>
                    <a:pt x="143978" y="244817"/>
                  </a:lnTo>
                  <a:lnTo>
                    <a:pt x="145460" y="243690"/>
                  </a:lnTo>
                  <a:lnTo>
                    <a:pt x="153209" y="235623"/>
                  </a:lnTo>
                  <a:lnTo>
                    <a:pt x="159887" y="226193"/>
                  </a:lnTo>
                  <a:lnTo>
                    <a:pt x="160489" y="225031"/>
                  </a:lnTo>
                  <a:lnTo>
                    <a:pt x="88900" y="225031"/>
                  </a:lnTo>
                  <a:lnTo>
                    <a:pt x="80519" y="224590"/>
                  </a:lnTo>
                  <a:lnTo>
                    <a:pt x="46736" y="196570"/>
                  </a:lnTo>
                  <a:lnTo>
                    <a:pt x="42164" y="159981"/>
                  </a:lnTo>
                  <a:lnTo>
                    <a:pt x="42164" y="154711"/>
                  </a:lnTo>
                  <a:lnTo>
                    <a:pt x="50377" y="112344"/>
                  </a:lnTo>
                  <a:lnTo>
                    <a:pt x="88519" y="95605"/>
                  </a:lnTo>
                  <a:lnTo>
                    <a:pt x="161287" y="95605"/>
                  </a:lnTo>
                  <a:lnTo>
                    <a:pt x="155103" y="86474"/>
                  </a:lnTo>
                  <a:lnTo>
                    <a:pt x="35306" y="86474"/>
                  </a:lnTo>
                  <a:lnTo>
                    <a:pt x="36149" y="65557"/>
                  </a:lnTo>
                  <a:lnTo>
                    <a:pt x="36271" y="62534"/>
                  </a:lnTo>
                  <a:lnTo>
                    <a:pt x="36322" y="61277"/>
                  </a:lnTo>
                  <a:close/>
                </a:path>
                <a:path w="414019" h="341629">
                  <a:moveTo>
                    <a:pt x="143978" y="244817"/>
                  </a:moveTo>
                  <a:lnTo>
                    <a:pt x="41656" y="244817"/>
                  </a:lnTo>
                  <a:lnTo>
                    <a:pt x="42291" y="245427"/>
                  </a:lnTo>
                  <a:lnTo>
                    <a:pt x="43053" y="246037"/>
                  </a:lnTo>
                  <a:lnTo>
                    <a:pt x="43688" y="246621"/>
                  </a:lnTo>
                  <a:lnTo>
                    <a:pt x="85040" y="262102"/>
                  </a:lnTo>
                  <a:lnTo>
                    <a:pt x="92710" y="262369"/>
                  </a:lnTo>
                  <a:lnTo>
                    <a:pt x="104880" y="261619"/>
                  </a:lnTo>
                  <a:lnTo>
                    <a:pt x="116252" y="259372"/>
                  </a:lnTo>
                  <a:lnTo>
                    <a:pt x="126839" y="255629"/>
                  </a:lnTo>
                  <a:lnTo>
                    <a:pt x="136652" y="250393"/>
                  </a:lnTo>
                  <a:lnTo>
                    <a:pt x="143978" y="244817"/>
                  </a:lnTo>
                  <a:close/>
                </a:path>
                <a:path w="414019" h="341629">
                  <a:moveTo>
                    <a:pt x="161287" y="95605"/>
                  </a:moveTo>
                  <a:lnTo>
                    <a:pt x="88519" y="95605"/>
                  </a:lnTo>
                  <a:lnTo>
                    <a:pt x="98950" y="96652"/>
                  </a:lnTo>
                  <a:lnTo>
                    <a:pt x="107965" y="99793"/>
                  </a:lnTo>
                  <a:lnTo>
                    <a:pt x="130079" y="132416"/>
                  </a:lnTo>
                  <a:lnTo>
                    <a:pt x="132113" y="144776"/>
                  </a:lnTo>
                  <a:lnTo>
                    <a:pt x="132151" y="145009"/>
                  </a:lnTo>
                  <a:lnTo>
                    <a:pt x="132842" y="159308"/>
                  </a:lnTo>
                  <a:lnTo>
                    <a:pt x="132510" y="169112"/>
                  </a:lnTo>
                  <a:lnTo>
                    <a:pt x="131524" y="178254"/>
                  </a:lnTo>
                  <a:lnTo>
                    <a:pt x="112903" y="217246"/>
                  </a:lnTo>
                  <a:lnTo>
                    <a:pt x="98552" y="225031"/>
                  </a:lnTo>
                  <a:lnTo>
                    <a:pt x="160489" y="225031"/>
                  </a:lnTo>
                  <a:lnTo>
                    <a:pt x="175017" y="175438"/>
                  </a:lnTo>
                  <a:lnTo>
                    <a:pt x="175627" y="159981"/>
                  </a:lnTo>
                  <a:lnTo>
                    <a:pt x="175620" y="159308"/>
                  </a:lnTo>
                  <a:lnTo>
                    <a:pt x="174238" y="136136"/>
                  </a:lnTo>
                  <a:lnTo>
                    <a:pt x="170037" y="115655"/>
                  </a:lnTo>
                  <a:lnTo>
                    <a:pt x="163050" y="98208"/>
                  </a:lnTo>
                  <a:lnTo>
                    <a:pt x="161287" y="95605"/>
                  </a:lnTo>
                  <a:close/>
                </a:path>
                <a:path w="414019" h="341629">
                  <a:moveTo>
                    <a:pt x="93345" y="57937"/>
                  </a:moveTo>
                  <a:lnTo>
                    <a:pt x="49276" y="69646"/>
                  </a:lnTo>
                  <a:lnTo>
                    <a:pt x="35306" y="86474"/>
                  </a:lnTo>
                  <a:lnTo>
                    <a:pt x="155103" y="86474"/>
                  </a:lnTo>
                  <a:lnTo>
                    <a:pt x="111176" y="59554"/>
                  </a:lnTo>
                  <a:lnTo>
                    <a:pt x="93345" y="57937"/>
                  </a:lnTo>
                  <a:close/>
                </a:path>
                <a:path w="414019" h="341629">
                  <a:moveTo>
                    <a:pt x="256667" y="0"/>
                  </a:moveTo>
                  <a:lnTo>
                    <a:pt x="213995" y="0"/>
                  </a:lnTo>
                  <a:lnTo>
                    <a:pt x="213995" y="259016"/>
                  </a:lnTo>
                  <a:lnTo>
                    <a:pt x="256667" y="259016"/>
                  </a:lnTo>
                  <a:lnTo>
                    <a:pt x="256667" y="143662"/>
                  </a:lnTo>
                  <a:lnTo>
                    <a:pt x="413766" y="143662"/>
                  </a:lnTo>
                  <a:lnTo>
                    <a:pt x="413766" y="104317"/>
                  </a:lnTo>
                  <a:lnTo>
                    <a:pt x="256667" y="104317"/>
                  </a:lnTo>
                  <a:lnTo>
                    <a:pt x="256667" y="0"/>
                  </a:lnTo>
                  <a:close/>
                </a:path>
                <a:path w="414019" h="341629">
                  <a:moveTo>
                    <a:pt x="413766" y="143662"/>
                  </a:moveTo>
                  <a:lnTo>
                    <a:pt x="371094" y="143662"/>
                  </a:lnTo>
                  <a:lnTo>
                    <a:pt x="371094" y="259016"/>
                  </a:lnTo>
                  <a:lnTo>
                    <a:pt x="413766" y="259016"/>
                  </a:lnTo>
                  <a:lnTo>
                    <a:pt x="413766" y="143662"/>
                  </a:lnTo>
                  <a:close/>
                </a:path>
                <a:path w="414019" h="341629">
                  <a:moveTo>
                    <a:pt x="413766" y="0"/>
                  </a:moveTo>
                  <a:lnTo>
                    <a:pt x="371094" y="0"/>
                  </a:lnTo>
                  <a:lnTo>
                    <a:pt x="371094" y="104317"/>
                  </a:lnTo>
                  <a:lnTo>
                    <a:pt x="413766" y="104317"/>
                  </a:lnTo>
                  <a:lnTo>
                    <a:pt x="41376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4" name="object 11" descr=""/>
            <p:cNvPicPr/>
            <p:nvPr/>
          </p:nvPicPr>
          <p:blipFill>
            <a:blip r:embed="rId3"/>
            <a:stretch/>
          </p:blipFill>
          <p:spPr>
            <a:xfrm>
              <a:off x="12216240" y="4746960"/>
              <a:ext cx="1356120" cy="348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5" name="object 12" descr=""/>
            <p:cNvPicPr/>
            <p:nvPr/>
          </p:nvPicPr>
          <p:blipFill>
            <a:blip r:embed="rId4"/>
            <a:stretch/>
          </p:blipFill>
          <p:spPr>
            <a:xfrm>
              <a:off x="16926120" y="4329000"/>
              <a:ext cx="966960" cy="277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6" name="object 13" descr=""/>
            <p:cNvPicPr/>
            <p:nvPr/>
          </p:nvPicPr>
          <p:blipFill>
            <a:blip r:embed="rId5"/>
            <a:stretch/>
          </p:blipFill>
          <p:spPr>
            <a:xfrm>
              <a:off x="12086640" y="5157720"/>
              <a:ext cx="862200" cy="277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7" name="object 14"/>
            <p:cNvSpPr/>
            <p:nvPr/>
          </p:nvSpPr>
          <p:spPr>
            <a:xfrm>
              <a:off x="17475480" y="4754160"/>
              <a:ext cx="413640" cy="341280"/>
            </a:xfrm>
            <a:custGeom>
              <a:avLst/>
              <a:gdLst/>
              <a:ahLst/>
              <a:rect l="l" t="t" r="r" b="b"/>
              <a:pathLst>
                <a:path w="414019" h="341629">
                  <a:moveTo>
                    <a:pt x="36322" y="61277"/>
                  </a:moveTo>
                  <a:lnTo>
                    <a:pt x="0" y="61277"/>
                  </a:lnTo>
                  <a:lnTo>
                    <a:pt x="0" y="341058"/>
                  </a:lnTo>
                  <a:lnTo>
                    <a:pt x="42164" y="341058"/>
                  </a:lnTo>
                  <a:lnTo>
                    <a:pt x="42048" y="250393"/>
                  </a:lnTo>
                  <a:lnTo>
                    <a:pt x="42037" y="249961"/>
                  </a:lnTo>
                  <a:lnTo>
                    <a:pt x="41789" y="246621"/>
                  </a:lnTo>
                  <a:lnTo>
                    <a:pt x="41701" y="245427"/>
                  </a:lnTo>
                  <a:lnTo>
                    <a:pt x="41656" y="244817"/>
                  </a:lnTo>
                  <a:lnTo>
                    <a:pt x="143978" y="244817"/>
                  </a:lnTo>
                  <a:lnTo>
                    <a:pt x="145460" y="243690"/>
                  </a:lnTo>
                  <a:lnTo>
                    <a:pt x="153209" y="235623"/>
                  </a:lnTo>
                  <a:lnTo>
                    <a:pt x="159887" y="226193"/>
                  </a:lnTo>
                  <a:lnTo>
                    <a:pt x="160489" y="225031"/>
                  </a:lnTo>
                  <a:lnTo>
                    <a:pt x="88900" y="225031"/>
                  </a:lnTo>
                  <a:lnTo>
                    <a:pt x="80519" y="224590"/>
                  </a:lnTo>
                  <a:lnTo>
                    <a:pt x="46736" y="196570"/>
                  </a:lnTo>
                  <a:lnTo>
                    <a:pt x="42164" y="159981"/>
                  </a:lnTo>
                  <a:lnTo>
                    <a:pt x="42164" y="154711"/>
                  </a:lnTo>
                  <a:lnTo>
                    <a:pt x="50377" y="112344"/>
                  </a:lnTo>
                  <a:lnTo>
                    <a:pt x="88519" y="95605"/>
                  </a:lnTo>
                  <a:lnTo>
                    <a:pt x="161287" y="95605"/>
                  </a:lnTo>
                  <a:lnTo>
                    <a:pt x="155103" y="86474"/>
                  </a:lnTo>
                  <a:lnTo>
                    <a:pt x="35306" y="86474"/>
                  </a:lnTo>
                  <a:lnTo>
                    <a:pt x="36149" y="65557"/>
                  </a:lnTo>
                  <a:lnTo>
                    <a:pt x="36271" y="62534"/>
                  </a:lnTo>
                  <a:lnTo>
                    <a:pt x="36322" y="61277"/>
                  </a:lnTo>
                  <a:close/>
                </a:path>
                <a:path w="414019" h="341629">
                  <a:moveTo>
                    <a:pt x="143978" y="244817"/>
                  </a:moveTo>
                  <a:lnTo>
                    <a:pt x="41656" y="244817"/>
                  </a:lnTo>
                  <a:lnTo>
                    <a:pt x="42291" y="245427"/>
                  </a:lnTo>
                  <a:lnTo>
                    <a:pt x="43053" y="246037"/>
                  </a:lnTo>
                  <a:lnTo>
                    <a:pt x="43688" y="246621"/>
                  </a:lnTo>
                  <a:lnTo>
                    <a:pt x="85040" y="262102"/>
                  </a:lnTo>
                  <a:lnTo>
                    <a:pt x="92710" y="262369"/>
                  </a:lnTo>
                  <a:lnTo>
                    <a:pt x="104880" y="261619"/>
                  </a:lnTo>
                  <a:lnTo>
                    <a:pt x="116252" y="259372"/>
                  </a:lnTo>
                  <a:lnTo>
                    <a:pt x="126839" y="255629"/>
                  </a:lnTo>
                  <a:lnTo>
                    <a:pt x="136652" y="250393"/>
                  </a:lnTo>
                  <a:lnTo>
                    <a:pt x="143978" y="244817"/>
                  </a:lnTo>
                  <a:close/>
                </a:path>
                <a:path w="414019" h="341629">
                  <a:moveTo>
                    <a:pt x="161287" y="95605"/>
                  </a:moveTo>
                  <a:lnTo>
                    <a:pt x="88519" y="95605"/>
                  </a:lnTo>
                  <a:lnTo>
                    <a:pt x="98950" y="96652"/>
                  </a:lnTo>
                  <a:lnTo>
                    <a:pt x="107965" y="99793"/>
                  </a:lnTo>
                  <a:lnTo>
                    <a:pt x="130079" y="132416"/>
                  </a:lnTo>
                  <a:lnTo>
                    <a:pt x="132113" y="144776"/>
                  </a:lnTo>
                  <a:lnTo>
                    <a:pt x="132151" y="145009"/>
                  </a:lnTo>
                  <a:lnTo>
                    <a:pt x="132842" y="159308"/>
                  </a:lnTo>
                  <a:lnTo>
                    <a:pt x="132510" y="169112"/>
                  </a:lnTo>
                  <a:lnTo>
                    <a:pt x="131524" y="178254"/>
                  </a:lnTo>
                  <a:lnTo>
                    <a:pt x="112903" y="217246"/>
                  </a:lnTo>
                  <a:lnTo>
                    <a:pt x="98552" y="225031"/>
                  </a:lnTo>
                  <a:lnTo>
                    <a:pt x="160489" y="225031"/>
                  </a:lnTo>
                  <a:lnTo>
                    <a:pt x="175017" y="175438"/>
                  </a:lnTo>
                  <a:lnTo>
                    <a:pt x="175627" y="159981"/>
                  </a:lnTo>
                  <a:lnTo>
                    <a:pt x="175620" y="159308"/>
                  </a:lnTo>
                  <a:lnTo>
                    <a:pt x="174238" y="136136"/>
                  </a:lnTo>
                  <a:lnTo>
                    <a:pt x="170037" y="115655"/>
                  </a:lnTo>
                  <a:lnTo>
                    <a:pt x="163050" y="98208"/>
                  </a:lnTo>
                  <a:lnTo>
                    <a:pt x="161287" y="95605"/>
                  </a:lnTo>
                  <a:close/>
                </a:path>
                <a:path w="414019" h="341629">
                  <a:moveTo>
                    <a:pt x="93345" y="57937"/>
                  </a:moveTo>
                  <a:lnTo>
                    <a:pt x="49276" y="69646"/>
                  </a:lnTo>
                  <a:lnTo>
                    <a:pt x="35306" y="86474"/>
                  </a:lnTo>
                  <a:lnTo>
                    <a:pt x="155103" y="86474"/>
                  </a:lnTo>
                  <a:lnTo>
                    <a:pt x="111176" y="59554"/>
                  </a:lnTo>
                  <a:lnTo>
                    <a:pt x="93345" y="57937"/>
                  </a:lnTo>
                  <a:close/>
                </a:path>
                <a:path w="414019" h="341629">
                  <a:moveTo>
                    <a:pt x="256667" y="0"/>
                  </a:moveTo>
                  <a:lnTo>
                    <a:pt x="213995" y="0"/>
                  </a:lnTo>
                  <a:lnTo>
                    <a:pt x="213995" y="259016"/>
                  </a:lnTo>
                  <a:lnTo>
                    <a:pt x="256667" y="259016"/>
                  </a:lnTo>
                  <a:lnTo>
                    <a:pt x="256667" y="143662"/>
                  </a:lnTo>
                  <a:lnTo>
                    <a:pt x="413766" y="143662"/>
                  </a:lnTo>
                  <a:lnTo>
                    <a:pt x="413766" y="104317"/>
                  </a:lnTo>
                  <a:lnTo>
                    <a:pt x="256667" y="104317"/>
                  </a:lnTo>
                  <a:lnTo>
                    <a:pt x="256667" y="0"/>
                  </a:lnTo>
                  <a:close/>
                </a:path>
                <a:path w="414019" h="341629">
                  <a:moveTo>
                    <a:pt x="413766" y="143662"/>
                  </a:moveTo>
                  <a:lnTo>
                    <a:pt x="371094" y="143662"/>
                  </a:lnTo>
                  <a:lnTo>
                    <a:pt x="371094" y="259016"/>
                  </a:lnTo>
                  <a:lnTo>
                    <a:pt x="413766" y="259016"/>
                  </a:lnTo>
                  <a:lnTo>
                    <a:pt x="413766" y="143662"/>
                  </a:lnTo>
                  <a:close/>
                </a:path>
                <a:path w="414019" h="341629">
                  <a:moveTo>
                    <a:pt x="413766" y="0"/>
                  </a:moveTo>
                  <a:lnTo>
                    <a:pt x="371094" y="0"/>
                  </a:lnTo>
                  <a:lnTo>
                    <a:pt x="371094" y="104317"/>
                  </a:lnTo>
                  <a:lnTo>
                    <a:pt x="413766" y="104317"/>
                  </a:lnTo>
                  <a:lnTo>
                    <a:pt x="41376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8" name="object 15"/>
          <p:cNvSpPr/>
          <p:nvPr/>
        </p:nvSpPr>
        <p:spPr>
          <a:xfrm>
            <a:off x="12003120" y="3429000"/>
            <a:ext cx="5920920" cy="45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 anchor="t">
            <a:spAutoFit/>
          </a:bodyPr>
          <a:p>
            <a:pPr marL="743760" indent="-320760">
              <a:lnSpc>
                <a:spcPts val="3229"/>
              </a:lnSpc>
              <a:spcBef>
                <a:spcPts val="215"/>
              </a:spcBef>
              <a:buNone/>
              <a:tabLst>
                <a:tab algn="l" pos="0"/>
              </a:tabLst>
            </a:pP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Logarithmic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equations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are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not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21" strike="noStrike">
                <a:solidFill>
                  <a:srgbClr val="ffffff"/>
                </a:solidFill>
                <a:latin typeface="Tahoma"/>
              </a:rPr>
              <a:t>just </a:t>
            </a: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theoretical;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they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have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Tahoma"/>
              </a:rPr>
              <a:t>real-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world</a:t>
            </a:r>
            <a:endParaRPr b="0" lang="en-IN" sz="2700" spc="-1" strike="noStrike">
              <a:latin typeface="Arial"/>
            </a:endParaRPr>
          </a:p>
          <a:p>
            <a:pPr marL="2009160" indent="-320760">
              <a:lnSpc>
                <a:spcPts val="3104"/>
              </a:lnSpc>
              <a:buNone/>
              <a:tabLst>
                <a:tab algn="l" pos="0"/>
              </a:tabLst>
            </a:pPr>
            <a:r>
              <a:rPr b="0" lang="en-IN" sz="2700" spc="-197" strike="noStrike">
                <a:solidFill>
                  <a:srgbClr val="ffffff"/>
                </a:solidFill>
                <a:latin typeface="Tahoma"/>
              </a:rPr>
              <a:t>!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7" strike="noStrike">
                <a:solidFill>
                  <a:srgbClr val="ffffff"/>
                </a:solidFill>
                <a:latin typeface="Tahoma"/>
              </a:rPr>
              <a:t>From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measuring</a:t>
            </a:r>
            <a:endParaRPr b="0" lang="en-IN" sz="2700" spc="-1" strike="noStrike">
              <a:latin typeface="Arial"/>
            </a:endParaRPr>
          </a:p>
          <a:p>
            <a:pPr marL="1640880" indent="-320760">
              <a:lnSpc>
                <a:spcPts val="3229"/>
              </a:lnSpc>
              <a:buNone/>
              <a:tabLst>
                <a:tab algn="l" pos="0"/>
              </a:tabLst>
            </a:pP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(decibels)</a:t>
            </a:r>
            <a:r>
              <a:rPr b="0" lang="en-IN" sz="2700" spc="-1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calculating</a:t>
            </a:r>
            <a:endParaRPr b="0" lang="en-IN" sz="2700" spc="-1" strike="noStrike">
              <a:latin typeface="Arial"/>
            </a:endParaRPr>
          </a:p>
          <a:p>
            <a:pPr marL="12600" indent="1023120" algn="r">
              <a:lnSpc>
                <a:spcPts val="3229"/>
              </a:lnSpc>
              <a:spcBef>
                <a:spcPts val="176"/>
              </a:spcBef>
              <a:buNone/>
              <a:tabLst>
                <a:tab algn="l" pos="0"/>
              </a:tabLst>
            </a:pP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chemistry,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logarithms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play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29" strike="noStrike">
                <a:solidFill>
                  <a:srgbClr val="ffffff"/>
                </a:solidFill>
                <a:latin typeface="Tahoma"/>
              </a:rPr>
              <a:t>a 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vital</a:t>
            </a:r>
            <a:r>
              <a:rPr b="0" lang="en-IN" sz="2700" spc="-8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role</a:t>
            </a:r>
            <a:r>
              <a:rPr b="0" lang="en-IN" sz="2700" spc="-7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2700" spc="-8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various</a:t>
            </a:r>
            <a:r>
              <a:rPr b="0" lang="en-IN" sz="2700" spc="-7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3" strike="noStrike">
                <a:solidFill>
                  <a:srgbClr val="ffffff"/>
                </a:solidFill>
                <a:latin typeface="Tahoma"/>
              </a:rPr>
              <a:t>fields.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Understanding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their</a:t>
            </a:r>
            <a:r>
              <a:rPr b="0" lang="en-IN" sz="2700" spc="-10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applications</a:t>
            </a:r>
            <a:r>
              <a:rPr b="0" lang="en-IN" sz="2700" spc="-10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can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deepen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your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appreciation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for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this</a:t>
            </a:r>
            <a:endParaRPr b="0" lang="en-IN" sz="2700" spc="-1" strike="noStrike">
              <a:latin typeface="Arial"/>
            </a:endParaRPr>
          </a:p>
          <a:p>
            <a:pPr marL="12600" indent="1023120" algn="r">
              <a:lnSpc>
                <a:spcPts val="3104"/>
              </a:lnSpc>
              <a:buNone/>
              <a:tabLst>
                <a:tab algn="l" pos="0"/>
              </a:tabLst>
            </a:pP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mathematical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concept.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89" name="object 16"/>
          <p:cNvSpPr/>
          <p:nvPr/>
        </p:nvSpPr>
        <p:spPr>
          <a:xfrm>
            <a:off x="13956120" y="316512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object 2"/>
          <p:cNvSpPr/>
          <p:nvPr/>
        </p:nvSpPr>
        <p:spPr>
          <a:xfrm>
            <a:off x="3289320" y="0"/>
            <a:ext cx="3387960" cy="1693800"/>
          </a:xfrm>
          <a:custGeom>
            <a:avLst/>
            <a:gdLst/>
            <a:ahLst/>
            <a:rect l="l" t="t" r="r" b="b"/>
            <a:pathLst>
              <a:path w="3388359" h="1694180">
                <a:moveTo>
                  <a:pt x="3388258" y="0"/>
                </a:moveTo>
                <a:lnTo>
                  <a:pt x="0" y="0"/>
                </a:lnTo>
                <a:lnTo>
                  <a:pt x="1694129" y="1694129"/>
                </a:lnTo>
                <a:lnTo>
                  <a:pt x="3388258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91" name="object 3"/>
          <p:cNvGrpSpPr/>
          <p:nvPr/>
        </p:nvGrpSpPr>
        <p:grpSpPr>
          <a:xfrm>
            <a:off x="0" y="3157560"/>
            <a:ext cx="1786680" cy="3476880"/>
            <a:chOff x="0" y="3157560"/>
            <a:chExt cx="1786680" cy="3476880"/>
          </a:xfrm>
        </p:grpSpPr>
        <p:sp>
          <p:nvSpPr>
            <p:cNvPr id="192" name="object 4"/>
            <p:cNvSpPr/>
            <p:nvPr/>
          </p:nvSpPr>
          <p:spPr>
            <a:xfrm>
              <a:off x="0" y="3695400"/>
              <a:ext cx="1786680" cy="2939040"/>
            </a:xfrm>
            <a:custGeom>
              <a:avLst/>
              <a:gdLst/>
              <a:ahLst/>
              <a:rect l="l" t="t" r="r" b="b"/>
              <a:pathLst>
                <a:path w="1786889" h="2939415">
                  <a:moveTo>
                    <a:pt x="586065" y="0"/>
                  </a:moveTo>
                  <a:lnTo>
                    <a:pt x="0" y="586065"/>
                  </a:lnTo>
                  <a:lnTo>
                    <a:pt x="0" y="2890554"/>
                  </a:lnTo>
                  <a:lnTo>
                    <a:pt x="48314" y="2938868"/>
                  </a:lnTo>
                  <a:lnTo>
                    <a:pt x="1786623" y="1200556"/>
                  </a:lnTo>
                  <a:lnTo>
                    <a:pt x="58606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object 5"/>
            <p:cNvSpPr/>
            <p:nvPr/>
          </p:nvSpPr>
          <p:spPr>
            <a:xfrm>
              <a:off x="0" y="3157560"/>
              <a:ext cx="681120" cy="1314000"/>
            </a:xfrm>
            <a:custGeom>
              <a:avLst/>
              <a:gdLst/>
              <a:ahLst/>
              <a:rect l="l" t="t" r="r" b="b"/>
              <a:pathLst>
                <a:path w="681355" h="1314450">
                  <a:moveTo>
                    <a:pt x="48314" y="0"/>
                  </a:moveTo>
                  <a:lnTo>
                    <a:pt x="0" y="48314"/>
                  </a:lnTo>
                  <a:lnTo>
                    <a:pt x="0" y="1313910"/>
                  </a:lnTo>
                  <a:lnTo>
                    <a:pt x="681107" y="632802"/>
                  </a:lnTo>
                  <a:lnTo>
                    <a:pt x="4831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4" name="object 6"/>
          <p:cNvGrpSpPr/>
          <p:nvPr/>
        </p:nvGrpSpPr>
        <p:grpSpPr>
          <a:xfrm>
            <a:off x="0" y="0"/>
            <a:ext cx="8515440" cy="10287360"/>
            <a:chOff x="0" y="0"/>
            <a:chExt cx="8515440" cy="10287360"/>
          </a:xfrm>
        </p:grpSpPr>
        <p:sp>
          <p:nvSpPr>
            <p:cNvPr id="195" name="object 7"/>
            <p:cNvSpPr/>
            <p:nvPr/>
          </p:nvSpPr>
          <p:spPr>
            <a:xfrm>
              <a:off x="2067480" y="171504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12" y="0"/>
                  </a:moveTo>
                  <a:lnTo>
                    <a:pt x="0" y="3225469"/>
                  </a:lnTo>
                  <a:lnTo>
                    <a:pt x="3224212" y="6448425"/>
                  </a:lnTo>
                  <a:lnTo>
                    <a:pt x="6448425" y="3225469"/>
                  </a:lnTo>
                  <a:lnTo>
                    <a:pt x="32242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object 8"/>
            <p:cNvSpPr/>
            <p:nvPr/>
          </p:nvSpPr>
          <p:spPr>
            <a:xfrm>
              <a:off x="5477400" y="5512320"/>
              <a:ext cx="2990520" cy="2990520"/>
            </a:xfrm>
            <a:custGeom>
              <a:avLst/>
              <a:gdLst/>
              <a:ahLst/>
              <a:rect l="l" t="t" r="r" b="b"/>
              <a:pathLst>
                <a:path w="2990850" h="2990850">
                  <a:moveTo>
                    <a:pt x="2798622" y="0"/>
                  </a:moveTo>
                  <a:lnTo>
                    <a:pt x="0" y="2796120"/>
                  </a:lnTo>
                  <a:lnTo>
                    <a:pt x="194729" y="2990850"/>
                  </a:lnTo>
                  <a:lnTo>
                    <a:pt x="2990850" y="192239"/>
                  </a:lnTo>
                  <a:lnTo>
                    <a:pt x="2798622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97" name="object 9" descr=""/>
            <p:cNvPicPr/>
            <p:nvPr/>
          </p:nvPicPr>
          <p:blipFill>
            <a:blip r:embed="rId1"/>
            <a:stretch/>
          </p:blipFill>
          <p:spPr>
            <a:xfrm>
              <a:off x="0" y="5231880"/>
              <a:ext cx="5320080" cy="5055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8" name="object 10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4753080" cy="4615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9477360" y="1006560"/>
            <a:ext cx="8436960" cy="17323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5400" spc="168" strike="noStrike">
                <a:solidFill>
                  <a:srgbClr val="ffffff"/>
                </a:solidFill>
                <a:latin typeface="Cambria"/>
              </a:rPr>
              <a:t>Practice</a:t>
            </a:r>
            <a:r>
              <a:rPr b="0" lang="en-IN" sz="5400" spc="18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400" spc="168" strike="noStrike">
                <a:solidFill>
                  <a:srgbClr val="ffffff"/>
                </a:solidFill>
                <a:latin typeface="Cambria"/>
              </a:rPr>
              <a:t>Makes</a:t>
            </a:r>
            <a:r>
              <a:rPr b="0" lang="en-IN" sz="5400" spc="19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400" spc="148" strike="noStrike">
                <a:solidFill>
                  <a:srgbClr val="ffffff"/>
                </a:solidFill>
                <a:latin typeface="Cambria"/>
              </a:rPr>
              <a:t>Perfect</a:t>
            </a:r>
            <a:endParaRPr b="0" lang="en-IN" sz="5400" spc="-1" strike="noStrike">
              <a:latin typeface="Calibri"/>
            </a:endParaRPr>
          </a:p>
        </p:txBody>
      </p:sp>
      <p:sp>
        <p:nvSpPr>
          <p:cNvPr id="200" name="object 12"/>
          <p:cNvSpPr/>
          <p:nvPr/>
        </p:nvSpPr>
        <p:spPr>
          <a:xfrm>
            <a:off x="9489240" y="2854440"/>
            <a:ext cx="6971400" cy="326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99000"/>
              </a:lnSpc>
              <a:spcBef>
                <a:spcPts val="99"/>
              </a:spcBef>
              <a:buNone/>
            </a:pP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master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logarithmic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equations,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practice</a:t>
            </a:r>
            <a:r>
              <a:rPr b="0" lang="en-IN" sz="2700" spc="673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is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key!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Engage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with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a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variety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problems, </a:t>
            </a:r>
            <a:r>
              <a:rPr b="0" lang="en-IN" sz="2700" spc="134" strike="noStrike">
                <a:solidFill>
                  <a:srgbClr val="ffffff"/>
                </a:solidFill>
                <a:latin typeface="Tahoma"/>
              </a:rPr>
              <a:t>from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simple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complex,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7" strike="noStrike">
                <a:solidFill>
                  <a:srgbClr val="ffffff"/>
                </a:solidFill>
                <a:latin typeface="Tahoma"/>
              </a:rPr>
              <a:t>build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your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confidence.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Utilize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resources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such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as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textbooks,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online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exercises,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study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groups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enhance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your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understanding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and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skills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logarithmic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equations.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201" name="object 13"/>
          <p:cNvSpPr/>
          <p:nvPr/>
        </p:nvSpPr>
        <p:spPr>
          <a:xfrm>
            <a:off x="9495000" y="257112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object 2"/>
          <p:cNvGrpSpPr/>
          <p:nvPr/>
        </p:nvGrpSpPr>
        <p:grpSpPr>
          <a:xfrm>
            <a:off x="11371680" y="0"/>
            <a:ext cx="3476880" cy="1929240"/>
            <a:chOff x="11371680" y="0"/>
            <a:chExt cx="3476880" cy="1929240"/>
          </a:xfrm>
        </p:grpSpPr>
        <p:sp>
          <p:nvSpPr>
            <p:cNvPr id="203" name="object 3"/>
            <p:cNvSpPr/>
            <p:nvPr/>
          </p:nvSpPr>
          <p:spPr>
            <a:xfrm>
              <a:off x="11907000" y="0"/>
              <a:ext cx="2941560" cy="1929240"/>
            </a:xfrm>
            <a:custGeom>
              <a:avLst/>
              <a:gdLst/>
              <a:ahLst/>
              <a:rect l="l" t="t" r="r" b="b"/>
              <a:pathLst>
                <a:path w="2941955" h="1929764">
                  <a:moveTo>
                    <a:pt x="2749658" y="0"/>
                  </a:moveTo>
                  <a:lnTo>
                    <a:pt x="729141" y="0"/>
                  </a:lnTo>
                  <a:lnTo>
                    <a:pt x="0" y="729119"/>
                  </a:lnTo>
                  <a:lnTo>
                    <a:pt x="1203058" y="1929688"/>
                  </a:lnTo>
                  <a:lnTo>
                    <a:pt x="2941434" y="191376"/>
                  </a:lnTo>
                  <a:lnTo>
                    <a:pt x="2749658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object 4"/>
            <p:cNvSpPr/>
            <p:nvPr/>
          </p:nvSpPr>
          <p:spPr>
            <a:xfrm>
              <a:off x="11371680" y="0"/>
              <a:ext cx="1454400" cy="824040"/>
            </a:xfrm>
            <a:custGeom>
              <a:avLst/>
              <a:gdLst/>
              <a:ahLst/>
              <a:rect l="l" t="t" r="r" b="b"/>
              <a:pathLst>
                <a:path w="1454784" h="824230">
                  <a:moveTo>
                    <a:pt x="1454454" y="0"/>
                  </a:moveTo>
                  <a:lnTo>
                    <a:pt x="191375" y="0"/>
                  </a:lnTo>
                  <a:lnTo>
                    <a:pt x="0" y="191376"/>
                  </a:lnTo>
                  <a:lnTo>
                    <a:pt x="630288" y="824166"/>
                  </a:lnTo>
                  <a:lnTo>
                    <a:pt x="145445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5" name="object 5"/>
          <p:cNvGrpSpPr/>
          <p:nvPr/>
        </p:nvGrpSpPr>
        <p:grpSpPr>
          <a:xfrm>
            <a:off x="0" y="0"/>
            <a:ext cx="6746040" cy="7458480"/>
            <a:chOff x="0" y="0"/>
            <a:chExt cx="6746040" cy="7458480"/>
          </a:xfrm>
        </p:grpSpPr>
        <p:sp>
          <p:nvSpPr>
            <p:cNvPr id="206" name="object 6"/>
            <p:cNvSpPr/>
            <p:nvPr/>
          </p:nvSpPr>
          <p:spPr>
            <a:xfrm>
              <a:off x="5334120" y="0"/>
              <a:ext cx="1411920" cy="1218960"/>
            </a:xfrm>
            <a:custGeom>
              <a:avLst/>
              <a:gdLst/>
              <a:ahLst/>
              <a:rect l="l" t="t" r="r" b="b"/>
              <a:pathLst>
                <a:path w="1412240" h="1219200">
                  <a:moveTo>
                    <a:pt x="1412225" y="0"/>
                  </a:moveTo>
                  <a:lnTo>
                    <a:pt x="1025754" y="0"/>
                  </a:lnTo>
                  <a:lnTo>
                    <a:pt x="0" y="1026668"/>
                  </a:lnTo>
                  <a:lnTo>
                    <a:pt x="192227" y="1218907"/>
                  </a:lnTo>
                  <a:lnTo>
                    <a:pt x="1412225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object 7"/>
            <p:cNvSpPr/>
            <p:nvPr/>
          </p:nvSpPr>
          <p:spPr>
            <a:xfrm>
              <a:off x="2881800" y="605520"/>
              <a:ext cx="3476160" cy="3476160"/>
            </a:xfrm>
            <a:custGeom>
              <a:avLst/>
              <a:gdLst/>
              <a:ahLst/>
              <a:rect l="l" t="t" r="r" b="b"/>
              <a:pathLst>
                <a:path w="3476625" h="3476625">
                  <a:moveTo>
                    <a:pt x="1739557" y="0"/>
                  </a:moveTo>
                  <a:lnTo>
                    <a:pt x="0" y="1738312"/>
                  </a:lnTo>
                  <a:lnTo>
                    <a:pt x="1739557" y="3476625"/>
                  </a:lnTo>
                  <a:lnTo>
                    <a:pt x="3476612" y="1738312"/>
                  </a:lnTo>
                  <a:lnTo>
                    <a:pt x="1739557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8" name="object 8"/>
            <p:cNvSpPr/>
            <p:nvPr/>
          </p:nvSpPr>
          <p:spPr>
            <a:xfrm>
              <a:off x="0" y="1010520"/>
              <a:ext cx="4470120" cy="6447960"/>
            </a:xfrm>
            <a:custGeom>
              <a:avLst/>
              <a:gdLst/>
              <a:ahLst/>
              <a:rect l="l" t="t" r="r" b="b"/>
              <a:pathLst>
                <a:path w="4470400" h="6448425">
                  <a:moveTo>
                    <a:pt x="1247238" y="0"/>
                  </a:moveTo>
                  <a:lnTo>
                    <a:pt x="0" y="1247239"/>
                  </a:lnTo>
                  <a:lnTo>
                    <a:pt x="0" y="5202156"/>
                  </a:lnTo>
                  <a:lnTo>
                    <a:pt x="1247238" y="6448424"/>
                  </a:lnTo>
                  <a:lnTo>
                    <a:pt x="4470196" y="3225469"/>
                  </a:lnTo>
                  <a:lnTo>
                    <a:pt x="124723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9" name="object 9"/>
          <p:cNvSpPr/>
          <p:nvPr/>
        </p:nvSpPr>
        <p:spPr>
          <a:xfrm>
            <a:off x="13284360" y="0"/>
            <a:ext cx="5003280" cy="5329080"/>
          </a:xfrm>
          <a:custGeom>
            <a:avLst/>
            <a:gdLst/>
            <a:ahLst/>
            <a:rect l="l" t="t" r="r" b="b"/>
            <a:pathLst>
              <a:path w="5003800" h="5329555">
                <a:moveTo>
                  <a:pt x="4344877" y="0"/>
                </a:moveTo>
                <a:lnTo>
                  <a:pt x="2105121" y="0"/>
                </a:lnTo>
                <a:lnTo>
                  <a:pt x="0" y="2103513"/>
                </a:lnTo>
                <a:lnTo>
                  <a:pt x="3225418" y="5328983"/>
                </a:lnTo>
                <a:lnTo>
                  <a:pt x="5003672" y="3549370"/>
                </a:lnTo>
                <a:lnTo>
                  <a:pt x="5003672" y="658784"/>
                </a:lnTo>
                <a:lnTo>
                  <a:pt x="4344877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object 10"/>
          <p:cNvSpPr/>
          <p:nvPr/>
        </p:nvSpPr>
        <p:spPr>
          <a:xfrm>
            <a:off x="566280" y="0"/>
            <a:ext cx="4334760" cy="2166120"/>
          </a:xfrm>
          <a:custGeom>
            <a:avLst/>
            <a:gdLst/>
            <a:ahLst/>
            <a:rect l="l" t="t" r="r" b="b"/>
            <a:pathLst>
              <a:path w="4335145" h="2166620">
                <a:moveTo>
                  <a:pt x="4334638" y="0"/>
                </a:moveTo>
                <a:lnTo>
                  <a:pt x="0" y="0"/>
                </a:lnTo>
                <a:lnTo>
                  <a:pt x="2167321" y="2166480"/>
                </a:lnTo>
                <a:lnTo>
                  <a:pt x="4334638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1" name="object 11" descr=""/>
          <p:cNvPicPr/>
          <p:nvPr/>
        </p:nvPicPr>
        <p:blipFill>
          <a:blip r:embed="rId1"/>
          <a:stretch/>
        </p:blipFill>
        <p:spPr>
          <a:xfrm>
            <a:off x="9501480" y="3967200"/>
            <a:ext cx="4500720" cy="465840"/>
          </a:xfrm>
          <a:prstGeom prst="rect">
            <a:avLst/>
          </a:prstGeom>
          <a:ln w="0">
            <a:noFill/>
          </a:ln>
        </p:spPr>
      </p:pic>
      <p:sp>
        <p:nvSpPr>
          <p:cNvPr id="212" name="PlaceHolder 1"/>
          <p:cNvSpPr>
            <a:spLocks noGrp="1"/>
          </p:cNvSpPr>
          <p:nvPr>
            <p:ph/>
          </p:nvPr>
        </p:nvSpPr>
        <p:spPr>
          <a:xfrm>
            <a:off x="4244040" y="3865320"/>
            <a:ext cx="9812520" cy="589896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algn="ctr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3500" spc="-41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3500" spc="-18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09" strike="noStrike">
                <a:solidFill>
                  <a:srgbClr val="ffffff"/>
                </a:solidFill>
                <a:latin typeface="Tahoma"/>
              </a:rPr>
              <a:t>conclusion,</a:t>
            </a:r>
            <a:r>
              <a:rPr b="0" lang="en-IN" sz="3500" spc="-18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11" strike="noStrike">
                <a:solidFill>
                  <a:srgbClr val="ffffff"/>
                </a:solidFill>
                <a:latin typeface="Tahoma"/>
              </a:rPr>
              <a:t>mastering</a:t>
            </a:r>
            <a:endParaRPr b="0" lang="en-IN" sz="3500" spc="-1" strike="noStrike">
              <a:latin typeface="Calibri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IN" sz="3500" spc="168" strike="noStrike">
                <a:solidFill>
                  <a:srgbClr val="ffffff"/>
                </a:solidFill>
                <a:latin typeface="Tahoma"/>
              </a:rPr>
              <a:t>opens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80" strike="noStrike">
                <a:solidFill>
                  <a:srgbClr val="ffffff"/>
                </a:solidFill>
                <a:latin typeface="Tahoma"/>
              </a:rPr>
              <a:t>doors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34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09" strike="noStrike">
                <a:solidFill>
                  <a:srgbClr val="ffffff"/>
                </a:solidFill>
                <a:latin typeface="Tahoma"/>
              </a:rPr>
              <a:t>a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57" strike="noStrike">
                <a:solidFill>
                  <a:srgbClr val="ffffff"/>
                </a:solidFill>
                <a:latin typeface="Tahoma"/>
              </a:rPr>
              <a:t>deeper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37" strike="noStrike">
                <a:solidFill>
                  <a:srgbClr val="ffffff"/>
                </a:solidFill>
                <a:latin typeface="Tahoma"/>
              </a:rPr>
              <a:t>understanding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03" strike="noStrike">
                <a:solidFill>
                  <a:srgbClr val="ffffff"/>
                </a:solidFill>
                <a:latin typeface="Tahoma"/>
              </a:rPr>
              <a:t>of</a:t>
            </a:r>
            <a:endParaRPr b="0" lang="en-IN" sz="3500" spc="-1" strike="noStrike"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4"/>
              </a:spcBef>
              <a:buNone/>
              <a:tabLst>
                <a:tab algn="l" pos="0"/>
              </a:tabLst>
            </a:pPr>
            <a:r>
              <a:rPr b="0" lang="en-IN" sz="3500" spc="117" strike="noStrike">
                <a:solidFill>
                  <a:srgbClr val="ffffff"/>
                </a:solidFill>
                <a:latin typeface="Tahoma"/>
              </a:rPr>
              <a:t>mathematics.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09" strike="noStrike">
                <a:solidFill>
                  <a:srgbClr val="ffffff"/>
                </a:solidFill>
                <a:latin typeface="Tahoma"/>
              </a:rPr>
              <a:t>By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97" strike="noStrike">
                <a:solidFill>
                  <a:srgbClr val="ffffff"/>
                </a:solidFill>
                <a:latin typeface="Tahoma"/>
              </a:rPr>
              <a:t>grasping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Tahoma"/>
              </a:rPr>
              <a:t>their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09" strike="noStrike">
                <a:solidFill>
                  <a:srgbClr val="ffffff"/>
                </a:solidFill>
                <a:latin typeface="Tahoma"/>
              </a:rPr>
              <a:t>properties, </a:t>
            </a:r>
            <a:r>
              <a:rPr b="0" lang="en-IN" sz="3500" spc="94" strike="noStrike">
                <a:solidFill>
                  <a:srgbClr val="ffffff"/>
                </a:solidFill>
                <a:latin typeface="Tahoma"/>
              </a:rPr>
              <a:t>solving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09" strike="noStrike">
                <a:solidFill>
                  <a:srgbClr val="ffffff"/>
                </a:solidFill>
                <a:latin typeface="Tahoma"/>
              </a:rPr>
              <a:t>techniques,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6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03" strike="noStrike">
                <a:solidFill>
                  <a:srgbClr val="ffffff"/>
                </a:solidFill>
                <a:latin typeface="Tahoma"/>
              </a:rPr>
              <a:t>applications,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34" strike="noStrike">
                <a:solidFill>
                  <a:srgbClr val="ffffff"/>
                </a:solidFill>
                <a:latin typeface="Tahoma"/>
              </a:rPr>
              <a:t>you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89" strike="noStrike">
                <a:solidFill>
                  <a:srgbClr val="ffffff"/>
                </a:solidFill>
                <a:latin typeface="Tahoma"/>
              </a:rPr>
              <a:t>can </a:t>
            </a:r>
            <a:r>
              <a:rPr b="0" lang="en-IN" sz="3500" spc="134" strike="noStrike">
                <a:solidFill>
                  <a:srgbClr val="ffffff"/>
                </a:solidFill>
                <a:latin typeface="Tahoma"/>
              </a:rPr>
              <a:t>unlock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Tahoma"/>
              </a:rPr>
              <a:t>their</a:t>
            </a:r>
            <a:r>
              <a:rPr b="0" lang="en-IN" sz="35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77" strike="noStrike">
                <a:solidFill>
                  <a:srgbClr val="ffffff"/>
                </a:solidFill>
                <a:latin typeface="Tahoma"/>
              </a:rPr>
              <a:t>secrets.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34" strike="noStrike">
                <a:solidFill>
                  <a:srgbClr val="ffffff"/>
                </a:solidFill>
                <a:latin typeface="Tahoma"/>
              </a:rPr>
              <a:t>Keep</a:t>
            </a:r>
            <a:r>
              <a:rPr b="0" lang="en-IN" sz="35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72" strike="noStrike">
                <a:solidFill>
                  <a:srgbClr val="ffffff"/>
                </a:solidFill>
                <a:latin typeface="Tahoma"/>
              </a:rPr>
              <a:t>practicing,</a:t>
            </a:r>
            <a:r>
              <a:rPr b="0" lang="en-IN" sz="35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6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83" strike="noStrike">
                <a:solidFill>
                  <a:srgbClr val="ffffff"/>
                </a:solidFill>
                <a:latin typeface="Tahoma"/>
              </a:rPr>
              <a:t>you'll </a:t>
            </a:r>
            <a:r>
              <a:rPr b="0" lang="en-IN" sz="3500" spc="137" strike="noStrike">
                <a:solidFill>
                  <a:srgbClr val="ffffff"/>
                </a:solidFill>
                <a:latin typeface="Tahoma"/>
              </a:rPr>
              <a:t>find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Tahoma"/>
              </a:rPr>
              <a:t>logarithms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34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68" strike="noStrike">
                <a:solidFill>
                  <a:srgbClr val="ffffff"/>
                </a:solidFill>
                <a:latin typeface="Tahoma"/>
              </a:rPr>
              <a:t>be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48" strike="noStrike">
                <a:solidFill>
                  <a:srgbClr val="ffffff"/>
                </a:solidFill>
                <a:latin typeface="Tahoma"/>
              </a:rPr>
              <a:t>an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17" strike="noStrike">
                <a:solidFill>
                  <a:srgbClr val="ffffff"/>
                </a:solidFill>
                <a:latin typeface="Tahoma"/>
              </a:rPr>
              <a:t>invaluable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37" strike="noStrike">
                <a:solidFill>
                  <a:srgbClr val="ffffff"/>
                </a:solidFill>
                <a:latin typeface="Tahoma"/>
              </a:rPr>
              <a:t>tool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34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3" strike="noStrike">
                <a:solidFill>
                  <a:srgbClr val="ffffff"/>
                </a:solidFill>
                <a:latin typeface="Tahoma"/>
              </a:rPr>
              <a:t>your </a:t>
            </a:r>
            <a:r>
              <a:rPr b="0" lang="en-IN" sz="3500" spc="134" strike="noStrike">
                <a:solidFill>
                  <a:srgbClr val="ffffff"/>
                </a:solidFill>
                <a:latin typeface="Tahoma"/>
              </a:rPr>
              <a:t>mathematical</a:t>
            </a:r>
            <a:r>
              <a:rPr b="0" lang="en-IN" sz="3500" spc="-17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58" strike="noStrike">
                <a:solidFill>
                  <a:srgbClr val="ffffff"/>
                </a:solidFill>
                <a:latin typeface="Tahoma"/>
              </a:rPr>
              <a:t>toolkit!</a:t>
            </a:r>
            <a:endParaRPr b="0" lang="en-IN" sz="3500" spc="-1" strike="noStrike"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title"/>
          </p:nvPr>
        </p:nvSpPr>
        <p:spPr>
          <a:xfrm>
            <a:off x="5256720" y="1970280"/>
            <a:ext cx="7085520" cy="1995840"/>
          </a:xfrm>
          <a:prstGeom prst="rect">
            <a:avLst/>
          </a:prstGeom>
          <a:noFill/>
          <a:ln w="0">
            <a:noFill/>
          </a:ln>
        </p:spPr>
        <p:txBody>
          <a:bodyPr lIns="0" rIns="0" tIns="135720" bIns="0" anchor="t">
            <a:noAutofit/>
          </a:bodyPr>
          <a:p>
            <a:pPr marL="2396520" indent="-2384280">
              <a:lnSpc>
                <a:spcPts val="4881"/>
              </a:lnSpc>
              <a:spcBef>
                <a:spcPts val="1069"/>
              </a:spcBef>
              <a:buNone/>
              <a:tabLst>
                <a:tab algn="l" pos="0"/>
              </a:tabLst>
            </a:pPr>
            <a:r>
              <a:rPr b="0" lang="en-IN" sz="4850" spc="239" strike="noStrike">
                <a:solidFill>
                  <a:srgbClr val="ffffff"/>
                </a:solidFill>
                <a:latin typeface="Cambria"/>
              </a:rPr>
              <a:t>Conclusion:</a:t>
            </a:r>
            <a:r>
              <a:rPr b="0" lang="en-IN" sz="4850" spc="19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850" spc="182" strike="noStrike">
                <a:solidFill>
                  <a:srgbClr val="ffffff"/>
                </a:solidFill>
                <a:latin typeface="Cambria"/>
              </a:rPr>
              <a:t>Logarithmic </a:t>
            </a:r>
            <a:r>
              <a:rPr b="0" lang="en-IN" sz="4850" spc="148" strike="noStrike">
                <a:solidFill>
                  <a:srgbClr val="ffffff"/>
                </a:solidFill>
                <a:latin typeface="Cambria"/>
              </a:rPr>
              <a:t>Mastery</a:t>
            </a:r>
            <a:endParaRPr b="0" lang="en-IN" sz="4850" spc="-1" strike="noStrike">
              <a:latin typeface="Calibri"/>
            </a:endParaRPr>
          </a:p>
        </p:txBody>
      </p:sp>
      <p:sp>
        <p:nvSpPr>
          <p:cNvPr id="214" name="object 14"/>
          <p:cNvSpPr/>
          <p:nvPr/>
        </p:nvSpPr>
        <p:spPr>
          <a:xfrm>
            <a:off x="7227000" y="3677400"/>
            <a:ext cx="3819240" cy="95040"/>
          </a:xfrm>
          <a:custGeom>
            <a:avLst/>
            <a:gdLst/>
            <a:ahLst/>
            <a:rect l="l" t="t" r="r" b="b"/>
            <a:pathLst>
              <a:path w="3819525" h="95250">
                <a:moveTo>
                  <a:pt x="3819525" y="0"/>
                </a:moveTo>
                <a:lnTo>
                  <a:pt x="0" y="0"/>
                </a:lnTo>
                <a:lnTo>
                  <a:pt x="0" y="95250"/>
                </a:lnTo>
                <a:lnTo>
                  <a:pt x="3819525" y="95250"/>
                </a:lnTo>
                <a:lnTo>
                  <a:pt x="38195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2024-12-18T06:45:49Z</dcterms:created>
  <dc:creator/>
  <dc:description/>
  <dc:language>en-IN</dc:language>
  <cp:lastModifiedBy/>
  <dcterms:modified xsi:type="dcterms:W3CDTF">2025-01-13T11:14:38Z</dcterms:modified>
  <cp:revision>1</cp:revision>
  <dc:subject/>
  <dc:title>Untitled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2024-12-18T00:00:00Z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2024-12-18T00:00:00Z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GPL Ghostscript 10.04.0</vt:lpwstr>
  </property>
</Properties>
</file>