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51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DB5367D-7D94-4712-B59A-68377C7C119F}" type="datetimeFigureOut">
              <a:rPr lang="en-CA" smtClean="0"/>
              <a:t>2021-01-28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46D2B52-4FDD-4B65-8408-9A7D2422198F}" type="slidenum">
              <a:rPr lang="en-CA" smtClean="0"/>
              <a:t>‹#›</a:t>
            </a:fld>
            <a:endParaRPr lang="en-CA"/>
          </a:p>
        </p:txBody>
      </p:sp>
    </p:spTree>
    <p:extLst>
      <p:ext uri="{BB962C8B-B14F-4D97-AF65-F5344CB8AC3E}">
        <p14:creationId xmlns:p14="http://schemas.microsoft.com/office/powerpoint/2010/main" val="2064993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B5367D-7D94-4712-B59A-68377C7C119F}" type="datetimeFigureOut">
              <a:rPr lang="en-CA" smtClean="0"/>
              <a:t>2021-01-28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46D2B52-4FDD-4B65-8408-9A7D2422198F}" type="slidenum">
              <a:rPr lang="en-CA" smtClean="0"/>
              <a:t>‹#›</a:t>
            </a:fld>
            <a:endParaRPr lang="en-CA"/>
          </a:p>
        </p:txBody>
      </p:sp>
    </p:spTree>
    <p:extLst>
      <p:ext uri="{BB962C8B-B14F-4D97-AF65-F5344CB8AC3E}">
        <p14:creationId xmlns:p14="http://schemas.microsoft.com/office/powerpoint/2010/main" val="2603456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B5367D-7D94-4712-B59A-68377C7C119F}" type="datetimeFigureOut">
              <a:rPr lang="en-CA" smtClean="0"/>
              <a:t>2021-01-28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46D2B52-4FDD-4B65-8408-9A7D2422198F}" type="slidenum">
              <a:rPr lang="en-CA" smtClean="0"/>
              <a:t>‹#›</a:t>
            </a:fld>
            <a:endParaRPr lang="en-CA"/>
          </a:p>
        </p:txBody>
      </p:sp>
    </p:spTree>
    <p:extLst>
      <p:ext uri="{BB962C8B-B14F-4D97-AF65-F5344CB8AC3E}">
        <p14:creationId xmlns:p14="http://schemas.microsoft.com/office/powerpoint/2010/main" val="3138125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B5367D-7D94-4712-B59A-68377C7C119F}" type="datetimeFigureOut">
              <a:rPr lang="en-CA" smtClean="0"/>
              <a:t>2021-01-28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46D2B52-4FDD-4B65-8408-9A7D2422198F}" type="slidenum">
              <a:rPr lang="en-CA" smtClean="0"/>
              <a:t>‹#›</a:t>
            </a:fld>
            <a:endParaRPr lang="en-C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7562368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B5367D-7D94-4712-B59A-68377C7C119F}" type="datetimeFigureOut">
              <a:rPr lang="en-CA" smtClean="0"/>
              <a:t>2021-01-28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46D2B52-4FDD-4B65-8408-9A7D2422198F}" type="slidenum">
              <a:rPr lang="en-CA" smtClean="0"/>
              <a:t>‹#›</a:t>
            </a:fld>
            <a:endParaRPr lang="en-CA"/>
          </a:p>
        </p:txBody>
      </p:sp>
    </p:spTree>
    <p:extLst>
      <p:ext uri="{BB962C8B-B14F-4D97-AF65-F5344CB8AC3E}">
        <p14:creationId xmlns:p14="http://schemas.microsoft.com/office/powerpoint/2010/main" val="203177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DB5367D-7D94-4712-B59A-68377C7C119F}" type="datetimeFigureOut">
              <a:rPr lang="en-CA" smtClean="0"/>
              <a:t>2021-01-28</a:t>
            </a:fld>
            <a:endParaRPr lang="en-CA"/>
          </a:p>
        </p:txBody>
      </p:sp>
      <p:sp>
        <p:nvSpPr>
          <p:cNvPr id="4"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46D2B52-4FDD-4B65-8408-9A7D2422198F}" type="slidenum">
              <a:rPr lang="en-CA" smtClean="0"/>
              <a:t>‹#›</a:t>
            </a:fld>
            <a:endParaRPr lang="en-CA"/>
          </a:p>
        </p:txBody>
      </p:sp>
    </p:spTree>
    <p:extLst>
      <p:ext uri="{BB962C8B-B14F-4D97-AF65-F5344CB8AC3E}">
        <p14:creationId xmlns:p14="http://schemas.microsoft.com/office/powerpoint/2010/main" val="24363985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DB5367D-7D94-4712-B59A-68377C7C119F}" type="datetimeFigureOut">
              <a:rPr lang="en-CA" smtClean="0"/>
              <a:t>2021-01-28</a:t>
            </a:fld>
            <a:endParaRPr lang="en-CA"/>
          </a:p>
        </p:txBody>
      </p:sp>
      <p:sp>
        <p:nvSpPr>
          <p:cNvPr id="4"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46D2B52-4FDD-4B65-8408-9A7D2422198F}" type="slidenum">
              <a:rPr lang="en-CA" smtClean="0"/>
              <a:t>‹#›</a:t>
            </a:fld>
            <a:endParaRPr lang="en-CA"/>
          </a:p>
        </p:txBody>
      </p:sp>
    </p:spTree>
    <p:extLst>
      <p:ext uri="{BB962C8B-B14F-4D97-AF65-F5344CB8AC3E}">
        <p14:creationId xmlns:p14="http://schemas.microsoft.com/office/powerpoint/2010/main" val="11537674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DB5367D-7D94-4712-B59A-68377C7C119F}" type="datetimeFigureOut">
              <a:rPr lang="en-CA" smtClean="0"/>
              <a:t>2021-01-28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46D2B52-4FDD-4B65-8408-9A7D2422198F}" type="slidenum">
              <a:rPr lang="en-CA" smtClean="0"/>
              <a:t>‹#›</a:t>
            </a:fld>
            <a:endParaRPr lang="en-CA"/>
          </a:p>
        </p:txBody>
      </p:sp>
    </p:spTree>
    <p:extLst>
      <p:ext uri="{BB962C8B-B14F-4D97-AF65-F5344CB8AC3E}">
        <p14:creationId xmlns:p14="http://schemas.microsoft.com/office/powerpoint/2010/main" val="14400262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DB5367D-7D94-4712-B59A-68377C7C119F}" type="datetimeFigureOut">
              <a:rPr lang="en-CA" smtClean="0"/>
              <a:t>2021-01-28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46D2B52-4FDD-4B65-8408-9A7D2422198F}" type="slidenum">
              <a:rPr lang="en-CA" smtClean="0"/>
              <a:t>‹#›</a:t>
            </a:fld>
            <a:endParaRPr lang="en-CA"/>
          </a:p>
        </p:txBody>
      </p:sp>
    </p:spTree>
    <p:extLst>
      <p:ext uri="{BB962C8B-B14F-4D97-AF65-F5344CB8AC3E}">
        <p14:creationId xmlns:p14="http://schemas.microsoft.com/office/powerpoint/2010/main" val="2805054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8DB5367D-7D94-4712-B59A-68377C7C119F}" type="datetimeFigureOut">
              <a:rPr lang="en-CA" smtClean="0"/>
              <a:t>2021-01-28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46D2B52-4FDD-4B65-8408-9A7D2422198F}" type="slidenum">
              <a:rPr lang="en-CA" smtClean="0"/>
              <a:t>‹#›</a:t>
            </a:fld>
            <a:endParaRPr lang="en-CA"/>
          </a:p>
        </p:txBody>
      </p:sp>
    </p:spTree>
    <p:extLst>
      <p:ext uri="{BB962C8B-B14F-4D97-AF65-F5344CB8AC3E}">
        <p14:creationId xmlns:p14="http://schemas.microsoft.com/office/powerpoint/2010/main" val="272908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B5367D-7D94-4712-B59A-68377C7C119F}" type="datetimeFigureOut">
              <a:rPr lang="en-CA" smtClean="0"/>
              <a:t>2021-01-28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46D2B52-4FDD-4B65-8408-9A7D2422198F}" type="slidenum">
              <a:rPr lang="en-CA" smtClean="0"/>
              <a:t>‹#›</a:t>
            </a:fld>
            <a:endParaRPr lang="en-CA"/>
          </a:p>
        </p:txBody>
      </p:sp>
    </p:spTree>
    <p:extLst>
      <p:ext uri="{BB962C8B-B14F-4D97-AF65-F5344CB8AC3E}">
        <p14:creationId xmlns:p14="http://schemas.microsoft.com/office/powerpoint/2010/main" val="2943109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DB5367D-7D94-4712-B59A-68377C7C119F}" type="datetimeFigureOut">
              <a:rPr lang="en-CA" smtClean="0"/>
              <a:t>2021-01-28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46D2B52-4FDD-4B65-8408-9A7D2422198F}" type="slidenum">
              <a:rPr lang="en-CA" smtClean="0"/>
              <a:t>‹#›</a:t>
            </a:fld>
            <a:endParaRPr lang="en-CA"/>
          </a:p>
        </p:txBody>
      </p:sp>
    </p:spTree>
    <p:extLst>
      <p:ext uri="{BB962C8B-B14F-4D97-AF65-F5344CB8AC3E}">
        <p14:creationId xmlns:p14="http://schemas.microsoft.com/office/powerpoint/2010/main" val="823499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DB5367D-7D94-4712-B59A-68377C7C119F}" type="datetimeFigureOut">
              <a:rPr lang="en-CA" smtClean="0"/>
              <a:t>2021-01-28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546D2B52-4FDD-4B65-8408-9A7D2422198F}" type="slidenum">
              <a:rPr lang="en-CA" smtClean="0"/>
              <a:t>‹#›</a:t>
            </a:fld>
            <a:endParaRPr lang="en-CA"/>
          </a:p>
        </p:txBody>
      </p:sp>
    </p:spTree>
    <p:extLst>
      <p:ext uri="{BB962C8B-B14F-4D97-AF65-F5344CB8AC3E}">
        <p14:creationId xmlns:p14="http://schemas.microsoft.com/office/powerpoint/2010/main" val="48334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8DB5367D-7D94-4712-B59A-68377C7C119F}" type="datetimeFigureOut">
              <a:rPr lang="en-CA" smtClean="0"/>
              <a:t>2021-01-28</a:t>
            </a:fld>
            <a:endParaRPr lang="en-CA"/>
          </a:p>
        </p:txBody>
      </p:sp>
      <p:sp>
        <p:nvSpPr>
          <p:cNvPr id="5" name="Footer Placeholder 3"/>
          <p:cNvSpPr>
            <a:spLocks noGrp="1"/>
          </p:cNvSpPr>
          <p:nvPr>
            <p:ph type="ftr" sz="quarter" idx="11"/>
          </p:nvPr>
        </p:nvSpPr>
        <p:spPr/>
        <p:txBody>
          <a:bodyPr/>
          <a:lstStyle/>
          <a:p>
            <a:endParaRPr lang="en-CA"/>
          </a:p>
        </p:txBody>
      </p:sp>
      <p:sp>
        <p:nvSpPr>
          <p:cNvPr id="6" name="Slide Number Placeholder 4"/>
          <p:cNvSpPr>
            <a:spLocks noGrp="1"/>
          </p:cNvSpPr>
          <p:nvPr>
            <p:ph type="sldNum" sz="quarter" idx="12"/>
          </p:nvPr>
        </p:nvSpPr>
        <p:spPr/>
        <p:txBody>
          <a:bodyPr/>
          <a:lstStyle/>
          <a:p>
            <a:fld id="{546D2B52-4FDD-4B65-8408-9A7D2422198F}" type="slidenum">
              <a:rPr lang="en-CA" smtClean="0"/>
              <a:t>‹#›</a:t>
            </a:fld>
            <a:endParaRPr lang="en-CA"/>
          </a:p>
        </p:txBody>
      </p:sp>
    </p:spTree>
    <p:extLst>
      <p:ext uri="{BB962C8B-B14F-4D97-AF65-F5344CB8AC3E}">
        <p14:creationId xmlns:p14="http://schemas.microsoft.com/office/powerpoint/2010/main" val="1680141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DB5367D-7D94-4712-B59A-68377C7C119F}" type="datetimeFigureOut">
              <a:rPr lang="en-CA" smtClean="0"/>
              <a:t>2021-01-28</a:t>
            </a:fld>
            <a:endParaRPr lang="en-CA"/>
          </a:p>
        </p:txBody>
      </p:sp>
      <p:sp>
        <p:nvSpPr>
          <p:cNvPr id="5" name="Footer Placeholder 2"/>
          <p:cNvSpPr>
            <a:spLocks noGrp="1"/>
          </p:cNvSpPr>
          <p:nvPr>
            <p:ph type="ftr" sz="quarter" idx="11"/>
          </p:nvPr>
        </p:nvSpPr>
        <p:spPr/>
        <p:txBody>
          <a:bodyPr/>
          <a:lstStyle/>
          <a:p>
            <a:endParaRPr lang="en-CA"/>
          </a:p>
        </p:txBody>
      </p:sp>
      <p:sp>
        <p:nvSpPr>
          <p:cNvPr id="6" name="Slide Number Placeholder 3"/>
          <p:cNvSpPr>
            <a:spLocks noGrp="1"/>
          </p:cNvSpPr>
          <p:nvPr>
            <p:ph type="sldNum" sz="quarter" idx="12"/>
          </p:nvPr>
        </p:nvSpPr>
        <p:spPr/>
        <p:txBody>
          <a:bodyPr/>
          <a:lstStyle/>
          <a:p>
            <a:fld id="{546D2B52-4FDD-4B65-8408-9A7D2422198F}" type="slidenum">
              <a:rPr lang="en-CA" smtClean="0"/>
              <a:t>‹#›</a:t>
            </a:fld>
            <a:endParaRPr lang="en-CA"/>
          </a:p>
        </p:txBody>
      </p:sp>
    </p:spTree>
    <p:extLst>
      <p:ext uri="{BB962C8B-B14F-4D97-AF65-F5344CB8AC3E}">
        <p14:creationId xmlns:p14="http://schemas.microsoft.com/office/powerpoint/2010/main" val="1926433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8DB5367D-7D94-4712-B59A-68377C7C119F}" type="datetimeFigureOut">
              <a:rPr lang="en-CA" smtClean="0"/>
              <a:t>2021-01-28</a:t>
            </a:fld>
            <a:endParaRPr lang="en-CA"/>
          </a:p>
        </p:txBody>
      </p:sp>
      <p:sp>
        <p:nvSpPr>
          <p:cNvPr id="5" name="Footer Placeholder 5"/>
          <p:cNvSpPr>
            <a:spLocks noGrp="1"/>
          </p:cNvSpPr>
          <p:nvPr>
            <p:ph type="ftr" sz="quarter" idx="11"/>
          </p:nvPr>
        </p:nvSpPr>
        <p:spPr/>
        <p:txBody>
          <a:bodyPr/>
          <a:lstStyle/>
          <a:p>
            <a:endParaRPr lang="en-CA"/>
          </a:p>
        </p:txBody>
      </p:sp>
      <p:sp>
        <p:nvSpPr>
          <p:cNvPr id="6" name="Slide Number Placeholder 6"/>
          <p:cNvSpPr>
            <a:spLocks noGrp="1"/>
          </p:cNvSpPr>
          <p:nvPr>
            <p:ph type="sldNum" sz="quarter" idx="12"/>
          </p:nvPr>
        </p:nvSpPr>
        <p:spPr/>
        <p:txBody>
          <a:bodyPr/>
          <a:lstStyle/>
          <a:p>
            <a:fld id="{546D2B52-4FDD-4B65-8408-9A7D2422198F}" type="slidenum">
              <a:rPr lang="en-CA" smtClean="0"/>
              <a:t>‹#›</a:t>
            </a:fld>
            <a:endParaRPr lang="en-CA"/>
          </a:p>
        </p:txBody>
      </p:sp>
    </p:spTree>
    <p:extLst>
      <p:ext uri="{BB962C8B-B14F-4D97-AF65-F5344CB8AC3E}">
        <p14:creationId xmlns:p14="http://schemas.microsoft.com/office/powerpoint/2010/main" val="1274002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B5367D-7D94-4712-B59A-68377C7C119F}" type="datetimeFigureOut">
              <a:rPr lang="en-CA" smtClean="0"/>
              <a:t>2021-01-28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46D2B52-4FDD-4B65-8408-9A7D2422198F}" type="slidenum">
              <a:rPr lang="en-CA" smtClean="0"/>
              <a:t>‹#›</a:t>
            </a:fld>
            <a:endParaRPr lang="en-CA"/>
          </a:p>
        </p:txBody>
      </p:sp>
    </p:spTree>
    <p:extLst>
      <p:ext uri="{BB962C8B-B14F-4D97-AF65-F5344CB8AC3E}">
        <p14:creationId xmlns:p14="http://schemas.microsoft.com/office/powerpoint/2010/main" val="312075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DB5367D-7D94-4712-B59A-68377C7C119F}" type="datetimeFigureOut">
              <a:rPr lang="en-CA" smtClean="0"/>
              <a:t>2021-01-28</a:t>
            </a:fld>
            <a:endParaRPr lang="en-C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CA"/>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46D2B52-4FDD-4B65-8408-9A7D2422198F}" type="slidenum">
              <a:rPr lang="en-CA" smtClean="0"/>
              <a:t>‹#›</a:t>
            </a:fld>
            <a:endParaRPr lang="en-CA"/>
          </a:p>
        </p:txBody>
      </p:sp>
    </p:spTree>
    <p:extLst>
      <p:ext uri="{BB962C8B-B14F-4D97-AF65-F5344CB8AC3E}">
        <p14:creationId xmlns:p14="http://schemas.microsoft.com/office/powerpoint/2010/main" val="42937046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60401"/>
            <a:ext cx="9144000" cy="1676400"/>
          </a:xfrm>
        </p:spPr>
        <p:txBody>
          <a:bodyPr>
            <a:normAutofit fontScale="90000"/>
          </a:bodyPr>
          <a:lstStyle/>
          <a:p>
            <a:pPr algn="ctr"/>
            <a:r>
              <a:rPr lang="en-US" dirty="0" smtClean="0"/>
              <a:t>How to Solve The </a:t>
            </a:r>
            <a:br>
              <a:rPr lang="en-US" dirty="0" smtClean="0"/>
            </a:br>
            <a:r>
              <a:rPr lang="en-US" dirty="0" smtClean="0"/>
              <a:t>Break-even Problem</a:t>
            </a:r>
            <a:endParaRPr lang="en-C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4350" y="2565400"/>
            <a:ext cx="6083300" cy="3773932"/>
          </a:xfrm>
          <a:prstGeom prst="rect">
            <a:avLst/>
          </a:prstGeom>
        </p:spPr>
      </p:pic>
    </p:spTree>
    <p:extLst>
      <p:ext uri="{BB962C8B-B14F-4D97-AF65-F5344CB8AC3E}">
        <p14:creationId xmlns:p14="http://schemas.microsoft.com/office/powerpoint/2010/main" val="1959699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782918"/>
            <a:ext cx="9404723" cy="944282"/>
          </a:xfrm>
        </p:spPr>
        <p:txBody>
          <a:bodyPr/>
          <a:lstStyle/>
          <a:p>
            <a:r>
              <a:rPr lang="en-US" dirty="0" smtClean="0"/>
              <a:t>Question #1</a:t>
            </a:r>
            <a:endParaRPr lang="en-CA" dirty="0"/>
          </a:p>
        </p:txBody>
      </p:sp>
      <p:sp>
        <p:nvSpPr>
          <p:cNvPr id="3" name="Content Placeholder 2"/>
          <p:cNvSpPr>
            <a:spLocks noGrp="1"/>
          </p:cNvSpPr>
          <p:nvPr>
            <p:ph idx="1"/>
          </p:nvPr>
        </p:nvSpPr>
        <p:spPr/>
        <p:txBody>
          <a:bodyPr/>
          <a:lstStyle/>
          <a:p>
            <a:pPr>
              <a:lnSpc>
                <a:spcPct val="150000"/>
              </a:lnSpc>
            </a:pPr>
            <a:r>
              <a:rPr lang="en-US" dirty="0" smtClean="0"/>
              <a:t>Jean decided to start-up a company to manufacture MP3 players. The production line setup expenses are $5775. The materials and labour cost is $50 for each MP3 player. After doing the marketing research, he found that the Co. can sell each MP3 player at $125. Conduct the break-even analysis to figure out the minimum production and selling units of the MP3 players.</a:t>
            </a:r>
            <a:endParaRPr lang="en-CA" dirty="0"/>
          </a:p>
        </p:txBody>
      </p:sp>
    </p:spTree>
    <p:extLst>
      <p:ext uri="{BB962C8B-B14F-4D97-AF65-F5344CB8AC3E}">
        <p14:creationId xmlns:p14="http://schemas.microsoft.com/office/powerpoint/2010/main" val="3391184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a:t>
            </a:r>
            <a:endParaRPr lang="en-CA" dirty="0"/>
          </a:p>
        </p:txBody>
      </p:sp>
      <p:sp>
        <p:nvSpPr>
          <p:cNvPr id="3" name="Content Placeholder 2"/>
          <p:cNvSpPr>
            <a:spLocks noGrp="1"/>
          </p:cNvSpPr>
          <p:nvPr>
            <p:ph idx="1"/>
          </p:nvPr>
        </p:nvSpPr>
        <p:spPr>
          <a:xfrm>
            <a:off x="1103312" y="1663700"/>
            <a:ext cx="8946541" cy="4584699"/>
          </a:xfrm>
        </p:spPr>
        <p:txBody>
          <a:bodyPr>
            <a:normAutofit fontScale="92500"/>
          </a:bodyPr>
          <a:lstStyle/>
          <a:p>
            <a:pPr>
              <a:lnSpc>
                <a:spcPct val="170000"/>
              </a:lnSpc>
            </a:pPr>
            <a:r>
              <a:rPr lang="en-US" sz="2200" dirty="0" smtClean="0"/>
              <a:t>The break-even analysis is used by analysts to determine the minimum units the company has to manufactures and sells in order to start making profit. Any number of units less than that will lead to loss.</a:t>
            </a:r>
          </a:p>
          <a:p>
            <a:pPr>
              <a:lnSpc>
                <a:spcPct val="170000"/>
              </a:lnSpc>
            </a:pPr>
            <a:r>
              <a:rPr lang="en-US" sz="2200" dirty="0" smtClean="0"/>
              <a:t>The company cost or expenses can be represented by the fixed cost plus the variable cost. C = 5775 + 50X</a:t>
            </a:r>
          </a:p>
          <a:p>
            <a:pPr>
              <a:lnSpc>
                <a:spcPct val="170000"/>
              </a:lnSpc>
            </a:pPr>
            <a:r>
              <a:rPr lang="en-US" sz="2200" dirty="0" smtClean="0"/>
              <a:t>The company revenue is the product of the sold units (x) and the selling price for each unit $125. R = 125X</a:t>
            </a:r>
          </a:p>
          <a:p>
            <a:endParaRPr lang="en-CA" dirty="0"/>
          </a:p>
        </p:txBody>
      </p:sp>
    </p:spTree>
    <p:extLst>
      <p:ext uri="{BB962C8B-B14F-4D97-AF65-F5344CB8AC3E}">
        <p14:creationId xmlns:p14="http://schemas.microsoft.com/office/powerpoint/2010/main" val="4096859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CA" dirty="0"/>
          </a:p>
        </p:txBody>
      </p:sp>
      <p:sp>
        <p:nvSpPr>
          <p:cNvPr id="3" name="Content Placeholder 2"/>
          <p:cNvSpPr>
            <a:spLocks noGrp="1"/>
          </p:cNvSpPr>
          <p:nvPr>
            <p:ph idx="1"/>
          </p:nvPr>
        </p:nvSpPr>
        <p:spPr>
          <a:xfrm>
            <a:off x="1103312" y="1485900"/>
            <a:ext cx="8946541" cy="4762499"/>
          </a:xfrm>
        </p:spPr>
        <p:txBody>
          <a:bodyPr>
            <a:normAutofit lnSpcReduction="10000"/>
          </a:bodyPr>
          <a:lstStyle/>
          <a:p>
            <a:pPr>
              <a:lnSpc>
                <a:spcPct val="170000"/>
              </a:lnSpc>
            </a:pPr>
            <a:r>
              <a:rPr lang="en-US" dirty="0"/>
              <a:t>To calculate the break-even point, we have to equate the cost with the revenue</a:t>
            </a:r>
          </a:p>
          <a:p>
            <a:pPr>
              <a:lnSpc>
                <a:spcPct val="170000"/>
              </a:lnSpc>
            </a:pPr>
            <a:r>
              <a:rPr lang="en-US" dirty="0"/>
              <a:t>Cost = Revenue</a:t>
            </a:r>
          </a:p>
          <a:p>
            <a:pPr>
              <a:lnSpc>
                <a:spcPct val="170000"/>
              </a:lnSpc>
            </a:pPr>
            <a:r>
              <a:rPr lang="en-US" dirty="0"/>
              <a:t>C = R</a:t>
            </a:r>
          </a:p>
          <a:p>
            <a:pPr>
              <a:lnSpc>
                <a:spcPct val="170000"/>
              </a:lnSpc>
            </a:pPr>
            <a:r>
              <a:rPr lang="en-US" dirty="0"/>
              <a:t>5775 + 50X = 125X</a:t>
            </a:r>
          </a:p>
          <a:p>
            <a:pPr>
              <a:lnSpc>
                <a:spcPct val="170000"/>
              </a:lnSpc>
            </a:pPr>
            <a:r>
              <a:rPr lang="en-US" dirty="0"/>
              <a:t>We isolate for the variable </a:t>
            </a:r>
            <a:r>
              <a:rPr lang="en-US" dirty="0" smtClean="0"/>
              <a:t>X</a:t>
            </a:r>
          </a:p>
          <a:p>
            <a:pPr>
              <a:lnSpc>
                <a:spcPct val="170000"/>
              </a:lnSpc>
            </a:pPr>
            <a:r>
              <a:rPr lang="en-US" dirty="0" smtClean="0"/>
              <a:t>125X – 50X = 5775</a:t>
            </a:r>
          </a:p>
          <a:p>
            <a:pPr>
              <a:lnSpc>
                <a:spcPct val="170000"/>
              </a:lnSpc>
            </a:pPr>
            <a:r>
              <a:rPr lang="en-US" dirty="0" smtClean="0"/>
              <a:t>75X = 5775</a:t>
            </a:r>
            <a:endParaRPr lang="en-US" dirty="0"/>
          </a:p>
          <a:p>
            <a:pPr>
              <a:lnSpc>
                <a:spcPct val="170000"/>
              </a:lnSpc>
            </a:pPr>
            <a:endParaRPr lang="en-US" dirty="0"/>
          </a:p>
          <a:p>
            <a:endParaRPr lang="en-CA" dirty="0"/>
          </a:p>
        </p:txBody>
      </p:sp>
    </p:spTree>
    <p:extLst>
      <p:ext uri="{BB962C8B-B14F-4D97-AF65-F5344CB8AC3E}">
        <p14:creationId xmlns:p14="http://schemas.microsoft.com/office/powerpoint/2010/main" val="580849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endParaRPr lang="en-CA" dirty="0"/>
          </a:p>
        </p:txBody>
      </p:sp>
      <p:sp>
        <p:nvSpPr>
          <p:cNvPr id="3" name="Content Placeholder 2"/>
          <p:cNvSpPr>
            <a:spLocks noGrp="1"/>
          </p:cNvSpPr>
          <p:nvPr>
            <p:ph idx="1"/>
          </p:nvPr>
        </p:nvSpPr>
        <p:spPr>
          <a:xfrm>
            <a:off x="1103312" y="1587500"/>
            <a:ext cx="8946541" cy="4660899"/>
          </a:xfrm>
        </p:spPr>
        <p:txBody>
          <a:bodyPr/>
          <a:lstStyle/>
          <a:p>
            <a:r>
              <a:rPr lang="en-US" dirty="0" smtClean="0"/>
              <a:t>X </a:t>
            </a:r>
            <a:r>
              <a:rPr lang="en-US" dirty="0"/>
              <a:t>= </a:t>
            </a:r>
            <a:r>
              <a:rPr lang="en-US" dirty="0" smtClean="0"/>
              <a:t>5775 /75</a:t>
            </a:r>
          </a:p>
          <a:p>
            <a:r>
              <a:rPr lang="en-US" dirty="0" smtClean="0"/>
              <a:t>X = 77 units</a:t>
            </a:r>
          </a:p>
          <a:p>
            <a:r>
              <a:rPr lang="en-US" dirty="0" smtClean="0"/>
              <a:t>No we know that the company has to manufactures and sells at least 77 MP3 players.</a:t>
            </a:r>
          </a:p>
          <a:p>
            <a:r>
              <a:rPr lang="en-US" dirty="0" smtClean="0"/>
              <a:t>To know the revenue and the cost corresponds to 77 </a:t>
            </a:r>
            <a:r>
              <a:rPr lang="en-US" dirty="0"/>
              <a:t>Mp3 players</a:t>
            </a:r>
            <a:r>
              <a:rPr lang="en-US" dirty="0" smtClean="0"/>
              <a:t>,</a:t>
            </a:r>
          </a:p>
          <a:p>
            <a:r>
              <a:rPr lang="en-US" dirty="0" smtClean="0"/>
              <a:t>Substitute by X = 77 Mp3 players, in any one of the equations.</a:t>
            </a:r>
          </a:p>
          <a:p>
            <a:r>
              <a:rPr lang="en-US" dirty="0" smtClean="0"/>
              <a:t>C = 5775 + 50X = 5775 + (50)(77) = $ 9625</a:t>
            </a:r>
          </a:p>
          <a:p>
            <a:r>
              <a:rPr lang="en-US" dirty="0" smtClean="0"/>
              <a:t>R = 125X = (125)(77) = $ 9625</a:t>
            </a:r>
          </a:p>
          <a:p>
            <a:r>
              <a:rPr lang="en-US" dirty="0" smtClean="0"/>
              <a:t>Any Production and sale less than 77 </a:t>
            </a:r>
            <a:r>
              <a:rPr lang="en-US" dirty="0"/>
              <a:t>Mp3 </a:t>
            </a:r>
            <a:r>
              <a:rPr lang="en-US" dirty="0" smtClean="0"/>
              <a:t>players, will cause loss.</a:t>
            </a:r>
          </a:p>
          <a:p>
            <a:r>
              <a:rPr lang="en-US" dirty="0"/>
              <a:t>Any Production and sale </a:t>
            </a:r>
            <a:r>
              <a:rPr lang="en-US" dirty="0" smtClean="0"/>
              <a:t>more </a:t>
            </a:r>
            <a:r>
              <a:rPr lang="en-US" dirty="0"/>
              <a:t>than 77 Mp3 players, will cause </a:t>
            </a:r>
            <a:r>
              <a:rPr lang="en-US" dirty="0" smtClean="0"/>
              <a:t>profit.</a:t>
            </a:r>
          </a:p>
          <a:p>
            <a:pPr marL="0" indent="0">
              <a:buNone/>
            </a:pPr>
            <a:endParaRPr lang="en-US" dirty="0" smtClean="0"/>
          </a:p>
          <a:p>
            <a:endParaRPr lang="en-US" dirty="0"/>
          </a:p>
          <a:p>
            <a:endParaRPr lang="en-CA" dirty="0"/>
          </a:p>
        </p:txBody>
      </p:sp>
    </p:spTree>
    <p:extLst>
      <p:ext uri="{BB962C8B-B14F-4D97-AF65-F5344CB8AC3E}">
        <p14:creationId xmlns:p14="http://schemas.microsoft.com/office/powerpoint/2010/main" val="246337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1418"/>
            <a:ext cx="9404723" cy="410882"/>
          </a:xfrm>
        </p:spPr>
        <p:txBody>
          <a:bodyPr/>
          <a:lstStyle/>
          <a:p>
            <a:r>
              <a:rPr lang="en-US" dirty="0"/>
              <a:t>Continued</a:t>
            </a:r>
            <a:endParaRPr lang="en-CA" dirty="0"/>
          </a:p>
        </p:txBody>
      </p:sp>
      <p:pic>
        <p:nvPicPr>
          <p:cNvPr id="4" name="Picture 3"/>
          <p:cNvPicPr>
            <a:picLocks noChangeAspect="1"/>
          </p:cNvPicPr>
          <p:nvPr/>
        </p:nvPicPr>
        <p:blipFill>
          <a:blip r:embed="rId2"/>
          <a:stretch>
            <a:fillRect/>
          </a:stretch>
        </p:blipFill>
        <p:spPr>
          <a:xfrm>
            <a:off x="457200" y="952500"/>
            <a:ext cx="11328400" cy="5588000"/>
          </a:xfrm>
          <a:prstGeom prst="rect">
            <a:avLst/>
          </a:prstGeom>
        </p:spPr>
      </p:pic>
    </p:spTree>
    <p:extLst>
      <p:ext uri="{BB962C8B-B14F-4D97-AF65-F5344CB8AC3E}">
        <p14:creationId xmlns:p14="http://schemas.microsoft.com/office/powerpoint/2010/main" val="26581512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Custom 1">
      <a:dk1>
        <a:srgbClr val="4FB8C1"/>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61</TotalTime>
  <Words>320</Words>
  <Application>Microsoft Office PowerPoint</Application>
  <PresentationFormat>Widescreen</PresentationFormat>
  <Paragraphs>27</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Wingdings 3</vt:lpstr>
      <vt:lpstr>Ion</vt:lpstr>
      <vt:lpstr>How to Solve The  Break-even Problem</vt:lpstr>
      <vt:lpstr>Question #1</vt:lpstr>
      <vt:lpstr>Solution:</vt:lpstr>
      <vt:lpstr>Continued</vt:lpstr>
      <vt:lpstr>Continued</vt:lpstr>
      <vt:lpstr>Continued</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Solve The  Break-even Problem</dc:title>
  <dc:creator>Alaa Nasreddeen</dc:creator>
  <cp:lastModifiedBy>Alaa Nasreddeen</cp:lastModifiedBy>
  <cp:revision>11</cp:revision>
  <dcterms:created xsi:type="dcterms:W3CDTF">2021-01-24T01:43:26Z</dcterms:created>
  <dcterms:modified xsi:type="dcterms:W3CDTF">2021-01-29T00:29:07Z</dcterms:modified>
</cp:coreProperties>
</file>