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9.png" ContentType="image/png"/>
  <Override PartName="/ppt/media/image21.jpeg" ContentType="image/jpeg"/>
  <Override PartName="/ppt/media/image25.png" ContentType="image/png"/>
  <Override PartName="/ppt/media/image24.png" ContentType="image/png"/>
  <Override PartName="/ppt/media/image6.jpeg" ContentType="image/jpeg"/>
  <Override PartName="/ppt/media/image10.png" ContentType="image/png"/>
  <Override PartName="/ppt/media/image1.jpeg" ContentType="image/jpeg"/>
  <Override PartName="/ppt/media/image7.png" ContentType="image/png"/>
  <Override PartName="/ppt/media/image32.png" ContentType="image/png"/>
  <Override PartName="/ppt/media/image14.jpeg" ContentType="image/jpeg"/>
  <Override PartName="/ppt/media/image8.png" ContentType="image/png"/>
  <Override PartName="/ppt/media/image13.png" ContentType="image/png"/>
  <Override PartName="/ppt/media/image12.png" ContentType="image/png"/>
  <Override PartName="/ppt/media/image9.png" ContentType="image/png"/>
  <Override PartName="/ppt/media/image11.png" ContentType="image/png"/>
  <Override PartName="/ppt/media/image30.png" ContentType="image/png"/>
  <Override PartName="/ppt/media/image5.png" ContentType="image/png"/>
  <Override PartName="/ppt/media/image31.jpeg" ContentType="image/jpe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16.png" ContentType="image/png"/>
  <Override PartName="/ppt/media/image17.png" ContentType="image/png"/>
  <Override PartName="/ppt/media/image15.png" ContentType="image/png"/>
  <Override PartName="/ppt/media/image18.jpeg" ContentType="image/jpeg"/>
  <Override PartName="/ppt/media/image19.png" ContentType="image/png"/>
  <Override PartName="/ppt/media/image2.jpeg" ContentType="image/jpeg"/>
  <Override PartName="/ppt/media/image20.png" ContentType="image/png"/>
  <Override PartName="/ppt/media/image28.jpeg" ContentType="image/jpeg"/>
  <Override PartName="/ppt/media/image22.png" ContentType="image/png"/>
  <Override PartName="/ppt/media/image23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300700" cy="102997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ED1648-76AA-4C4F-BE31-0948221787E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75700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9397440" y="4708440"/>
            <a:ext cx="75700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A5A159-7E5D-436F-87AB-172DF1C8A96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3276440" y="33170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9397440" y="47084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13276440" y="47084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9D8E6C-3C5C-4865-B36C-C21FD13D365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243720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11957040" y="3317040"/>
            <a:ext cx="243720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4516280" y="3317040"/>
            <a:ext cx="243720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9397440" y="4708440"/>
            <a:ext cx="243720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11957040" y="4708440"/>
            <a:ext cx="243720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14516280" y="4708440"/>
            <a:ext cx="243720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123688-0975-4434-B71F-34257757BE6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2305EFF-73D7-447F-AE51-9F33A3E4504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9397440" y="3317040"/>
            <a:ext cx="757008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32E44A8-A59A-4359-A539-150A74C36C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757008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004960A-2930-4562-A89C-F37E02CC34B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369396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13276440" y="3317040"/>
            <a:ext cx="369396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4FD477-F120-4887-9D29-00930F74CE7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2A84343-78EF-49F4-91E4-6119636409A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432080" y="1429560"/>
            <a:ext cx="6246000" cy="3348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1E6E547-1568-4DC9-B8CC-A1A3563E208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13276440" y="3317040"/>
            <a:ext cx="369396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9397440" y="47084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B17317C-BEAB-4FAF-AC84-5260647922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9397440" y="3317040"/>
            <a:ext cx="757008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00DE56-7A57-4BBB-8CBF-2CC26354EC1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369396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13276440" y="33170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13276440" y="47084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91E5381-3C97-4B24-AF1C-A8EA689E105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13276440" y="33170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9397440" y="4708440"/>
            <a:ext cx="75700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81BC990-BF9A-487D-8822-2E274AD82D2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75700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9397440" y="4708440"/>
            <a:ext cx="75700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317E9B1-0EE3-49C2-B976-9E9849181C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13276440" y="33170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9397440" y="47084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13276440" y="47084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675566C-08FB-4C3E-A042-E0567913808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243720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11957040" y="3317040"/>
            <a:ext cx="243720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14516280" y="3317040"/>
            <a:ext cx="243720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9397440" y="4708440"/>
            <a:ext cx="243720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11957040" y="4708440"/>
            <a:ext cx="243720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14516280" y="4708440"/>
            <a:ext cx="243720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5016233-CB38-40F2-800A-DB1342679A2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757008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D1E7E8-55FF-4BF0-A1D8-826BF7F7DF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369396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13276440" y="3317040"/>
            <a:ext cx="369396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352324-508E-456A-B0E6-F536EA53CBE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618E13-F647-4A83-9D7D-8932B5AD6CD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432080" y="1429560"/>
            <a:ext cx="6246000" cy="3348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FA29E4-29D5-48BC-AD2D-77EE6F61DC0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13276440" y="3317040"/>
            <a:ext cx="369396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97440" y="47084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4B6ACC-2860-4AF5-9AD0-4D1CF32184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369396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13276440" y="33170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13276440" y="47084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DF69C8-A2A8-4E47-A2FF-2BCD4C9586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13276440" y="3317040"/>
            <a:ext cx="369396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9397440" y="4708440"/>
            <a:ext cx="7570080" cy="12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D70C3A-D1B3-49B6-84EE-6D48E65981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g object 16"/>
          <p:cNvSpPr/>
          <p:nvPr/>
        </p:nvSpPr>
        <p:spPr>
          <a:xfrm>
            <a:off x="7800480" y="0"/>
            <a:ext cx="10487880" cy="10286640"/>
          </a:xfrm>
          <a:custGeom>
            <a:avLst/>
            <a:gdLst/>
            <a:ahLst/>
            <a:rect l="l" t="t" r="r" b="b"/>
            <a:pathLst>
              <a:path w="10488294" h="10287000">
                <a:moveTo>
                  <a:pt x="10487914" y="0"/>
                </a:moveTo>
                <a:lnTo>
                  <a:pt x="0" y="0"/>
                </a:lnTo>
                <a:lnTo>
                  <a:pt x="0" y="10287000"/>
                </a:lnTo>
                <a:lnTo>
                  <a:pt x="10487914" y="10287000"/>
                </a:lnTo>
                <a:lnTo>
                  <a:pt x="104879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ftr" idx="1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2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3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06DD0B3-813A-4E90-8905-D8C743DD45AC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914760" y="410760"/>
            <a:ext cx="16470000" cy="171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1800" spc="-1" strike="noStrike">
                <a:latin typeface="Calibri"/>
              </a:rPr>
              <a:t>Click to edit the title text format</a:t>
            </a:r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914760" y="2409840"/>
            <a:ext cx="16470000" cy="59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Fifth Outline Level</a:t>
            </a:r>
            <a:endParaRPr b="0" lang="en-IN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Sixth Outline Level</a:t>
            </a:r>
            <a:endParaRPr b="0" lang="en-IN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Seventh Outline Level</a:t>
            </a:r>
            <a:endParaRPr b="0" lang="en-IN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7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IN" sz="4800" spc="-1" strike="noStrike">
                <a:latin typeface="Calibri"/>
              </a:rPr>
              <a:t>Click to edit the title text format</a:t>
            </a:r>
            <a:endParaRPr b="0" lang="en-IN" sz="4800" spc="-1" strike="noStrike"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9397440" y="3317040"/>
            <a:ext cx="7570080" cy="26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50" spc="-1" strike="noStrike">
                <a:latin typeface="Calibri"/>
              </a:rPr>
              <a:t>Click to edit the outline text format</a:t>
            </a:r>
            <a:endParaRPr b="0" lang="en-IN" sz="245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450" spc="-1" strike="noStrike">
                <a:latin typeface="Calibri"/>
              </a:rPr>
              <a:t>Second Outline Level</a:t>
            </a:r>
            <a:endParaRPr b="0" lang="en-IN" sz="245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50" spc="-1" strike="noStrike">
                <a:latin typeface="Calibri"/>
              </a:rPr>
              <a:t>Third Outline Level</a:t>
            </a:r>
            <a:endParaRPr b="0" lang="en-IN" sz="245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450" spc="-1" strike="noStrike">
                <a:latin typeface="Calibri"/>
              </a:rPr>
              <a:t>Fourth Outline Level</a:t>
            </a:r>
            <a:endParaRPr b="0" lang="en-IN" sz="245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50" spc="-1" strike="noStrike">
                <a:latin typeface="Calibri"/>
              </a:rPr>
              <a:t>Fifth Outline Level</a:t>
            </a:r>
            <a:endParaRPr b="0" lang="en-IN" sz="245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50" spc="-1" strike="noStrike">
                <a:latin typeface="Calibri"/>
              </a:rPr>
              <a:t>Sixth Outline Level</a:t>
            </a:r>
            <a:endParaRPr b="0" lang="en-IN" sz="245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50" spc="-1" strike="noStrike">
                <a:latin typeface="Calibri"/>
              </a:rPr>
              <a:t>Seventh Outline Level</a:t>
            </a:r>
            <a:endParaRPr b="0" lang="en-IN" sz="2450" spc="-1" strike="noStrike"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 idx="4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 idx="5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6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DE0A009-FF12-4840-B007-8737C4801E7D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hyperlink" Target="mailto:youremail@email.com" TargetMode="External"/><Relationship Id="rId3" Type="http://schemas.openxmlformats.org/officeDocument/2006/relationships/hyperlink" Target="http://www.yourwebsite.com/" TargetMode="External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jpeg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2"/>
          <p:cNvSpPr/>
          <p:nvPr/>
        </p:nvSpPr>
        <p:spPr>
          <a:xfrm>
            <a:off x="8797680" y="1253160"/>
            <a:ext cx="8551080" cy="819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 indent="-720" algn="ctr">
              <a:lnSpc>
                <a:spcPct val="100000"/>
              </a:lnSpc>
              <a:spcBef>
                <a:spcPts val="125"/>
              </a:spcBef>
              <a:buNone/>
              <a:tabLst>
                <a:tab algn="l" pos="0"/>
              </a:tabLst>
            </a:pPr>
            <a:r>
              <a:rPr b="1" lang="en-IN" sz="8950" spc="287" strike="noStrike">
                <a:solidFill>
                  <a:srgbClr val="ffffff"/>
                </a:solidFill>
                <a:latin typeface="Times New Roman"/>
              </a:rPr>
              <a:t>Exploring</a:t>
            </a:r>
            <a:r>
              <a:rPr b="1" lang="en-IN" sz="8950" spc="-256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en-IN" sz="8950" spc="347" strike="noStrike">
                <a:solidFill>
                  <a:srgbClr val="ffffff"/>
                </a:solidFill>
                <a:latin typeface="Times New Roman"/>
              </a:rPr>
              <a:t>the </a:t>
            </a:r>
            <a:r>
              <a:rPr b="1" lang="en-IN" sz="8950" spc="327" strike="noStrike">
                <a:solidFill>
                  <a:srgbClr val="ffffff"/>
                </a:solidFill>
                <a:latin typeface="Times New Roman"/>
              </a:rPr>
              <a:t>Intricacies</a:t>
            </a:r>
            <a:r>
              <a:rPr b="1" lang="en-IN" sz="8950" spc="-137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en-IN" sz="8950" spc="338" strike="noStrike">
                <a:solidFill>
                  <a:srgbClr val="ffffff"/>
                </a:solidFill>
                <a:latin typeface="Times New Roman"/>
              </a:rPr>
              <a:t>of </a:t>
            </a:r>
            <a:r>
              <a:rPr b="1" lang="en-IN" sz="8950" spc="208" strike="noStrike">
                <a:solidFill>
                  <a:srgbClr val="ffffff"/>
                </a:solidFill>
                <a:latin typeface="Times New Roman"/>
              </a:rPr>
              <a:t>Angle </a:t>
            </a:r>
            <a:r>
              <a:rPr b="1" lang="en-IN" sz="8950" spc="307" strike="noStrike">
                <a:solidFill>
                  <a:srgbClr val="ffffff"/>
                </a:solidFill>
                <a:latin typeface="Times New Roman"/>
              </a:rPr>
              <a:t>Relationships:</a:t>
            </a:r>
            <a:r>
              <a:rPr b="1" lang="en-IN" sz="8950" spc="-48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en-IN" sz="8950" spc="-571" strike="noStrike">
                <a:solidFill>
                  <a:srgbClr val="ffffff"/>
                </a:solidFill>
                <a:latin typeface="Times New Roman"/>
              </a:rPr>
              <a:t>A </a:t>
            </a:r>
            <a:r>
              <a:rPr b="1" lang="en-IN" sz="8950" spc="364" strike="noStrike">
                <a:solidFill>
                  <a:srgbClr val="ffffff"/>
                </a:solidFill>
                <a:latin typeface="Times New Roman"/>
              </a:rPr>
              <a:t>Comprehensive </a:t>
            </a:r>
            <a:r>
              <a:rPr b="1" lang="en-IN" sz="8950" spc="233" strike="noStrike">
                <a:solidFill>
                  <a:srgbClr val="ffffff"/>
                </a:solidFill>
                <a:latin typeface="Times New Roman"/>
              </a:rPr>
              <a:t>Guide</a:t>
            </a:r>
            <a:endParaRPr b="0" lang="en-IN" sz="8950" spc="-1" strike="noStrike">
              <a:latin typeface="Arial"/>
            </a:endParaRPr>
          </a:p>
        </p:txBody>
      </p:sp>
      <p:pic>
        <p:nvPicPr>
          <p:cNvPr id="85" name="object 3" descr=""/>
          <p:cNvPicPr/>
          <p:nvPr/>
        </p:nvPicPr>
        <p:blipFill>
          <a:blip r:embed="rId1"/>
          <a:stretch/>
        </p:blipFill>
        <p:spPr>
          <a:xfrm>
            <a:off x="1334880" y="1395000"/>
            <a:ext cx="5121720" cy="736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bject 2"/>
          <p:cNvSpPr/>
          <p:nvPr/>
        </p:nvSpPr>
        <p:spPr>
          <a:xfrm>
            <a:off x="3861360" y="7823520"/>
            <a:ext cx="685440" cy="685440"/>
          </a:xfrm>
          <a:custGeom>
            <a:avLst/>
            <a:gdLst/>
            <a:ahLst/>
            <a:rect l="l" t="t" r="r" b="b"/>
            <a:pathLst>
              <a:path w="685800" h="685800">
                <a:moveTo>
                  <a:pt x="520166" y="551942"/>
                </a:moveTo>
                <a:lnTo>
                  <a:pt x="365836" y="331190"/>
                </a:lnTo>
                <a:lnTo>
                  <a:pt x="228625" y="134924"/>
                </a:lnTo>
                <a:lnTo>
                  <a:pt x="165290" y="134924"/>
                </a:lnTo>
                <a:lnTo>
                  <a:pt x="456819" y="551942"/>
                </a:lnTo>
                <a:lnTo>
                  <a:pt x="520166" y="551942"/>
                </a:lnTo>
                <a:close/>
              </a:path>
              <a:path w="685800" h="685800">
                <a:moveTo>
                  <a:pt x="685800" y="74104"/>
                </a:moveTo>
                <a:lnTo>
                  <a:pt x="679970" y="45262"/>
                </a:lnTo>
                <a:lnTo>
                  <a:pt x="664095" y="21704"/>
                </a:lnTo>
                <a:lnTo>
                  <a:pt x="640537" y="5829"/>
                </a:lnTo>
                <a:lnTo>
                  <a:pt x="611695" y="0"/>
                </a:lnTo>
                <a:lnTo>
                  <a:pt x="576605" y="0"/>
                </a:lnTo>
                <a:lnTo>
                  <a:pt x="576605" y="581571"/>
                </a:lnTo>
                <a:lnTo>
                  <a:pt x="437426" y="581571"/>
                </a:lnTo>
                <a:lnTo>
                  <a:pt x="309981" y="396100"/>
                </a:lnTo>
                <a:lnTo>
                  <a:pt x="150431" y="581571"/>
                </a:lnTo>
                <a:lnTo>
                  <a:pt x="109194" y="581571"/>
                </a:lnTo>
                <a:lnTo>
                  <a:pt x="291680" y="369455"/>
                </a:lnTo>
                <a:lnTo>
                  <a:pt x="109194" y="103873"/>
                </a:lnTo>
                <a:lnTo>
                  <a:pt x="248373" y="103873"/>
                </a:lnTo>
                <a:lnTo>
                  <a:pt x="369049" y="279501"/>
                </a:lnTo>
                <a:lnTo>
                  <a:pt x="520141" y="103873"/>
                </a:lnTo>
                <a:lnTo>
                  <a:pt x="561378" y="103873"/>
                </a:lnTo>
                <a:lnTo>
                  <a:pt x="387375" y="306146"/>
                </a:lnTo>
                <a:lnTo>
                  <a:pt x="576605" y="581571"/>
                </a:lnTo>
                <a:lnTo>
                  <a:pt x="576605" y="0"/>
                </a:lnTo>
                <a:lnTo>
                  <a:pt x="74104" y="0"/>
                </a:lnTo>
                <a:lnTo>
                  <a:pt x="45262" y="5829"/>
                </a:lnTo>
                <a:lnTo>
                  <a:pt x="21704" y="21704"/>
                </a:lnTo>
                <a:lnTo>
                  <a:pt x="5816" y="45262"/>
                </a:lnTo>
                <a:lnTo>
                  <a:pt x="0" y="74104"/>
                </a:lnTo>
                <a:lnTo>
                  <a:pt x="0" y="611695"/>
                </a:lnTo>
                <a:lnTo>
                  <a:pt x="5816" y="640549"/>
                </a:lnTo>
                <a:lnTo>
                  <a:pt x="21704" y="664108"/>
                </a:lnTo>
                <a:lnTo>
                  <a:pt x="45262" y="679983"/>
                </a:lnTo>
                <a:lnTo>
                  <a:pt x="74104" y="685800"/>
                </a:lnTo>
                <a:lnTo>
                  <a:pt x="611695" y="685800"/>
                </a:lnTo>
                <a:lnTo>
                  <a:pt x="640537" y="679983"/>
                </a:lnTo>
                <a:lnTo>
                  <a:pt x="664095" y="664108"/>
                </a:lnTo>
                <a:lnTo>
                  <a:pt x="679970" y="640549"/>
                </a:lnTo>
                <a:lnTo>
                  <a:pt x="685800" y="611695"/>
                </a:lnTo>
                <a:lnTo>
                  <a:pt x="685800" y="581571"/>
                </a:lnTo>
                <a:lnTo>
                  <a:pt x="685800" y="103873"/>
                </a:lnTo>
                <a:lnTo>
                  <a:pt x="685800" y="7410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object 3"/>
          <p:cNvSpPr/>
          <p:nvPr/>
        </p:nvSpPr>
        <p:spPr>
          <a:xfrm>
            <a:off x="2691720" y="7818840"/>
            <a:ext cx="685440" cy="685440"/>
          </a:xfrm>
          <a:custGeom>
            <a:avLst/>
            <a:gdLst/>
            <a:ahLst/>
            <a:rect l="l" t="t" r="r" b="b"/>
            <a:pathLst>
              <a:path w="685800" h="685800">
                <a:moveTo>
                  <a:pt x="636333" y="0"/>
                </a:moveTo>
                <a:lnTo>
                  <a:pt x="49453" y="0"/>
                </a:lnTo>
                <a:lnTo>
                  <a:pt x="30201" y="3887"/>
                </a:lnTo>
                <a:lnTo>
                  <a:pt x="14482" y="14489"/>
                </a:lnTo>
                <a:lnTo>
                  <a:pt x="3885" y="30212"/>
                </a:lnTo>
                <a:lnTo>
                  <a:pt x="0" y="49466"/>
                </a:lnTo>
                <a:lnTo>
                  <a:pt x="0" y="636346"/>
                </a:lnTo>
                <a:lnTo>
                  <a:pt x="3885" y="655592"/>
                </a:lnTo>
                <a:lnTo>
                  <a:pt x="14482" y="671312"/>
                </a:lnTo>
                <a:lnTo>
                  <a:pt x="30201" y="681912"/>
                </a:lnTo>
                <a:lnTo>
                  <a:pt x="49453" y="685800"/>
                </a:lnTo>
                <a:lnTo>
                  <a:pt x="366344" y="685800"/>
                </a:lnTo>
                <a:lnTo>
                  <a:pt x="366344" y="420585"/>
                </a:lnTo>
                <a:lnTo>
                  <a:pt x="277266" y="420585"/>
                </a:lnTo>
                <a:lnTo>
                  <a:pt x="277266" y="316788"/>
                </a:lnTo>
                <a:lnTo>
                  <a:pt x="366344" y="316788"/>
                </a:lnTo>
                <a:lnTo>
                  <a:pt x="366344" y="240385"/>
                </a:lnTo>
                <a:lnTo>
                  <a:pt x="372600" y="192136"/>
                </a:lnTo>
                <a:lnTo>
                  <a:pt x="390437" y="153952"/>
                </a:lnTo>
                <a:lnTo>
                  <a:pt x="418456" y="126212"/>
                </a:lnTo>
                <a:lnTo>
                  <a:pt x="455261" y="109292"/>
                </a:lnTo>
                <a:lnTo>
                  <a:pt x="499452" y="103568"/>
                </a:lnTo>
                <a:lnTo>
                  <a:pt x="526564" y="104030"/>
                </a:lnTo>
                <a:lnTo>
                  <a:pt x="550021" y="105141"/>
                </a:lnTo>
                <a:lnTo>
                  <a:pt x="568157" y="106488"/>
                </a:lnTo>
                <a:lnTo>
                  <a:pt x="579310" y="107657"/>
                </a:lnTo>
                <a:lnTo>
                  <a:pt x="579310" y="200253"/>
                </a:lnTo>
                <a:lnTo>
                  <a:pt x="524814" y="200253"/>
                </a:lnTo>
                <a:lnTo>
                  <a:pt x="498659" y="203913"/>
                </a:lnTo>
                <a:lnTo>
                  <a:pt x="483033" y="214214"/>
                </a:lnTo>
                <a:lnTo>
                  <a:pt x="475467" y="230139"/>
                </a:lnTo>
                <a:lnTo>
                  <a:pt x="473494" y="250672"/>
                </a:lnTo>
                <a:lnTo>
                  <a:pt x="473494" y="316788"/>
                </a:lnTo>
                <a:lnTo>
                  <a:pt x="576300" y="316788"/>
                </a:lnTo>
                <a:lnTo>
                  <a:pt x="562902" y="420585"/>
                </a:lnTo>
                <a:lnTo>
                  <a:pt x="473494" y="420585"/>
                </a:lnTo>
                <a:lnTo>
                  <a:pt x="473494" y="685800"/>
                </a:lnTo>
                <a:lnTo>
                  <a:pt x="636333" y="685800"/>
                </a:lnTo>
                <a:lnTo>
                  <a:pt x="655587" y="681912"/>
                </a:lnTo>
                <a:lnTo>
                  <a:pt x="671310" y="671312"/>
                </a:lnTo>
                <a:lnTo>
                  <a:pt x="681912" y="655592"/>
                </a:lnTo>
                <a:lnTo>
                  <a:pt x="685800" y="636346"/>
                </a:lnTo>
                <a:lnTo>
                  <a:pt x="685800" y="49466"/>
                </a:lnTo>
                <a:lnTo>
                  <a:pt x="681912" y="30212"/>
                </a:lnTo>
                <a:lnTo>
                  <a:pt x="671310" y="14489"/>
                </a:lnTo>
                <a:lnTo>
                  <a:pt x="655587" y="3887"/>
                </a:lnTo>
                <a:lnTo>
                  <a:pt x="63633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4" name="object 4"/>
          <p:cNvGrpSpPr/>
          <p:nvPr/>
        </p:nvGrpSpPr>
        <p:grpSpPr>
          <a:xfrm>
            <a:off x="1511640" y="7818840"/>
            <a:ext cx="685440" cy="685440"/>
            <a:chOff x="1511640" y="7818840"/>
            <a:chExt cx="685440" cy="685440"/>
          </a:xfrm>
        </p:grpSpPr>
        <p:sp>
          <p:nvSpPr>
            <p:cNvPr id="145" name="object 5"/>
            <p:cNvSpPr/>
            <p:nvPr/>
          </p:nvSpPr>
          <p:spPr>
            <a:xfrm>
              <a:off x="1693080" y="8000280"/>
              <a:ext cx="322200" cy="322920"/>
            </a:xfrm>
            <a:custGeom>
              <a:avLst/>
              <a:gdLst/>
              <a:ahLst/>
              <a:rect l="l" t="t" r="r" b="b"/>
              <a:pathLst>
                <a:path w="322580" h="323215">
                  <a:moveTo>
                    <a:pt x="192891" y="0"/>
                  </a:moveTo>
                  <a:lnTo>
                    <a:pt x="129481" y="0"/>
                  </a:lnTo>
                  <a:lnTo>
                    <a:pt x="109421" y="174"/>
                  </a:lnTo>
                  <a:lnTo>
                    <a:pt x="95302" y="526"/>
                  </a:lnTo>
                  <a:lnTo>
                    <a:pt x="81327" y="1109"/>
                  </a:lnTo>
                  <a:lnTo>
                    <a:pt x="81477" y="1109"/>
                  </a:lnTo>
                  <a:lnTo>
                    <a:pt x="68766" y="2152"/>
                  </a:lnTo>
                  <a:lnTo>
                    <a:pt x="27451" y="17991"/>
                  </a:lnTo>
                  <a:lnTo>
                    <a:pt x="5633" y="51186"/>
                  </a:lnTo>
                  <a:lnTo>
                    <a:pt x="2100" y="68210"/>
                  </a:lnTo>
                  <a:lnTo>
                    <a:pt x="1974" y="68973"/>
                  </a:lnTo>
                  <a:lnTo>
                    <a:pt x="923" y="81804"/>
                  </a:lnTo>
                  <a:lnTo>
                    <a:pt x="348" y="95603"/>
                  </a:lnTo>
                  <a:lnTo>
                    <a:pt x="0" y="109659"/>
                  </a:lnTo>
                  <a:lnTo>
                    <a:pt x="0" y="213084"/>
                  </a:lnTo>
                  <a:lnTo>
                    <a:pt x="1974" y="253774"/>
                  </a:lnTo>
                  <a:lnTo>
                    <a:pt x="17821" y="295129"/>
                  </a:lnTo>
                  <a:lnTo>
                    <a:pt x="51008" y="316947"/>
                  </a:lnTo>
                  <a:lnTo>
                    <a:pt x="95430" y="322232"/>
                  </a:lnTo>
                  <a:lnTo>
                    <a:pt x="129504" y="322753"/>
                  </a:lnTo>
                  <a:lnTo>
                    <a:pt x="192893" y="322753"/>
                  </a:lnTo>
                  <a:lnTo>
                    <a:pt x="240763" y="321657"/>
                  </a:lnTo>
                  <a:lnTo>
                    <a:pt x="289237" y="308776"/>
                  </a:lnTo>
                  <a:lnTo>
                    <a:pt x="314690" y="277499"/>
                  </a:lnTo>
                  <a:lnTo>
                    <a:pt x="318988" y="262475"/>
                  </a:lnTo>
                  <a:lnTo>
                    <a:pt x="161197" y="262475"/>
                  </a:lnTo>
                  <a:lnTo>
                    <a:pt x="121842" y="254530"/>
                  </a:lnTo>
                  <a:lnTo>
                    <a:pt x="89704" y="232863"/>
                  </a:lnTo>
                  <a:lnTo>
                    <a:pt x="68038" y="200726"/>
                  </a:lnTo>
                  <a:lnTo>
                    <a:pt x="60093" y="161370"/>
                  </a:lnTo>
                  <a:lnTo>
                    <a:pt x="68038" y="122014"/>
                  </a:lnTo>
                  <a:lnTo>
                    <a:pt x="89704" y="89877"/>
                  </a:lnTo>
                  <a:lnTo>
                    <a:pt x="121842" y="68210"/>
                  </a:lnTo>
                  <a:lnTo>
                    <a:pt x="161197" y="60265"/>
                  </a:lnTo>
                  <a:lnTo>
                    <a:pt x="243488" y="60265"/>
                  </a:lnTo>
                  <a:lnTo>
                    <a:pt x="242681" y="56265"/>
                  </a:lnTo>
                  <a:lnTo>
                    <a:pt x="244537" y="47069"/>
                  </a:lnTo>
                  <a:lnTo>
                    <a:pt x="249601" y="39556"/>
                  </a:lnTo>
                  <a:lnTo>
                    <a:pt x="257109" y="34489"/>
                  </a:lnTo>
                  <a:lnTo>
                    <a:pt x="266303" y="32630"/>
                  </a:lnTo>
                  <a:lnTo>
                    <a:pt x="308251" y="32630"/>
                  </a:lnTo>
                  <a:lnTo>
                    <a:pt x="304581" y="27623"/>
                  </a:lnTo>
                  <a:lnTo>
                    <a:pt x="271388" y="5806"/>
                  </a:lnTo>
                  <a:lnTo>
                    <a:pt x="226965" y="526"/>
                  </a:lnTo>
                  <a:lnTo>
                    <a:pt x="212910" y="174"/>
                  </a:lnTo>
                  <a:lnTo>
                    <a:pt x="192891" y="0"/>
                  </a:lnTo>
                  <a:close/>
                </a:path>
                <a:path w="322580" h="323215">
                  <a:moveTo>
                    <a:pt x="243488" y="60265"/>
                  </a:moveTo>
                  <a:lnTo>
                    <a:pt x="161197" y="60265"/>
                  </a:lnTo>
                  <a:lnTo>
                    <a:pt x="200553" y="68210"/>
                  </a:lnTo>
                  <a:lnTo>
                    <a:pt x="232690" y="89877"/>
                  </a:lnTo>
                  <a:lnTo>
                    <a:pt x="254357" y="122014"/>
                  </a:lnTo>
                  <a:lnTo>
                    <a:pt x="262302" y="161370"/>
                  </a:lnTo>
                  <a:lnTo>
                    <a:pt x="254357" y="200726"/>
                  </a:lnTo>
                  <a:lnTo>
                    <a:pt x="232690" y="232863"/>
                  </a:lnTo>
                  <a:lnTo>
                    <a:pt x="200553" y="254530"/>
                  </a:lnTo>
                  <a:lnTo>
                    <a:pt x="161197" y="262475"/>
                  </a:lnTo>
                  <a:lnTo>
                    <a:pt x="318988" y="262475"/>
                  </a:lnTo>
                  <a:lnTo>
                    <a:pt x="320298" y="254530"/>
                  </a:lnTo>
                  <a:lnTo>
                    <a:pt x="320422" y="253774"/>
                  </a:lnTo>
                  <a:lnTo>
                    <a:pt x="321471" y="240935"/>
                  </a:lnTo>
                  <a:lnTo>
                    <a:pt x="322054" y="227137"/>
                  </a:lnTo>
                  <a:lnTo>
                    <a:pt x="322406" y="213084"/>
                  </a:lnTo>
                  <a:lnTo>
                    <a:pt x="322406" y="109659"/>
                  </a:lnTo>
                  <a:lnTo>
                    <a:pt x="322054" y="95603"/>
                  </a:lnTo>
                  <a:lnTo>
                    <a:pt x="321471" y="81804"/>
                  </a:lnTo>
                  <a:lnTo>
                    <a:pt x="321317" y="79899"/>
                  </a:lnTo>
                  <a:lnTo>
                    <a:pt x="266303" y="79899"/>
                  </a:lnTo>
                  <a:lnTo>
                    <a:pt x="257109" y="78041"/>
                  </a:lnTo>
                  <a:lnTo>
                    <a:pt x="249601" y="72973"/>
                  </a:lnTo>
                  <a:lnTo>
                    <a:pt x="244537" y="65460"/>
                  </a:lnTo>
                  <a:lnTo>
                    <a:pt x="243488" y="60265"/>
                  </a:lnTo>
                  <a:close/>
                </a:path>
                <a:path w="322580" h="323215">
                  <a:moveTo>
                    <a:pt x="308251" y="32630"/>
                  </a:moveTo>
                  <a:lnTo>
                    <a:pt x="266303" y="32630"/>
                  </a:lnTo>
                  <a:lnTo>
                    <a:pt x="275503" y="34489"/>
                  </a:lnTo>
                  <a:lnTo>
                    <a:pt x="283016" y="39556"/>
                  </a:lnTo>
                  <a:lnTo>
                    <a:pt x="288080" y="47069"/>
                  </a:lnTo>
                  <a:lnTo>
                    <a:pt x="289937" y="56265"/>
                  </a:lnTo>
                  <a:lnTo>
                    <a:pt x="288075" y="65460"/>
                  </a:lnTo>
                  <a:lnTo>
                    <a:pt x="283011" y="72973"/>
                  </a:lnTo>
                  <a:lnTo>
                    <a:pt x="275502" y="78041"/>
                  </a:lnTo>
                  <a:lnTo>
                    <a:pt x="266303" y="79899"/>
                  </a:lnTo>
                  <a:lnTo>
                    <a:pt x="321317" y="79899"/>
                  </a:lnTo>
                  <a:lnTo>
                    <a:pt x="311979" y="38992"/>
                  </a:lnTo>
                  <a:lnTo>
                    <a:pt x="308597" y="33101"/>
                  </a:lnTo>
                  <a:lnTo>
                    <a:pt x="308251" y="3263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6" name="object 6" descr=""/>
            <p:cNvPicPr/>
            <p:nvPr/>
          </p:nvPicPr>
          <p:blipFill>
            <a:blip r:embed="rId1"/>
            <a:stretch/>
          </p:blipFill>
          <p:spPr>
            <a:xfrm>
              <a:off x="1788840" y="8096040"/>
              <a:ext cx="131040" cy="131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7" name="object 7"/>
            <p:cNvSpPr/>
            <p:nvPr/>
          </p:nvSpPr>
          <p:spPr>
            <a:xfrm>
              <a:off x="1511640" y="7818840"/>
              <a:ext cx="685440" cy="685440"/>
            </a:xfrm>
            <a:custGeom>
              <a:avLst/>
              <a:gdLst/>
              <a:ahLst/>
              <a:rect l="l" t="t" r="r" b="b"/>
              <a:pathLst>
                <a:path w="685800" h="685800">
                  <a:moveTo>
                    <a:pt x="636346" y="0"/>
                  </a:moveTo>
                  <a:lnTo>
                    <a:pt x="49466" y="0"/>
                  </a:lnTo>
                  <a:lnTo>
                    <a:pt x="30212" y="3887"/>
                  </a:lnTo>
                  <a:lnTo>
                    <a:pt x="14489" y="14489"/>
                  </a:lnTo>
                  <a:lnTo>
                    <a:pt x="3887" y="30212"/>
                  </a:lnTo>
                  <a:lnTo>
                    <a:pt x="0" y="49466"/>
                  </a:lnTo>
                  <a:lnTo>
                    <a:pt x="0" y="636346"/>
                  </a:lnTo>
                  <a:lnTo>
                    <a:pt x="3887" y="655592"/>
                  </a:lnTo>
                  <a:lnTo>
                    <a:pt x="14489" y="671312"/>
                  </a:lnTo>
                  <a:lnTo>
                    <a:pt x="30212" y="681912"/>
                  </a:lnTo>
                  <a:lnTo>
                    <a:pt x="49466" y="685800"/>
                  </a:lnTo>
                  <a:lnTo>
                    <a:pt x="636346" y="685800"/>
                  </a:lnTo>
                  <a:lnTo>
                    <a:pt x="655598" y="681912"/>
                  </a:lnTo>
                  <a:lnTo>
                    <a:pt x="671317" y="671312"/>
                  </a:lnTo>
                  <a:lnTo>
                    <a:pt x="681914" y="655592"/>
                  </a:lnTo>
                  <a:lnTo>
                    <a:pt x="685800" y="636346"/>
                  </a:lnTo>
                  <a:lnTo>
                    <a:pt x="685800" y="539750"/>
                  </a:lnTo>
                  <a:lnTo>
                    <a:pt x="310618" y="539750"/>
                  </a:lnTo>
                  <a:lnTo>
                    <a:pt x="290139" y="539565"/>
                  </a:lnTo>
                  <a:lnTo>
                    <a:pt x="247174" y="537460"/>
                  </a:lnTo>
                  <a:lnTo>
                    <a:pt x="204321" y="525237"/>
                  </a:lnTo>
                  <a:lnTo>
                    <a:pt x="171976" y="498995"/>
                  </a:lnTo>
                  <a:lnTo>
                    <a:pt x="153000" y="462076"/>
                  </a:lnTo>
                  <a:lnTo>
                    <a:pt x="147193" y="424078"/>
                  </a:lnTo>
                  <a:lnTo>
                    <a:pt x="146060" y="375193"/>
                  </a:lnTo>
                  <a:lnTo>
                    <a:pt x="146060" y="310613"/>
                  </a:lnTo>
                  <a:lnTo>
                    <a:pt x="146240" y="290137"/>
                  </a:lnTo>
                  <a:lnTo>
                    <a:pt x="148339" y="247174"/>
                  </a:lnTo>
                  <a:lnTo>
                    <a:pt x="160562" y="204319"/>
                  </a:lnTo>
                  <a:lnTo>
                    <a:pt x="186804" y="171974"/>
                  </a:lnTo>
                  <a:lnTo>
                    <a:pt x="223734" y="152990"/>
                  </a:lnTo>
                  <a:lnTo>
                    <a:pt x="261721" y="147193"/>
                  </a:lnTo>
                  <a:lnTo>
                    <a:pt x="685800" y="146050"/>
                  </a:lnTo>
                  <a:lnTo>
                    <a:pt x="685800" y="49466"/>
                  </a:lnTo>
                  <a:lnTo>
                    <a:pt x="681914" y="30212"/>
                  </a:lnTo>
                  <a:lnTo>
                    <a:pt x="671317" y="14489"/>
                  </a:lnTo>
                  <a:lnTo>
                    <a:pt x="655598" y="3887"/>
                  </a:lnTo>
                  <a:lnTo>
                    <a:pt x="636346" y="0"/>
                  </a:lnTo>
                  <a:close/>
                </a:path>
                <a:path w="685800" h="685800">
                  <a:moveTo>
                    <a:pt x="685800" y="146050"/>
                  </a:moveTo>
                  <a:lnTo>
                    <a:pt x="375193" y="146050"/>
                  </a:lnTo>
                  <a:lnTo>
                    <a:pt x="395671" y="146234"/>
                  </a:lnTo>
                  <a:lnTo>
                    <a:pt x="410058" y="146599"/>
                  </a:lnTo>
                  <a:lnTo>
                    <a:pt x="451146" y="150298"/>
                  </a:lnTo>
                  <a:lnTo>
                    <a:pt x="490551" y="165792"/>
                  </a:lnTo>
                  <a:lnTo>
                    <a:pt x="520014" y="195251"/>
                  </a:lnTo>
                  <a:lnTo>
                    <a:pt x="535512" y="234664"/>
                  </a:lnTo>
                  <a:lnTo>
                    <a:pt x="539206" y="275748"/>
                  </a:lnTo>
                  <a:lnTo>
                    <a:pt x="539750" y="310613"/>
                  </a:lnTo>
                  <a:lnTo>
                    <a:pt x="539750" y="375193"/>
                  </a:lnTo>
                  <a:lnTo>
                    <a:pt x="538619" y="424078"/>
                  </a:lnTo>
                  <a:lnTo>
                    <a:pt x="532810" y="462076"/>
                  </a:lnTo>
                  <a:lnTo>
                    <a:pt x="506753" y="506753"/>
                  </a:lnTo>
                  <a:lnTo>
                    <a:pt x="471881" y="529463"/>
                  </a:lnTo>
                  <a:lnTo>
                    <a:pt x="424091" y="538607"/>
                  </a:lnTo>
                  <a:lnTo>
                    <a:pt x="375201" y="539750"/>
                  </a:lnTo>
                  <a:lnTo>
                    <a:pt x="685800" y="539750"/>
                  </a:lnTo>
                  <a:lnTo>
                    <a:pt x="685800" y="14605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505160" y="2530800"/>
            <a:ext cx="7125480" cy="2292480"/>
          </a:xfrm>
          <a:prstGeom prst="rect">
            <a:avLst/>
          </a:prstGeom>
          <a:noFill/>
          <a:ln w="0">
            <a:noFill/>
          </a:ln>
        </p:spPr>
        <p:txBody>
          <a:bodyPr lIns="0" rIns="0" tIns="14040" bIns="0" anchor="t">
            <a:noAutofit/>
          </a:bodyPr>
          <a:p>
            <a:pPr marL="12600">
              <a:lnSpc>
                <a:spcPct val="100000"/>
              </a:lnSpc>
              <a:spcBef>
                <a:spcPts val="111"/>
              </a:spcBef>
              <a:buNone/>
            </a:pPr>
            <a:r>
              <a:rPr b="1" lang="en-IN" sz="14950" spc="338" strike="noStrike">
                <a:solidFill>
                  <a:srgbClr val="ffffff"/>
                </a:solidFill>
                <a:latin typeface="Times New Roman"/>
              </a:rPr>
              <a:t>Thanks!</a:t>
            </a:r>
            <a:endParaRPr b="0" lang="en-IN" sz="14950" spc="-1" strike="noStrike">
              <a:latin typeface="Calibri"/>
            </a:endParaRPr>
          </a:p>
        </p:txBody>
      </p:sp>
      <p:sp>
        <p:nvSpPr>
          <p:cNvPr id="149" name="object 9"/>
          <p:cNvSpPr/>
          <p:nvPr/>
        </p:nvSpPr>
        <p:spPr>
          <a:xfrm>
            <a:off x="1505160" y="5084640"/>
            <a:ext cx="4913280" cy="25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60" bIns="0" anchor="t">
            <a:spAutoFit/>
          </a:bodyPr>
          <a:p>
            <a:pPr marL="12600">
              <a:lnSpc>
                <a:spcPct val="102000"/>
              </a:lnSpc>
              <a:spcBef>
                <a:spcPts val="31"/>
              </a:spcBef>
              <a:buNone/>
            </a:pPr>
            <a:r>
              <a:rPr b="0" lang="en-IN" sz="2750" spc="94" strike="noStrike">
                <a:solidFill>
                  <a:srgbClr val="ffffff"/>
                </a:solidFill>
                <a:latin typeface="Verdana"/>
              </a:rPr>
              <a:t>Do</a:t>
            </a:r>
            <a:r>
              <a:rPr b="0" lang="en-IN" sz="2750" spc="-2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21" strike="noStrike">
                <a:solidFill>
                  <a:srgbClr val="ffffff"/>
                </a:solidFill>
                <a:latin typeface="Verdana"/>
              </a:rPr>
              <a:t>you</a:t>
            </a:r>
            <a:r>
              <a:rPr b="0" lang="en-IN" sz="2750" spc="-2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41" strike="noStrike">
                <a:solidFill>
                  <a:srgbClr val="ffffff"/>
                </a:solidFill>
                <a:latin typeface="Verdana"/>
              </a:rPr>
              <a:t>have</a:t>
            </a:r>
            <a:r>
              <a:rPr b="0" lang="en-IN" sz="2750" spc="-22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41" strike="noStrike">
                <a:solidFill>
                  <a:srgbClr val="ffffff"/>
                </a:solidFill>
                <a:latin typeface="Verdana"/>
              </a:rPr>
              <a:t>any</a:t>
            </a:r>
            <a:r>
              <a:rPr b="0" lang="en-IN" sz="2750" spc="-2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12" strike="noStrike">
                <a:solidFill>
                  <a:srgbClr val="ffffff"/>
                </a:solidFill>
                <a:latin typeface="Verdana"/>
              </a:rPr>
              <a:t>questions? </a:t>
            </a:r>
            <a:r>
              <a:rPr b="0" lang="en-IN" sz="2750" spc="-12" strike="noStrike" u="sng">
                <a:solidFill>
                  <a:srgbClr val="ffffff"/>
                </a:solidFill>
                <a:uFillTx/>
                <a:latin typeface="Verdana"/>
                <a:hlinkClick r:id="rId2"/>
              </a:rPr>
              <a:t>youremail@email.com</a:t>
            </a:r>
            <a:endParaRPr b="0" lang="en-IN" sz="275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0" lang="en-IN" sz="2750" spc="-517" strike="noStrike">
                <a:solidFill>
                  <a:srgbClr val="ffffff"/>
                </a:solidFill>
                <a:latin typeface="Verdana"/>
              </a:rPr>
              <a:t>+91</a:t>
            </a:r>
            <a:r>
              <a:rPr b="0" lang="en-IN" sz="2750" spc="-25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75" strike="noStrike">
                <a:solidFill>
                  <a:srgbClr val="ffffff"/>
                </a:solidFill>
                <a:latin typeface="Verdana"/>
              </a:rPr>
              <a:t>620</a:t>
            </a:r>
            <a:r>
              <a:rPr b="0" lang="en-IN" sz="2750" spc="-2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307" strike="noStrike">
                <a:solidFill>
                  <a:srgbClr val="ffffff"/>
                </a:solidFill>
                <a:latin typeface="Verdana"/>
              </a:rPr>
              <a:t>000</a:t>
            </a:r>
            <a:r>
              <a:rPr b="0" lang="en-IN" sz="2750" spc="-2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750" spc="-26" strike="noStrike">
                <a:solidFill>
                  <a:srgbClr val="ffffff"/>
                </a:solidFill>
                <a:latin typeface="Verdana"/>
              </a:rPr>
              <a:t>838</a:t>
            </a:r>
            <a:endParaRPr b="0" lang="en-IN" sz="2750" spc="-1" strike="noStrike">
              <a:latin typeface="Arial"/>
            </a:endParaRPr>
          </a:p>
          <a:p>
            <a:pPr marL="12600">
              <a:lnSpc>
                <a:spcPct val="102000"/>
              </a:lnSpc>
              <a:buNone/>
            </a:pPr>
            <a:r>
              <a:rPr b="0" lang="en-IN" sz="2750" spc="-12" strike="noStrike" u="sng">
                <a:solidFill>
                  <a:srgbClr val="ffffff"/>
                </a:solidFill>
                <a:uFillTx/>
                <a:latin typeface="Verdana"/>
                <a:hlinkClick r:id="rId3"/>
              </a:rPr>
              <a:t>www.yourwebsite.com</a:t>
            </a:r>
            <a:r>
              <a:rPr b="0" lang="en-IN" sz="2750" spc="-12" strike="noStrike">
                <a:solidFill>
                  <a:srgbClr val="ffffff"/>
                </a:solidFill>
                <a:latin typeface="Verdana"/>
              </a:rPr>
              <a:t> @yourusername</a:t>
            </a:r>
            <a:endParaRPr b="0" lang="en-IN" sz="2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object 2"/>
          <p:cNvGrpSpPr/>
          <p:nvPr/>
        </p:nvGrpSpPr>
        <p:grpSpPr>
          <a:xfrm>
            <a:off x="9144000" y="0"/>
            <a:ext cx="9143640" cy="10286640"/>
            <a:chOff x="9144000" y="0"/>
            <a:chExt cx="9143640" cy="10286640"/>
          </a:xfrm>
        </p:grpSpPr>
        <p:sp>
          <p:nvSpPr>
            <p:cNvPr id="87" name="object 3"/>
            <p:cNvSpPr/>
            <p:nvPr/>
          </p:nvSpPr>
          <p:spPr>
            <a:xfrm>
              <a:off x="9144000" y="0"/>
              <a:ext cx="9143640" cy="10286640"/>
            </a:xfrm>
            <a:custGeom>
              <a:avLst/>
              <a:gdLst/>
              <a:ah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8" name="object 4" descr=""/>
            <p:cNvPicPr/>
            <p:nvPr/>
          </p:nvPicPr>
          <p:blipFill>
            <a:blip r:embed="rId1"/>
            <a:stretch/>
          </p:blipFill>
          <p:spPr>
            <a:xfrm>
              <a:off x="10453320" y="1143000"/>
              <a:ext cx="6495840" cy="7962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438200" y="1929240"/>
            <a:ext cx="5194080" cy="173196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IN" sz="4100" spc="157" strike="noStrike">
                <a:solidFill>
                  <a:srgbClr val="000000"/>
                </a:solidFill>
                <a:latin typeface="Times New Roman"/>
              </a:rPr>
              <a:t>Introduction</a:t>
            </a:r>
            <a:r>
              <a:rPr b="1" lang="en-IN" sz="4100" spc="-11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en-IN" sz="4100" spc="157" strike="noStrike">
                <a:solidFill>
                  <a:srgbClr val="000000"/>
                </a:solidFill>
                <a:latin typeface="Times New Roman"/>
              </a:rPr>
              <a:t>to</a:t>
            </a:r>
            <a:r>
              <a:rPr b="1" lang="en-IN" sz="4100" spc="-21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en-IN" sz="4100" spc="94" strike="noStrike">
                <a:solidFill>
                  <a:srgbClr val="000000"/>
                </a:solidFill>
                <a:latin typeface="Times New Roman"/>
              </a:rPr>
              <a:t>Angle </a:t>
            </a:r>
            <a:r>
              <a:rPr b="1" lang="en-IN" sz="4100" spc="157" strike="noStrike">
                <a:solidFill>
                  <a:srgbClr val="000000"/>
                </a:solidFill>
                <a:latin typeface="Times New Roman"/>
              </a:rPr>
              <a:t>Relationships</a:t>
            </a:r>
            <a:endParaRPr b="0" lang="en-IN" sz="4100" spc="-1" strike="noStrike">
              <a:latin typeface="Calibri"/>
            </a:endParaRPr>
          </a:p>
        </p:txBody>
      </p:sp>
      <p:pic>
        <p:nvPicPr>
          <p:cNvPr id="90" name="object 6" descr=""/>
          <p:cNvPicPr/>
          <p:nvPr/>
        </p:nvPicPr>
        <p:blipFill>
          <a:blip r:embed="rId2"/>
          <a:stretch/>
        </p:blipFill>
        <p:spPr>
          <a:xfrm>
            <a:off x="3529080" y="3755160"/>
            <a:ext cx="2976120" cy="308520"/>
          </a:xfrm>
          <a:prstGeom prst="rect">
            <a:avLst/>
          </a:prstGeom>
          <a:ln w="0">
            <a:noFill/>
          </a:ln>
        </p:spPr>
      </p:pic>
      <p:pic>
        <p:nvPicPr>
          <p:cNvPr id="91" name="object 7" descr=""/>
          <p:cNvPicPr/>
          <p:nvPr/>
        </p:nvPicPr>
        <p:blipFill>
          <a:blip r:embed="rId3"/>
          <a:stretch/>
        </p:blipFill>
        <p:spPr>
          <a:xfrm>
            <a:off x="1472040" y="3755160"/>
            <a:ext cx="1574280" cy="247320"/>
          </a:xfrm>
          <a:prstGeom prst="rect">
            <a:avLst/>
          </a:prstGeom>
          <a:ln w="0">
            <a:noFill/>
          </a:ln>
        </p:spPr>
      </p:pic>
      <p:pic>
        <p:nvPicPr>
          <p:cNvPr id="92" name="object 8" descr=""/>
          <p:cNvPicPr/>
          <p:nvPr/>
        </p:nvPicPr>
        <p:blipFill>
          <a:blip r:embed="rId4"/>
          <a:stretch/>
        </p:blipFill>
        <p:spPr>
          <a:xfrm>
            <a:off x="3433320" y="4672800"/>
            <a:ext cx="1555920" cy="276840"/>
          </a:xfrm>
          <a:prstGeom prst="rect">
            <a:avLst/>
          </a:prstGeom>
          <a:ln w="0">
            <a:noFill/>
          </a:ln>
        </p:spPr>
      </p:pic>
      <p:sp>
        <p:nvSpPr>
          <p:cNvPr id="93" name="object 9"/>
          <p:cNvSpPr/>
          <p:nvPr/>
        </p:nvSpPr>
        <p:spPr>
          <a:xfrm>
            <a:off x="1433160" y="3175200"/>
            <a:ext cx="6228360" cy="39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692360" indent="-1680120">
              <a:lnSpc>
                <a:spcPct val="117000"/>
              </a:lnSpc>
              <a:spcBef>
                <a:spcPts val="96"/>
              </a:spcBef>
              <a:buNone/>
              <a:tabLst>
                <a:tab algn="l" pos="0"/>
              </a:tabLst>
            </a:pPr>
            <a:r>
              <a:rPr b="0" lang="en-IN" sz="2450" spc="-97" strike="noStrike">
                <a:latin typeface="Verdana"/>
              </a:rPr>
              <a:t>In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this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presentation,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we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will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explore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 </a:t>
            </a:r>
            <a:r>
              <a:rPr b="0" lang="en-IN" sz="2450" spc="-26" strike="noStrike">
                <a:latin typeface="Verdana"/>
              </a:rPr>
              <a:t>of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426" strike="noStrike">
                <a:latin typeface="Verdana"/>
              </a:rPr>
              <a:t>.</a:t>
            </a:r>
            <a:endParaRPr b="0" lang="en-IN" sz="2450" spc="-1" strike="noStrike">
              <a:latin typeface="Arial"/>
            </a:endParaRPr>
          </a:p>
          <a:p>
            <a:pPr marL="12600" indent="-1680120">
              <a:lnSpc>
                <a:spcPct val="100000"/>
              </a:lnSpc>
              <a:spcBef>
                <a:spcPts val="510"/>
              </a:spcBef>
              <a:buNone/>
              <a:tabLst>
                <a:tab algn="l" pos="0"/>
              </a:tabLst>
            </a:pPr>
            <a:r>
              <a:rPr b="0" lang="en-IN" sz="2450" spc="63" strike="noStrike">
                <a:latin typeface="Verdana"/>
              </a:rPr>
              <a:t>Understanding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these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concepts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is</a:t>
            </a:r>
            <a:endParaRPr b="0" lang="en-IN" sz="2450" spc="-1" strike="noStrike">
              <a:latin typeface="Arial"/>
            </a:endParaRPr>
          </a:p>
          <a:p>
            <a:pPr marL="12600" indent="-1680120">
              <a:lnSpc>
                <a:spcPct val="117000"/>
              </a:lnSpc>
              <a:spcBef>
                <a:spcPts val="60"/>
              </a:spcBef>
              <a:buNone/>
              <a:tabLst>
                <a:tab algn="l" pos="3621960"/>
              </a:tabLst>
            </a:pPr>
            <a:r>
              <a:rPr b="0" lang="en-IN" sz="2450" spc="-1" strike="noStrike">
                <a:latin typeface="Verdana"/>
              </a:rPr>
              <a:t>essential</a:t>
            </a:r>
            <a:r>
              <a:rPr b="0" lang="en-IN" sz="2450" spc="-205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for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various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60" strike="noStrike">
                <a:latin typeface="Verdana"/>
              </a:rPr>
              <a:t>real- </a:t>
            </a:r>
            <a:r>
              <a:rPr b="0" lang="en-IN" sz="2450" spc="-1" strike="noStrike">
                <a:latin typeface="Verdana"/>
              </a:rPr>
              <a:t>world</a:t>
            </a:r>
            <a:r>
              <a:rPr b="0" lang="en-IN" sz="2450" spc="-10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applications.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97" strike="noStrike">
                <a:latin typeface="Verdana"/>
              </a:rPr>
              <a:t>We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will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cover </a:t>
            </a:r>
            <a:r>
              <a:rPr b="0" lang="en-IN" sz="2450" spc="58" strike="noStrike">
                <a:latin typeface="Verdana"/>
              </a:rPr>
              <a:t>fundamental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relationships,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including </a:t>
            </a:r>
            <a:r>
              <a:rPr b="0" lang="en-IN" sz="2450" spc="-1" strike="noStrike">
                <a:latin typeface="Verdana"/>
              </a:rPr>
              <a:t>complementary,</a:t>
            </a:r>
            <a:r>
              <a:rPr b="0" lang="en-IN" sz="2450" spc="9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supplementary,</a:t>
            </a:r>
            <a:r>
              <a:rPr b="0" lang="en-IN" sz="2450" spc="9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and </a:t>
            </a:r>
            <a:r>
              <a:rPr b="0" lang="en-IN" sz="2450" spc="-12" strike="noStrike">
                <a:latin typeface="Verdana"/>
              </a:rPr>
              <a:t>vertical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angles,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to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provide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52" strike="noStrike">
                <a:latin typeface="Verdana"/>
              </a:rPr>
              <a:t>a </a:t>
            </a:r>
            <a:r>
              <a:rPr b="0" lang="en-IN" sz="2450" spc="-1" strike="noStrike">
                <a:latin typeface="Verdana"/>
              </a:rPr>
              <a:t>comprehensive</a:t>
            </a:r>
            <a:r>
              <a:rPr b="0" lang="en-IN" sz="2450" spc="-46" strike="noStrike">
                <a:latin typeface="Verdana"/>
              </a:rPr>
              <a:t> </a:t>
            </a:r>
            <a:r>
              <a:rPr b="0" lang="en-IN" sz="2450" spc="83" strike="noStrike">
                <a:latin typeface="Verdana"/>
              </a:rPr>
              <a:t>guide</a:t>
            </a:r>
            <a:r>
              <a:rPr b="0" lang="en-IN" sz="2450" spc="-41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for</a:t>
            </a:r>
            <a:r>
              <a:rPr b="0" lang="en-IN" sz="2450" spc="-46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learners.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8124480" cy="10287360"/>
          </a:xfrm>
          <a:prstGeom prst="rect">
            <a:avLst/>
          </a:prstGeom>
          <a:ln w="0">
            <a:noFill/>
          </a:ln>
        </p:spPr>
      </p:pic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877960" y="1126080"/>
            <a:ext cx="8648280" cy="19515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lIns="0" rIns="0" tIns="231840" bIns="0" anchor="t">
            <a:noAutofit/>
          </a:bodyPr>
          <a:p>
            <a:pPr algn="ctr">
              <a:lnSpc>
                <a:spcPct val="100000"/>
              </a:lnSpc>
              <a:spcBef>
                <a:spcPts val="1826"/>
              </a:spcBef>
              <a:buNone/>
            </a:pPr>
            <a:r>
              <a:rPr b="1" lang="en-IN" sz="5850" spc="214" strike="noStrike">
                <a:solidFill>
                  <a:srgbClr val="ffffff"/>
                </a:solidFill>
                <a:latin typeface="Times New Roman"/>
              </a:rPr>
              <a:t>Types</a:t>
            </a:r>
            <a:r>
              <a:rPr b="1" lang="en-IN" sz="5850" spc="-86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en-IN" sz="5850" spc="233" strike="noStrike">
                <a:solidFill>
                  <a:srgbClr val="ffffff"/>
                </a:solidFill>
                <a:latin typeface="Times New Roman"/>
              </a:rPr>
              <a:t>of</a:t>
            </a:r>
            <a:r>
              <a:rPr b="1" lang="en-IN" sz="5850" spc="-32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en-IN" sz="5850" spc="168" strike="noStrike">
                <a:solidFill>
                  <a:srgbClr val="ffffff"/>
                </a:solidFill>
                <a:latin typeface="Times New Roman"/>
              </a:rPr>
              <a:t>Angles</a:t>
            </a:r>
            <a:endParaRPr b="0" lang="en-IN" sz="5850" spc="-1" strike="noStrike">
              <a:latin typeface="Calibri"/>
            </a:endParaRPr>
          </a:p>
        </p:txBody>
      </p:sp>
      <p:pic>
        <p:nvPicPr>
          <p:cNvPr id="96" name="object 4" descr=""/>
          <p:cNvPicPr/>
          <p:nvPr/>
        </p:nvPicPr>
        <p:blipFill>
          <a:blip r:embed="rId2"/>
          <a:stretch/>
        </p:blipFill>
        <p:spPr>
          <a:xfrm>
            <a:off x="11730960" y="3897000"/>
            <a:ext cx="736920" cy="308520"/>
          </a:xfrm>
          <a:prstGeom prst="rect">
            <a:avLst/>
          </a:prstGeom>
          <a:ln w="0">
            <a:noFill/>
          </a:ln>
        </p:spPr>
      </p:pic>
      <p:pic>
        <p:nvPicPr>
          <p:cNvPr id="97" name="object 5" descr=""/>
          <p:cNvPicPr/>
          <p:nvPr/>
        </p:nvPicPr>
        <p:blipFill>
          <a:blip r:embed="rId3"/>
          <a:stretch/>
        </p:blipFill>
        <p:spPr>
          <a:xfrm>
            <a:off x="10682640" y="3928680"/>
            <a:ext cx="866880" cy="215640"/>
          </a:xfrm>
          <a:prstGeom prst="rect">
            <a:avLst/>
          </a:prstGeom>
          <a:ln w="0">
            <a:noFill/>
          </a:ln>
        </p:spPr>
      </p:pic>
      <p:pic>
        <p:nvPicPr>
          <p:cNvPr id="98" name="object 6" descr=""/>
          <p:cNvPicPr/>
          <p:nvPr/>
        </p:nvPicPr>
        <p:blipFill>
          <a:blip r:embed="rId4"/>
          <a:stretch/>
        </p:blipFill>
        <p:spPr>
          <a:xfrm>
            <a:off x="12627000" y="3897000"/>
            <a:ext cx="1077120" cy="247320"/>
          </a:xfrm>
          <a:prstGeom prst="rect">
            <a:avLst/>
          </a:prstGeom>
          <a:ln w="0">
            <a:noFill/>
          </a:ln>
        </p:spPr>
      </p:pic>
      <p:pic>
        <p:nvPicPr>
          <p:cNvPr id="99" name="object 7" descr=""/>
          <p:cNvPicPr/>
          <p:nvPr/>
        </p:nvPicPr>
        <p:blipFill>
          <a:blip r:embed="rId5"/>
          <a:stretch/>
        </p:blipFill>
        <p:spPr>
          <a:xfrm>
            <a:off x="14553720" y="3897000"/>
            <a:ext cx="1216080" cy="308520"/>
          </a:xfrm>
          <a:prstGeom prst="rect">
            <a:avLst/>
          </a:prstGeom>
          <a:ln w="0">
            <a:noFill/>
          </a:ln>
        </p:spPr>
      </p:pic>
      <p:pic>
        <p:nvPicPr>
          <p:cNvPr id="100" name="object 8" descr=""/>
          <p:cNvPicPr/>
          <p:nvPr/>
        </p:nvPicPr>
        <p:blipFill>
          <a:blip r:embed="rId6"/>
          <a:stretch/>
        </p:blipFill>
        <p:spPr>
          <a:xfrm>
            <a:off x="12890880" y="5658840"/>
            <a:ext cx="2976120" cy="30852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9397440" y="3317040"/>
            <a:ext cx="7570080" cy="589536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240" algn="ctr">
              <a:lnSpc>
                <a:spcPct val="117000"/>
              </a:lnSpc>
              <a:spcBef>
                <a:spcPts val="96"/>
              </a:spcBef>
              <a:buNone/>
              <a:tabLst>
                <a:tab algn="l" pos="2152800"/>
                <a:tab algn="l" pos="3065760"/>
                <a:tab algn="l" pos="4307040"/>
                <a:tab algn="l" pos="6449760"/>
              </a:tabLst>
            </a:pP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Angles</a:t>
            </a:r>
            <a:r>
              <a:rPr b="0" lang="en-IN" sz="2450" spc="-126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63" strike="noStrike">
                <a:solidFill>
                  <a:srgbClr val="000000"/>
                </a:solidFill>
                <a:latin typeface="Verdana"/>
              </a:rPr>
              <a:t>can</a:t>
            </a:r>
            <a:r>
              <a:rPr b="0" lang="en-IN" sz="2450" spc="-126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89" strike="noStrike">
                <a:solidFill>
                  <a:srgbClr val="000000"/>
                </a:solidFill>
                <a:latin typeface="Verdana"/>
              </a:rPr>
              <a:t>be</a:t>
            </a:r>
            <a:r>
              <a:rPr b="0" lang="en-IN" sz="2450" spc="-120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classiﬁed</a:t>
            </a:r>
            <a:r>
              <a:rPr b="0" lang="en-IN" sz="2450" spc="-126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into</a:t>
            </a:r>
            <a:r>
              <a:rPr b="0" lang="en-IN" sz="2450" spc="-120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66" strike="noStrike">
                <a:solidFill>
                  <a:srgbClr val="000000"/>
                </a:solidFill>
                <a:latin typeface="Verdana"/>
              </a:rPr>
              <a:t>several</a:t>
            </a:r>
            <a:r>
              <a:rPr b="0" lang="en-IN" sz="2450" spc="-126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000000"/>
                </a:solidFill>
                <a:latin typeface="Verdana"/>
              </a:rPr>
              <a:t>categories, </a:t>
            </a:r>
            <a:r>
              <a:rPr b="0" lang="en-IN" sz="2450" spc="52" strike="noStrike">
                <a:solidFill>
                  <a:srgbClr val="000000"/>
                </a:solidFill>
                <a:latin typeface="Verdana"/>
              </a:rPr>
              <a:t>such</a:t>
            </a:r>
            <a:r>
              <a:rPr b="0" lang="en-IN" sz="2450" spc="-202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000000"/>
                </a:solidFill>
                <a:latin typeface="Verdana"/>
              </a:rPr>
              <a:t>as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IN" sz="2450" spc="-415" strike="noStrike">
                <a:solidFill>
                  <a:srgbClr val="000000"/>
                </a:solidFill>
                <a:latin typeface="Verdana"/>
              </a:rPr>
              <a:t>,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IN" sz="2450" spc="-415" strike="noStrike">
                <a:solidFill>
                  <a:srgbClr val="000000"/>
                </a:solidFill>
                <a:latin typeface="Verdana"/>
              </a:rPr>
              <a:t>,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IN" sz="2450" spc="-367" strike="noStrike">
                <a:solidFill>
                  <a:srgbClr val="000000"/>
                </a:solidFill>
                <a:latin typeface="Verdana"/>
              </a:rPr>
              <a:t>,</a:t>
            </a:r>
            <a:r>
              <a:rPr b="0" lang="en-IN" sz="2450" spc="-216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000000"/>
                </a:solidFill>
                <a:latin typeface="Verdana"/>
              </a:rPr>
              <a:t>and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IN" sz="2450" spc="-32" strike="noStrike">
                <a:solidFill>
                  <a:srgbClr val="000000"/>
                </a:solidFill>
                <a:latin typeface="Verdana"/>
              </a:rPr>
              <a:t>angles.</a:t>
            </a:r>
            <a:endParaRPr b="0" lang="en-IN" sz="2450" spc="-1" strike="noStrike"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10"/>
              </a:spcBef>
              <a:buNone/>
              <a:tabLst>
                <a:tab algn="l" pos="2152800"/>
                <a:tab algn="l" pos="3065760"/>
                <a:tab algn="l" pos="4307040"/>
                <a:tab algn="l" pos="6449760"/>
              </a:tabLst>
            </a:pPr>
            <a:r>
              <a:rPr b="0" lang="en-IN" sz="2450" spc="63" strike="noStrike">
                <a:solidFill>
                  <a:srgbClr val="000000"/>
                </a:solidFill>
                <a:latin typeface="Verdana"/>
              </a:rPr>
              <a:t>Each</a:t>
            </a:r>
            <a:r>
              <a:rPr b="0" lang="en-IN" sz="2450" spc="-14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type</a:t>
            </a:r>
            <a:r>
              <a:rPr b="0" lang="en-IN" sz="2450" spc="-14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has</a:t>
            </a:r>
            <a:r>
              <a:rPr b="0" lang="en-IN" sz="2450" spc="-14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77" strike="noStrike">
                <a:solidFill>
                  <a:srgbClr val="000000"/>
                </a:solidFill>
                <a:latin typeface="Verdana"/>
              </a:rPr>
              <a:t>unique</a:t>
            </a:r>
            <a:r>
              <a:rPr b="0" lang="en-IN" sz="2450" spc="-140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properties</a:t>
            </a:r>
            <a:r>
              <a:rPr b="0" lang="en-IN" sz="2450" spc="-145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000000"/>
                </a:solidFill>
                <a:latin typeface="Verdana"/>
              </a:rPr>
              <a:t>and</a:t>
            </a:r>
            <a:endParaRPr b="0" lang="en-IN" sz="2450" spc="-1" strike="noStrike">
              <a:latin typeface="Calibri"/>
            </a:endParaRPr>
          </a:p>
          <a:p>
            <a:pPr marL="97200" algn="ctr">
              <a:lnSpc>
                <a:spcPct val="117000"/>
              </a:lnSpc>
              <a:spcBef>
                <a:spcPts val="74"/>
              </a:spcBef>
              <a:buNone/>
              <a:tabLst>
                <a:tab algn="l" pos="5526360"/>
              </a:tabLst>
            </a:pP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applications.</a:t>
            </a:r>
            <a:r>
              <a:rPr b="0" lang="en-IN" sz="2450" spc="-15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63" strike="noStrike">
                <a:solidFill>
                  <a:srgbClr val="000000"/>
                </a:solidFill>
                <a:latin typeface="Verdana"/>
              </a:rPr>
              <a:t>Recognizing</a:t>
            </a:r>
            <a:r>
              <a:rPr b="0" lang="en-IN" sz="2450" spc="-15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these</a:t>
            </a:r>
            <a:r>
              <a:rPr b="0" lang="en-IN" sz="2450" spc="-15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types</a:t>
            </a:r>
            <a:r>
              <a:rPr b="0" lang="en-IN" sz="2450" spc="-15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52" strike="noStrike">
                <a:solidFill>
                  <a:srgbClr val="000000"/>
                </a:solidFill>
                <a:latin typeface="Verdana"/>
              </a:rPr>
              <a:t>is</a:t>
            </a:r>
            <a:r>
              <a:rPr b="0" lang="en-IN" sz="2450" spc="-15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000000"/>
                </a:solidFill>
                <a:latin typeface="Verdana"/>
              </a:rPr>
              <a:t>crucial </a:t>
            </a:r>
            <a:r>
              <a:rPr b="0" lang="en-IN" sz="2450" spc="-26" strike="noStrike">
                <a:solidFill>
                  <a:srgbClr val="000000"/>
                </a:solidFill>
                <a:latin typeface="Verdana"/>
              </a:rPr>
              <a:t>for</a:t>
            </a:r>
            <a:r>
              <a:rPr b="0" lang="en-IN" sz="2450" spc="-17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solving</a:t>
            </a:r>
            <a:r>
              <a:rPr b="0" lang="en-IN" sz="2450" spc="-17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58" strike="noStrike">
                <a:solidFill>
                  <a:srgbClr val="000000"/>
                </a:solidFill>
                <a:latin typeface="Verdana"/>
              </a:rPr>
              <a:t>geometric</a:t>
            </a:r>
            <a:r>
              <a:rPr b="0" lang="en-IN" sz="2450" spc="-17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49" strike="noStrike">
                <a:solidFill>
                  <a:srgbClr val="000000"/>
                </a:solidFill>
                <a:latin typeface="Verdana"/>
              </a:rPr>
              <a:t>problems</a:t>
            </a:r>
            <a:r>
              <a:rPr b="0" lang="en-IN" sz="2450" spc="-17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000000"/>
                </a:solidFill>
                <a:latin typeface="Verdana"/>
              </a:rPr>
              <a:t>and </a:t>
            </a:r>
            <a:r>
              <a:rPr b="0" lang="en-IN" sz="2450" spc="49" strike="noStrike">
                <a:solidFill>
                  <a:srgbClr val="000000"/>
                </a:solidFill>
                <a:latin typeface="Verdana"/>
              </a:rPr>
              <a:t>understanding</a:t>
            </a:r>
            <a:r>
              <a:rPr b="0" lang="en-IN" sz="245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IN" sz="2450" spc="-415" strike="noStrike">
                <a:solidFill>
                  <a:srgbClr val="000000"/>
                </a:solidFill>
                <a:latin typeface="Verdana"/>
              </a:rPr>
              <a:t>.</a:t>
            </a:r>
            <a:endParaRPr b="0" lang="en-IN" sz="245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17355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1" lang="en-IN" sz="4550" spc="174" strike="noStrike">
                <a:solidFill>
                  <a:srgbClr val="000000"/>
                </a:solidFill>
                <a:latin typeface="Times New Roman"/>
              </a:rPr>
              <a:t>Complementary</a:t>
            </a:r>
            <a:r>
              <a:rPr b="1" lang="en-IN" sz="4550" spc="-327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en-IN" sz="4550" spc="143" strike="noStrike">
                <a:solidFill>
                  <a:srgbClr val="000000"/>
                </a:solidFill>
                <a:latin typeface="Times New Roman"/>
              </a:rPr>
              <a:t>Angles</a:t>
            </a:r>
            <a:endParaRPr b="0" lang="en-IN" sz="4550" spc="-1" strike="noStrike">
              <a:latin typeface="Calibri"/>
            </a:endParaRPr>
          </a:p>
        </p:txBody>
      </p:sp>
      <p:pic>
        <p:nvPicPr>
          <p:cNvPr id="103" name="object 3" descr=""/>
          <p:cNvPicPr/>
          <p:nvPr/>
        </p:nvPicPr>
        <p:blipFill>
          <a:blip r:embed="rId1"/>
          <a:stretch/>
        </p:blipFill>
        <p:spPr>
          <a:xfrm>
            <a:off x="2870640" y="3826440"/>
            <a:ext cx="1748520" cy="308520"/>
          </a:xfrm>
          <a:prstGeom prst="rect">
            <a:avLst/>
          </a:prstGeom>
          <a:ln w="0">
            <a:noFill/>
          </a:ln>
        </p:spPr>
      </p:pic>
      <p:pic>
        <p:nvPicPr>
          <p:cNvPr id="104" name="object 4" descr=""/>
          <p:cNvPicPr/>
          <p:nvPr/>
        </p:nvPicPr>
        <p:blipFill>
          <a:blip r:embed="rId2"/>
          <a:stretch/>
        </p:blipFill>
        <p:spPr>
          <a:xfrm>
            <a:off x="1731240" y="3388320"/>
            <a:ext cx="2543760" cy="308520"/>
          </a:xfrm>
          <a:prstGeom prst="rect">
            <a:avLst/>
          </a:prstGeom>
          <a:ln w="0">
            <a:noFill/>
          </a:ln>
        </p:spPr>
      </p:pic>
      <p:sp>
        <p:nvSpPr>
          <p:cNvPr id="105" name="object 5"/>
          <p:cNvSpPr/>
          <p:nvPr/>
        </p:nvSpPr>
        <p:spPr>
          <a:xfrm>
            <a:off x="1940400" y="3745440"/>
            <a:ext cx="850680" cy="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128" strike="noStrike">
                <a:latin typeface="Verdana"/>
              </a:rPr>
              <a:t>up</a:t>
            </a:r>
            <a:r>
              <a:rPr b="0" lang="en-IN" sz="2450" spc="-216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to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06" name="object 6"/>
          <p:cNvSpPr/>
          <p:nvPr/>
        </p:nvSpPr>
        <p:spPr>
          <a:xfrm>
            <a:off x="3479760" y="2808360"/>
            <a:ext cx="4199040" cy="175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861840" indent="-849600" algn="r">
              <a:lnSpc>
                <a:spcPct val="117000"/>
              </a:lnSpc>
              <a:spcBef>
                <a:spcPts val="96"/>
              </a:spcBef>
              <a:buNone/>
              <a:tabLst>
                <a:tab algn="l" pos="0"/>
              </a:tabLst>
            </a:pPr>
            <a:r>
              <a:rPr b="0" lang="en-IN" sz="2450" spc="-12" strike="noStrike">
                <a:latin typeface="Verdana"/>
              </a:rPr>
              <a:t>Two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angles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considered </a:t>
            </a:r>
            <a:r>
              <a:rPr b="0" lang="en-IN" sz="2450" spc="-26" strike="noStrike">
                <a:latin typeface="Verdana"/>
              </a:rPr>
              <a:t>if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their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measures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add</a:t>
            </a:r>
            <a:endParaRPr b="0" lang="en-IN" sz="2450" spc="-1" strike="noStrike">
              <a:latin typeface="Arial"/>
            </a:endParaRPr>
          </a:p>
          <a:p>
            <a:pPr marL="861840" indent="-849600" algn="r">
              <a:lnSpc>
                <a:spcPct val="100000"/>
              </a:lnSpc>
              <a:spcBef>
                <a:spcPts val="510"/>
              </a:spcBef>
              <a:buNone/>
              <a:tabLst>
                <a:tab algn="l" pos="0"/>
              </a:tabLst>
            </a:pPr>
            <a:r>
              <a:rPr b="0" lang="en-IN" sz="2450" spc="-367" strike="noStrike">
                <a:latin typeface="Verdana"/>
              </a:rPr>
              <a:t>.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This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relationship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is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07" name="object 7"/>
          <p:cNvSpPr/>
          <p:nvPr/>
        </p:nvSpPr>
        <p:spPr>
          <a:xfrm>
            <a:off x="1472040" y="4132440"/>
            <a:ext cx="6206040" cy="263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indent="815400" algn="r">
              <a:lnSpc>
                <a:spcPct val="117000"/>
              </a:lnSpc>
              <a:spcBef>
                <a:spcPts val="96"/>
              </a:spcBef>
              <a:buNone/>
              <a:tabLst>
                <a:tab algn="l" pos="0"/>
              </a:tabLst>
            </a:pPr>
            <a:r>
              <a:rPr b="0" lang="en-IN" sz="2450" spc="58" strike="noStrike">
                <a:latin typeface="Verdana"/>
              </a:rPr>
              <a:t>fundamental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various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geometric </a:t>
            </a:r>
            <a:r>
              <a:rPr b="0" lang="en-IN" sz="2450" spc="-1" strike="noStrike">
                <a:latin typeface="Verdana"/>
              </a:rPr>
              <a:t>conﬁgurations.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Understanding complementary</a:t>
            </a:r>
            <a:r>
              <a:rPr b="0" lang="en-IN" sz="2450" spc="-8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angles</a:t>
            </a:r>
            <a:r>
              <a:rPr b="0" lang="en-IN" sz="2450" spc="-8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helps</a:t>
            </a:r>
            <a:r>
              <a:rPr b="0" lang="en-IN" sz="2450" spc="-8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75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solving </a:t>
            </a:r>
            <a:r>
              <a:rPr b="0" lang="en-IN" sz="2450" spc="49" strike="noStrike">
                <a:latin typeface="Verdana"/>
              </a:rPr>
              <a:t>problems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involving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right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triangles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and</a:t>
            </a:r>
            <a:endParaRPr b="0" lang="en-IN" sz="2450" spc="-1" strike="noStrike">
              <a:latin typeface="Arial"/>
            </a:endParaRPr>
          </a:p>
          <a:p>
            <a:pPr marL="12600" indent="815400" algn="r">
              <a:lnSpc>
                <a:spcPct val="100000"/>
              </a:lnSpc>
              <a:spcBef>
                <a:spcPts val="510"/>
              </a:spcBef>
              <a:buNone/>
              <a:tabLst>
                <a:tab algn="l" pos="0"/>
              </a:tabLst>
            </a:pPr>
            <a:r>
              <a:rPr b="0" lang="en-IN" sz="2450" spc="-1" strike="noStrike">
                <a:latin typeface="Verdana"/>
              </a:rPr>
              <a:t>other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geometric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ﬁgures.</a:t>
            </a:r>
            <a:endParaRPr b="0" lang="en-IN" sz="2450" spc="-1" strike="noStrike">
              <a:latin typeface="Arial"/>
            </a:endParaRPr>
          </a:p>
        </p:txBody>
      </p:sp>
      <p:pic>
        <p:nvPicPr>
          <p:cNvPr id="108" name="object 8" descr=""/>
          <p:cNvPicPr/>
          <p:nvPr/>
        </p:nvPicPr>
        <p:blipFill>
          <a:blip r:embed="rId3"/>
          <a:stretch/>
        </p:blipFill>
        <p:spPr>
          <a:xfrm>
            <a:off x="9144000" y="0"/>
            <a:ext cx="9143640" cy="1028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5663160" cy="173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IN" sz="4300" spc="154" strike="noStrike">
                <a:solidFill>
                  <a:srgbClr val="ffffff"/>
                </a:solidFill>
                <a:latin typeface="Times New Roman"/>
              </a:rPr>
              <a:t>Supplementary</a:t>
            </a:r>
            <a:r>
              <a:rPr b="1" lang="en-IN" sz="4300" spc="-367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en-IN" sz="4300" spc="117" strike="noStrike">
                <a:solidFill>
                  <a:srgbClr val="ffffff"/>
                </a:solidFill>
                <a:latin typeface="Times New Roman"/>
              </a:rPr>
              <a:t>Angles</a:t>
            </a:r>
            <a:endParaRPr b="0" lang="en-IN" sz="4300" spc="-1" strike="noStrike">
              <a:latin typeface="Calibri"/>
            </a:endParaRPr>
          </a:p>
        </p:txBody>
      </p:sp>
      <p:pic>
        <p:nvPicPr>
          <p:cNvPr id="110" name="object 3" descr=""/>
          <p:cNvPicPr/>
          <p:nvPr/>
        </p:nvPicPr>
        <p:blipFill>
          <a:blip r:embed="rId1"/>
          <a:stretch/>
        </p:blipFill>
        <p:spPr>
          <a:xfrm>
            <a:off x="14315760" y="3597120"/>
            <a:ext cx="1877760" cy="308520"/>
          </a:xfrm>
          <a:prstGeom prst="rect">
            <a:avLst/>
          </a:prstGeom>
          <a:ln w="0">
            <a:noFill/>
          </a:ln>
        </p:spPr>
      </p:pic>
      <p:pic>
        <p:nvPicPr>
          <p:cNvPr id="111" name="object 4" descr=""/>
          <p:cNvPicPr/>
          <p:nvPr/>
        </p:nvPicPr>
        <p:blipFill>
          <a:blip r:embed="rId2"/>
          <a:stretch/>
        </p:blipFill>
        <p:spPr>
          <a:xfrm>
            <a:off x="12824280" y="3215880"/>
            <a:ext cx="2424960" cy="308520"/>
          </a:xfrm>
          <a:prstGeom prst="rect">
            <a:avLst/>
          </a:prstGeom>
          <a:ln w="0">
            <a:noFill/>
          </a:ln>
        </p:spPr>
      </p:pic>
      <p:pic>
        <p:nvPicPr>
          <p:cNvPr id="112" name="object 5" descr=""/>
          <p:cNvPicPr/>
          <p:nvPr/>
        </p:nvPicPr>
        <p:blipFill>
          <a:blip r:embed="rId3"/>
          <a:stretch/>
        </p:blipFill>
        <p:spPr>
          <a:xfrm>
            <a:off x="13520160" y="4740120"/>
            <a:ext cx="2021760" cy="308520"/>
          </a:xfrm>
          <a:prstGeom prst="rect">
            <a:avLst/>
          </a:prstGeom>
          <a:ln w="0">
            <a:noFill/>
          </a:ln>
        </p:spPr>
      </p:pic>
      <p:sp>
        <p:nvSpPr>
          <p:cNvPr id="113" name="object 6"/>
          <p:cNvSpPr/>
          <p:nvPr/>
        </p:nvSpPr>
        <p:spPr>
          <a:xfrm>
            <a:off x="11062080" y="3135240"/>
            <a:ext cx="3180960" cy="76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Angles</a:t>
            </a:r>
            <a:r>
              <a:rPr b="0" lang="en-IN" sz="2450" spc="7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are</a:t>
            </a:r>
            <a:endParaRPr b="0" lang="en-IN" sz="24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0"/>
              </a:spcBef>
              <a:buNone/>
            </a:pP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their</a:t>
            </a:r>
            <a:r>
              <a:rPr b="0" lang="en-IN" sz="2450" spc="-1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measures</a:t>
            </a:r>
            <a:r>
              <a:rPr b="0" lang="en-IN" sz="2450" spc="-12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total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14" name="object 7"/>
          <p:cNvSpPr/>
          <p:nvPr/>
        </p:nvSpPr>
        <p:spPr>
          <a:xfrm>
            <a:off x="15302880" y="3135240"/>
            <a:ext cx="967320" cy="76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algn="r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77" strike="noStrike">
                <a:solidFill>
                  <a:srgbClr val="ffffff"/>
                </a:solidFill>
                <a:latin typeface="Verdana"/>
              </a:rPr>
              <a:t>when</a:t>
            </a:r>
            <a:endParaRPr b="0" lang="en-IN" sz="245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0"/>
              </a:spcBef>
              <a:buNone/>
            </a:pPr>
            <a:r>
              <a:rPr b="0" lang="en-IN" sz="2450" spc="-415" strike="noStrike">
                <a:solidFill>
                  <a:srgbClr val="ffffff"/>
                </a:solidFill>
                <a:latin typeface="Verdana"/>
              </a:rPr>
              <a:t>.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15" name="object 8"/>
          <p:cNvSpPr/>
          <p:nvPr/>
        </p:nvSpPr>
        <p:spPr>
          <a:xfrm>
            <a:off x="11062080" y="3897360"/>
            <a:ext cx="5399640" cy="228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 marL="12600">
              <a:lnSpc>
                <a:spcPct val="102000"/>
              </a:lnSpc>
              <a:spcBef>
                <a:spcPts val="65"/>
              </a:spcBef>
              <a:buNone/>
              <a:tabLst>
                <a:tab algn="l" pos="4476240"/>
              </a:tabLst>
            </a:pPr>
            <a:r>
              <a:rPr b="0" lang="en-IN" sz="2450" spc="-32" strike="noStrike">
                <a:solidFill>
                  <a:srgbClr val="ffffff"/>
                </a:solidFill>
                <a:latin typeface="Verdana"/>
              </a:rPr>
              <a:t>This</a:t>
            </a:r>
            <a:r>
              <a:rPr b="0" lang="en-IN" sz="2450" spc="-7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relationship</a:t>
            </a:r>
            <a:r>
              <a:rPr b="0" lang="en-IN" sz="2450" spc="-7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often</a:t>
            </a:r>
            <a:r>
              <a:rPr b="0" lang="en-IN" sz="2450" spc="-7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appears</a:t>
            </a:r>
            <a:r>
              <a:rPr b="0" lang="en-IN" sz="2450" spc="-7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in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linear</a:t>
            </a:r>
            <a:r>
              <a:rPr b="0" lang="en-IN" sz="2450" spc="-20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pairs</a:t>
            </a:r>
            <a:r>
              <a:rPr b="0" lang="en-IN" sz="2450" spc="-1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77" strike="noStrike">
                <a:solidFill>
                  <a:srgbClr val="ffffff"/>
                </a:solidFill>
                <a:latin typeface="Verdana"/>
              </a:rPr>
              <a:t>and</a:t>
            </a:r>
            <a:r>
              <a:rPr b="0" lang="en-IN" sz="2450" spc="-1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52" strike="noStrike">
                <a:solidFill>
                  <a:srgbClr val="ffffff"/>
                </a:solidFill>
                <a:latin typeface="Verdana"/>
              </a:rPr>
              <a:t>is</a:t>
            </a:r>
            <a:r>
              <a:rPr b="0" lang="en-IN" sz="2450" spc="-1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essential</a:t>
            </a:r>
            <a:r>
              <a:rPr b="0" lang="en-IN" sz="2450" spc="-1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for </a:t>
            </a:r>
            <a:r>
              <a:rPr b="0" lang="en-IN" sz="2450" spc="49" strike="noStrike">
                <a:solidFill>
                  <a:srgbClr val="ffffff"/>
                </a:solidFill>
                <a:latin typeface="Verdana"/>
              </a:rPr>
              <a:t>understanding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	</a:t>
            </a:r>
            <a:r>
              <a:rPr b="0" lang="en-IN" sz="2450" spc="-426" strike="noStrike">
                <a:solidFill>
                  <a:srgbClr val="ffffff"/>
                </a:solidFill>
                <a:latin typeface="Verdana"/>
              </a:rPr>
              <a:t>.</a:t>
            </a:r>
            <a:endParaRPr b="0" lang="en-IN" sz="2450" spc="-1" strike="noStrike">
              <a:latin typeface="Arial"/>
            </a:endParaRPr>
          </a:p>
          <a:p>
            <a:pPr marL="12600">
              <a:lnSpc>
                <a:spcPct val="102000"/>
              </a:lnSpc>
              <a:buNone/>
              <a:tabLst>
                <a:tab algn="l" pos="4476240"/>
              </a:tabLst>
            </a:pP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Mastering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43" strike="noStrike">
                <a:solidFill>
                  <a:srgbClr val="ffffff"/>
                </a:solidFill>
                <a:latin typeface="Verdana"/>
              </a:rPr>
              <a:t>supplementary</a:t>
            </a:r>
            <a:r>
              <a:rPr b="0" lang="en-IN" sz="245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angles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aids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in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solving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49" strike="noStrike">
                <a:solidFill>
                  <a:srgbClr val="ffffff"/>
                </a:solidFill>
                <a:latin typeface="Verdana"/>
              </a:rPr>
              <a:t>complex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49" strike="noStrike">
                <a:solidFill>
                  <a:srgbClr val="ffffff"/>
                </a:solidFill>
                <a:latin typeface="Verdana"/>
              </a:rPr>
              <a:t>geometric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problems.</a:t>
            </a:r>
            <a:endParaRPr b="0" lang="en-IN" sz="2450" spc="-1" strike="noStrike">
              <a:latin typeface="Arial"/>
            </a:endParaRPr>
          </a:p>
        </p:txBody>
      </p:sp>
      <p:pic>
        <p:nvPicPr>
          <p:cNvPr id="116" name="object 9" descr=""/>
          <p:cNvPicPr/>
          <p:nvPr/>
        </p:nvPicPr>
        <p:blipFill>
          <a:blip r:embed="rId4"/>
          <a:stretch/>
        </p:blipFill>
        <p:spPr>
          <a:xfrm>
            <a:off x="0" y="0"/>
            <a:ext cx="9143640" cy="1028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1062440" y="2045880"/>
            <a:ext cx="4352040" cy="17355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1" lang="en-IN" sz="4950" spc="69" strike="noStrike">
                <a:solidFill>
                  <a:srgbClr val="ffffff"/>
                </a:solidFill>
                <a:latin typeface="Times New Roman"/>
              </a:rPr>
              <a:t>Vertical</a:t>
            </a:r>
            <a:r>
              <a:rPr b="1" lang="en-IN" sz="4950" spc="-276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en-IN" sz="4950" spc="157" strike="noStrike">
                <a:solidFill>
                  <a:srgbClr val="ffffff"/>
                </a:solidFill>
                <a:latin typeface="Times New Roman"/>
              </a:rPr>
              <a:t>Angles</a:t>
            </a:r>
            <a:endParaRPr b="0" lang="en-IN" sz="4950" spc="-1" strike="noStrike">
              <a:latin typeface="Calibri"/>
            </a:endParaRPr>
          </a:p>
        </p:txBody>
      </p:sp>
      <p:pic>
        <p:nvPicPr>
          <p:cNvPr id="118" name="object 3" descr=""/>
          <p:cNvPicPr/>
          <p:nvPr/>
        </p:nvPicPr>
        <p:blipFill>
          <a:blip r:embed="rId1"/>
          <a:stretch/>
        </p:blipFill>
        <p:spPr>
          <a:xfrm>
            <a:off x="11071800" y="3597120"/>
            <a:ext cx="2275200" cy="308520"/>
          </a:xfrm>
          <a:prstGeom prst="rect">
            <a:avLst/>
          </a:prstGeom>
          <a:ln w="0">
            <a:noFill/>
          </a:ln>
        </p:spPr>
      </p:pic>
      <p:pic>
        <p:nvPicPr>
          <p:cNvPr id="119" name="object 4" descr=""/>
          <p:cNvPicPr/>
          <p:nvPr/>
        </p:nvPicPr>
        <p:blipFill>
          <a:blip r:embed="rId2"/>
          <a:stretch/>
        </p:blipFill>
        <p:spPr>
          <a:xfrm>
            <a:off x="11089440" y="4358880"/>
            <a:ext cx="851400" cy="307080"/>
          </a:xfrm>
          <a:prstGeom prst="rect">
            <a:avLst/>
          </a:prstGeom>
          <a:ln w="0">
            <a:noFill/>
          </a:ln>
        </p:spPr>
      </p:pic>
      <p:sp>
        <p:nvSpPr>
          <p:cNvPr id="120" name="object 5"/>
          <p:cNvSpPr/>
          <p:nvPr/>
        </p:nvSpPr>
        <p:spPr>
          <a:xfrm>
            <a:off x="11062080" y="3135240"/>
            <a:ext cx="5627520" cy="342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137" strike="noStrike">
                <a:solidFill>
                  <a:srgbClr val="ffffff"/>
                </a:solidFill>
                <a:latin typeface="Verdana"/>
              </a:rPr>
              <a:t>When</a:t>
            </a:r>
            <a:r>
              <a:rPr b="0" lang="en-IN" sz="2450" spc="-18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8" strike="noStrike">
                <a:solidFill>
                  <a:srgbClr val="ffffff"/>
                </a:solidFill>
                <a:latin typeface="Verdana"/>
              </a:rPr>
              <a:t>two</a:t>
            </a:r>
            <a:r>
              <a:rPr b="0" lang="en-IN" sz="2450" spc="-18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lines</a:t>
            </a:r>
            <a:r>
              <a:rPr b="0" lang="en-IN" sz="2450" spc="-18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intersect,</a:t>
            </a:r>
            <a:r>
              <a:rPr b="0" lang="en-IN" sz="2450" spc="-18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they</a:t>
            </a:r>
            <a:r>
              <a:rPr b="0" lang="en-IN" sz="2450" spc="-18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form</a:t>
            </a:r>
            <a:endParaRPr b="0" lang="en-IN" sz="2450" spc="-1" strike="noStrike">
              <a:latin typeface="Arial"/>
            </a:endParaRPr>
          </a:p>
          <a:p>
            <a:pPr marL="12600" indent="2350800">
              <a:lnSpc>
                <a:spcPct val="102000"/>
              </a:lnSpc>
              <a:buNone/>
              <a:tabLst>
                <a:tab algn="l" pos="0"/>
              </a:tabLst>
            </a:pP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that</a:t>
            </a:r>
            <a:r>
              <a:rPr b="0" lang="en-IN" sz="2450" spc="-12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35" strike="noStrike">
                <a:solidFill>
                  <a:srgbClr val="ffffff"/>
                </a:solidFill>
                <a:latin typeface="Verdana"/>
              </a:rPr>
              <a:t>are</a:t>
            </a:r>
            <a:r>
              <a:rPr b="0" lang="en-IN" sz="2450" spc="-12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opposite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each</a:t>
            </a:r>
            <a:r>
              <a:rPr b="0" lang="en-IN" sz="2450" spc="-12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46" strike="noStrike">
                <a:solidFill>
                  <a:srgbClr val="ffffff"/>
                </a:solidFill>
                <a:latin typeface="Verdana"/>
              </a:rPr>
              <a:t>other.</a:t>
            </a:r>
            <a:r>
              <a:rPr b="0" lang="en-IN" sz="2450" spc="-114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These</a:t>
            </a:r>
            <a:r>
              <a:rPr b="0" lang="en-IN" sz="2450" spc="-12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angles</a:t>
            </a:r>
            <a:r>
              <a:rPr b="0" lang="en-IN" sz="2450" spc="-114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35" strike="noStrike">
                <a:solidFill>
                  <a:srgbClr val="ffffff"/>
                </a:solidFill>
                <a:latin typeface="Verdana"/>
              </a:rPr>
              <a:t>are</a:t>
            </a:r>
            <a:r>
              <a:rPr b="0" lang="en-IN" sz="2450" spc="-12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always</a:t>
            </a:r>
            <a:endParaRPr b="0" lang="en-IN" sz="2450" spc="-1" strike="noStrike">
              <a:latin typeface="Arial"/>
            </a:endParaRPr>
          </a:p>
          <a:p>
            <a:pPr marL="12600" indent="966600">
              <a:lnSpc>
                <a:spcPct val="102000"/>
              </a:lnSpc>
              <a:buNone/>
              <a:tabLst>
                <a:tab algn="l" pos="0"/>
              </a:tabLst>
            </a:pP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in</a:t>
            </a:r>
            <a:r>
              <a:rPr b="0" lang="en-IN" sz="2450" spc="-18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35" strike="noStrike">
                <a:solidFill>
                  <a:srgbClr val="ffffff"/>
                </a:solidFill>
                <a:latin typeface="Verdana"/>
              </a:rPr>
              <a:t>measure,</a:t>
            </a:r>
            <a:r>
              <a:rPr b="0" lang="en-IN" sz="2450" spc="-18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89" strike="noStrike">
                <a:solidFill>
                  <a:srgbClr val="ffffff"/>
                </a:solidFill>
                <a:latin typeface="Verdana"/>
              </a:rPr>
              <a:t>which</a:t>
            </a:r>
            <a:r>
              <a:rPr b="0" lang="en-IN" sz="2450" spc="-17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52" strike="noStrike">
                <a:solidFill>
                  <a:srgbClr val="ffffff"/>
                </a:solidFill>
                <a:latin typeface="Verdana"/>
              </a:rPr>
              <a:t>is</a:t>
            </a:r>
            <a:r>
              <a:rPr b="0" lang="en-IN" sz="2450" spc="-18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IN" sz="2450" spc="-17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key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property</a:t>
            </a:r>
            <a:r>
              <a:rPr b="0" lang="en-IN" sz="2450" spc="-12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in</a:t>
            </a:r>
            <a:r>
              <a:rPr b="0" lang="en-IN" sz="2450" spc="-114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geometry.</a:t>
            </a:r>
            <a:r>
              <a:rPr b="0" lang="en-IN" sz="2450" spc="-114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Recognizing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vertical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angles</a:t>
            </a:r>
            <a:r>
              <a:rPr b="0" lang="en-IN" sz="2450" spc="-15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52" strike="noStrike">
                <a:solidFill>
                  <a:srgbClr val="ffffff"/>
                </a:solidFill>
                <a:latin typeface="Verdana"/>
              </a:rPr>
              <a:t>is</a:t>
            </a:r>
            <a:r>
              <a:rPr b="0" lang="en-IN" sz="2450" spc="-15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32" strike="noStrike">
                <a:solidFill>
                  <a:srgbClr val="ffffff"/>
                </a:solidFill>
                <a:latin typeface="Verdana"/>
              </a:rPr>
              <a:t>vital</a:t>
            </a:r>
            <a:r>
              <a:rPr b="0" lang="en-IN" sz="2450" spc="-15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for</a:t>
            </a:r>
            <a:r>
              <a:rPr b="0" lang="en-IN" sz="2450" spc="-15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solving </a:t>
            </a:r>
            <a:r>
              <a:rPr b="0" lang="en-IN" sz="2450" spc="-35" strike="noStrike">
                <a:solidFill>
                  <a:srgbClr val="ffffff"/>
                </a:solidFill>
                <a:latin typeface="Verdana"/>
              </a:rPr>
              <a:t>various</a:t>
            </a:r>
            <a:r>
              <a:rPr b="0" lang="en-IN" sz="2450" spc="-17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8" strike="noStrike">
                <a:solidFill>
                  <a:srgbClr val="ffffff"/>
                </a:solidFill>
                <a:latin typeface="Verdana"/>
              </a:rPr>
              <a:t>geometric</a:t>
            </a:r>
            <a:r>
              <a:rPr b="0" lang="en-IN" sz="2450" spc="-17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problems.</a:t>
            </a:r>
            <a:endParaRPr b="0" lang="en-IN" sz="2450" spc="-1" strike="noStrike">
              <a:latin typeface="Arial"/>
            </a:endParaRPr>
          </a:p>
        </p:txBody>
      </p:sp>
      <p:pic>
        <p:nvPicPr>
          <p:cNvPr id="121" name="object 6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1028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1062440" y="2036520"/>
            <a:ext cx="4395240" cy="1733760"/>
          </a:xfrm>
          <a:prstGeom prst="rect">
            <a:avLst/>
          </a:prstGeom>
          <a:noFill/>
          <a:ln w="0">
            <a:noFill/>
          </a:ln>
        </p:spPr>
        <p:txBody>
          <a:bodyPr lIns="0" rIns="0" tIns="14040" bIns="0" anchor="t">
            <a:noAutofit/>
          </a:bodyPr>
          <a:p>
            <a:pPr marL="12600">
              <a:lnSpc>
                <a:spcPct val="100000"/>
              </a:lnSpc>
              <a:spcBef>
                <a:spcPts val="111"/>
              </a:spcBef>
              <a:buNone/>
            </a:pPr>
            <a:r>
              <a:rPr b="1" lang="en-IN" sz="3300" spc="83" strike="noStrike">
                <a:solidFill>
                  <a:srgbClr val="ffffff"/>
                </a:solidFill>
                <a:latin typeface="Times New Roman"/>
              </a:rPr>
              <a:t>Angle</a:t>
            </a:r>
            <a:r>
              <a:rPr b="1" lang="en-IN" sz="3300" spc="-3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en-IN" sz="3300" spc="134" strike="noStrike">
                <a:solidFill>
                  <a:srgbClr val="ffffff"/>
                </a:solidFill>
                <a:latin typeface="Times New Roman"/>
              </a:rPr>
              <a:t>Relationships</a:t>
            </a:r>
            <a:r>
              <a:rPr b="1" lang="en-IN" sz="3300" spc="-26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en-IN" sz="3300" spc="134" strike="noStrike">
                <a:solidFill>
                  <a:srgbClr val="ffffff"/>
                </a:solidFill>
                <a:latin typeface="Times New Roman"/>
              </a:rPr>
              <a:t>in </a:t>
            </a:r>
            <a:r>
              <a:rPr b="1" lang="en-IN" sz="3300" spc="111" strike="noStrike">
                <a:solidFill>
                  <a:srgbClr val="ffffff"/>
                </a:solidFill>
                <a:latin typeface="Times New Roman"/>
              </a:rPr>
              <a:t>Triangles</a:t>
            </a:r>
            <a:endParaRPr b="0" lang="en-IN" sz="3300" spc="-1" strike="noStrike">
              <a:latin typeface="Calibri"/>
            </a:endParaRPr>
          </a:p>
        </p:txBody>
      </p:sp>
      <p:pic>
        <p:nvPicPr>
          <p:cNvPr id="123" name="object 3" descr=""/>
          <p:cNvPicPr/>
          <p:nvPr/>
        </p:nvPicPr>
        <p:blipFill>
          <a:blip r:embed="rId1"/>
          <a:stretch/>
        </p:blipFill>
        <p:spPr>
          <a:xfrm>
            <a:off x="11089440" y="4358880"/>
            <a:ext cx="1261800" cy="308520"/>
          </a:xfrm>
          <a:prstGeom prst="rect">
            <a:avLst/>
          </a:prstGeom>
          <a:ln w="0">
            <a:noFill/>
          </a:ln>
        </p:spPr>
      </p:pic>
      <p:pic>
        <p:nvPicPr>
          <p:cNvPr id="124" name="object 4" descr=""/>
          <p:cNvPicPr/>
          <p:nvPr/>
        </p:nvPicPr>
        <p:blipFill>
          <a:blip r:embed="rId2"/>
          <a:stretch/>
        </p:blipFill>
        <p:spPr>
          <a:xfrm>
            <a:off x="15438240" y="3595320"/>
            <a:ext cx="1103400" cy="249120"/>
          </a:xfrm>
          <a:prstGeom prst="rect">
            <a:avLst/>
          </a:prstGeom>
          <a:ln w="0">
            <a:noFill/>
          </a:ln>
        </p:spPr>
      </p:pic>
      <p:pic>
        <p:nvPicPr>
          <p:cNvPr id="125" name="object 5" descr=""/>
          <p:cNvPicPr/>
          <p:nvPr/>
        </p:nvPicPr>
        <p:blipFill>
          <a:blip r:embed="rId3"/>
          <a:stretch/>
        </p:blipFill>
        <p:spPr>
          <a:xfrm>
            <a:off x="11100960" y="3978000"/>
            <a:ext cx="2239920" cy="308520"/>
          </a:xfrm>
          <a:prstGeom prst="rect">
            <a:avLst/>
          </a:prstGeom>
          <a:ln w="0">
            <a:noFill/>
          </a:ln>
        </p:spPr>
      </p:pic>
      <p:pic>
        <p:nvPicPr>
          <p:cNvPr id="126" name="object 6" descr=""/>
          <p:cNvPicPr/>
          <p:nvPr/>
        </p:nvPicPr>
        <p:blipFill>
          <a:blip r:embed="rId4"/>
          <a:stretch/>
        </p:blipFill>
        <p:spPr>
          <a:xfrm>
            <a:off x="14902200" y="3989160"/>
            <a:ext cx="515880" cy="236520"/>
          </a:xfrm>
          <a:prstGeom prst="rect">
            <a:avLst/>
          </a:prstGeom>
          <a:ln w="0">
            <a:noFill/>
          </a:ln>
        </p:spPr>
      </p:pic>
      <p:pic>
        <p:nvPicPr>
          <p:cNvPr id="127" name="object 7" descr=""/>
          <p:cNvPicPr/>
          <p:nvPr/>
        </p:nvPicPr>
        <p:blipFill>
          <a:blip r:embed="rId5"/>
          <a:stretch/>
        </p:blipFill>
        <p:spPr>
          <a:xfrm>
            <a:off x="14126400" y="5121000"/>
            <a:ext cx="1357200" cy="247320"/>
          </a:xfrm>
          <a:prstGeom prst="rect">
            <a:avLst/>
          </a:prstGeom>
          <a:ln w="0">
            <a:noFill/>
          </a:ln>
        </p:spPr>
      </p:pic>
      <p:pic>
        <p:nvPicPr>
          <p:cNvPr id="128" name="object 8" descr=""/>
          <p:cNvPicPr/>
          <p:nvPr/>
        </p:nvPicPr>
        <p:blipFill>
          <a:blip r:embed="rId6"/>
          <a:stretch/>
        </p:blipFill>
        <p:spPr>
          <a:xfrm>
            <a:off x="11089440" y="5501880"/>
            <a:ext cx="1628640" cy="307080"/>
          </a:xfrm>
          <a:prstGeom prst="rect">
            <a:avLst/>
          </a:prstGeom>
          <a:ln w="0">
            <a:noFill/>
          </a:ln>
        </p:spPr>
      </p:pic>
      <p:sp>
        <p:nvSpPr>
          <p:cNvPr id="129" name="object 9"/>
          <p:cNvSpPr/>
          <p:nvPr/>
        </p:nvSpPr>
        <p:spPr>
          <a:xfrm>
            <a:off x="11062080" y="3135240"/>
            <a:ext cx="5584320" cy="38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 marL="12600">
              <a:lnSpc>
                <a:spcPct val="102000"/>
              </a:lnSpc>
              <a:spcBef>
                <a:spcPts val="65"/>
              </a:spcBef>
              <a:buNone/>
            </a:pP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Triangles</a:t>
            </a:r>
            <a:r>
              <a:rPr b="0" lang="en-IN" sz="2450" spc="-13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exhibit</a:t>
            </a:r>
            <a:r>
              <a:rPr b="0" lang="en-IN" sz="2450" spc="-1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35" strike="noStrike">
                <a:solidFill>
                  <a:srgbClr val="ffffff"/>
                </a:solidFill>
                <a:latin typeface="Verdana"/>
              </a:rPr>
              <a:t>various</a:t>
            </a:r>
            <a:r>
              <a:rPr b="0" lang="en-IN" sz="2450" spc="-1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43" strike="noStrike">
                <a:solidFill>
                  <a:srgbClr val="ffffff"/>
                </a:solidFill>
                <a:latin typeface="Verdana"/>
              </a:rPr>
              <a:t>angle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relationships,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72" strike="noStrike">
                <a:solidFill>
                  <a:srgbClr val="ffffff"/>
                </a:solidFill>
                <a:latin typeface="Verdana"/>
              </a:rPr>
              <a:t>including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29" strike="noStrike">
                <a:solidFill>
                  <a:srgbClr val="ffffff"/>
                </a:solidFill>
                <a:latin typeface="Verdana"/>
              </a:rPr>
              <a:t>the</a:t>
            </a:r>
            <a:endParaRPr b="0" lang="en-IN" sz="2450" spc="-1" strike="noStrike">
              <a:latin typeface="Arial"/>
            </a:endParaRPr>
          </a:p>
          <a:p>
            <a:pPr marL="2357640">
              <a:lnSpc>
                <a:spcPct val="100000"/>
              </a:lnSpc>
              <a:spcBef>
                <a:spcPts val="60"/>
              </a:spcBef>
              <a:buNone/>
            </a:pP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equaling</a:t>
            </a:r>
            <a:endParaRPr b="0" lang="en-IN" sz="2450" spc="-1" strike="noStrike">
              <a:latin typeface="Arial"/>
            </a:endParaRPr>
          </a:p>
          <a:p>
            <a:pPr marL="12600" indent="1273320">
              <a:lnSpc>
                <a:spcPct val="102000"/>
              </a:lnSpc>
              <a:buNone/>
              <a:tabLst>
                <a:tab algn="l" pos="0"/>
              </a:tabLst>
            </a:pPr>
            <a:r>
              <a:rPr b="0" lang="en-IN" sz="2450" spc="-367" strike="noStrike">
                <a:solidFill>
                  <a:srgbClr val="ffffff"/>
                </a:solidFill>
                <a:latin typeface="Verdana"/>
              </a:rPr>
              <a:t>.</a:t>
            </a:r>
            <a:r>
              <a:rPr b="0" lang="en-IN" sz="2450" spc="-10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Additionally,</a:t>
            </a:r>
            <a:r>
              <a:rPr b="0" lang="en-IN" sz="2450" spc="-10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speciﬁc</a:t>
            </a:r>
            <a:r>
              <a:rPr b="0" lang="en-IN" sz="2450" spc="-10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types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of</a:t>
            </a:r>
            <a:r>
              <a:rPr b="0" lang="en-IN" sz="2450" spc="-16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triangles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have</a:t>
            </a:r>
            <a:r>
              <a:rPr b="0" lang="en-IN" sz="2450" spc="-16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77" strike="noStrike">
                <a:solidFill>
                  <a:srgbClr val="ffffff"/>
                </a:solidFill>
                <a:latin typeface="Verdana"/>
              </a:rPr>
              <a:t>unique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43" strike="noStrike">
                <a:solidFill>
                  <a:srgbClr val="ffffff"/>
                </a:solidFill>
                <a:latin typeface="Verdana"/>
              </a:rPr>
              <a:t>angle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properties,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such</a:t>
            </a:r>
            <a:r>
              <a:rPr b="0" lang="en-IN" sz="2450" spc="-15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as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	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and</a:t>
            </a:r>
            <a:endParaRPr b="0" lang="en-IN" sz="2450" spc="-1" strike="noStrike">
              <a:latin typeface="Arial"/>
            </a:endParaRPr>
          </a:p>
          <a:p>
            <a:pPr marL="1756440" indent="1273320">
              <a:lnSpc>
                <a:spcPct val="100000"/>
              </a:lnSpc>
              <a:spcBef>
                <a:spcPts val="60"/>
              </a:spcBef>
              <a:buNone/>
              <a:tabLst>
                <a:tab algn="l" pos="0"/>
              </a:tabLst>
            </a:pP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triangles.</a:t>
            </a:r>
            <a:endParaRPr b="0" lang="en-IN" sz="2450" spc="-1" strike="noStrike">
              <a:latin typeface="Arial"/>
            </a:endParaRPr>
          </a:p>
          <a:p>
            <a:pPr marL="12600" indent="1273320">
              <a:lnSpc>
                <a:spcPts val="3081"/>
              </a:lnSpc>
              <a:spcBef>
                <a:spcPts val="20"/>
              </a:spcBef>
              <a:buNone/>
              <a:tabLst>
                <a:tab algn="l" pos="0"/>
              </a:tabLst>
            </a:pPr>
            <a:r>
              <a:rPr b="0" lang="en-IN" sz="2450" spc="63" strike="noStrike">
                <a:solidFill>
                  <a:srgbClr val="ffffff"/>
                </a:solidFill>
                <a:latin typeface="Verdana"/>
              </a:rPr>
              <a:t>Understanding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these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relationships </a:t>
            </a:r>
            <a:r>
              <a:rPr b="0" lang="en-IN" sz="2450" spc="-52" strike="noStrike">
                <a:solidFill>
                  <a:srgbClr val="ffffff"/>
                </a:solidFill>
                <a:latin typeface="Verdana"/>
              </a:rPr>
              <a:t>is</a:t>
            </a:r>
            <a:r>
              <a:rPr b="0" lang="en-IN" sz="2450" spc="-20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essential</a:t>
            </a:r>
            <a:r>
              <a:rPr b="0" lang="en-IN" sz="2450" spc="-20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for</a:t>
            </a:r>
            <a:r>
              <a:rPr b="0" lang="en-IN" sz="2450" spc="-20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8" strike="noStrike">
                <a:solidFill>
                  <a:srgbClr val="ffffff"/>
                </a:solidFill>
                <a:latin typeface="Verdana"/>
              </a:rPr>
              <a:t>geometric</a:t>
            </a:r>
            <a:r>
              <a:rPr b="0" lang="en-IN" sz="2450" spc="-20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proofs.</a:t>
            </a:r>
            <a:endParaRPr b="0" lang="en-IN" sz="2450" spc="-1" strike="noStrike">
              <a:latin typeface="Arial"/>
            </a:endParaRPr>
          </a:p>
        </p:txBody>
      </p:sp>
      <p:pic>
        <p:nvPicPr>
          <p:cNvPr id="130" name="object 10" descr=""/>
          <p:cNvPicPr/>
          <p:nvPr/>
        </p:nvPicPr>
        <p:blipFill>
          <a:blip r:embed="rId7"/>
          <a:stretch/>
        </p:blipFill>
        <p:spPr>
          <a:xfrm>
            <a:off x="0" y="0"/>
            <a:ext cx="9143640" cy="1028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432080" y="1429560"/>
            <a:ext cx="6246000" cy="173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6228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IN" sz="4800" spc="137" strike="noStrike">
                <a:solidFill>
                  <a:srgbClr val="000000"/>
                </a:solidFill>
                <a:latin typeface="Times New Roman"/>
              </a:rPr>
              <a:t>Practical</a:t>
            </a:r>
            <a:r>
              <a:rPr b="1" lang="en-IN" sz="4800" spc="-25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en-IN" sz="4800" spc="148" strike="noStrike">
                <a:solidFill>
                  <a:srgbClr val="000000"/>
                </a:solidFill>
                <a:latin typeface="Times New Roman"/>
              </a:rPr>
              <a:t>Applications</a:t>
            </a:r>
            <a:endParaRPr b="0" lang="en-IN" sz="4800" spc="-1" strike="noStrike">
              <a:latin typeface="Calibri"/>
            </a:endParaRPr>
          </a:p>
        </p:txBody>
      </p:sp>
      <p:sp>
        <p:nvSpPr>
          <p:cNvPr id="132" name="object 3"/>
          <p:cNvSpPr/>
          <p:nvPr/>
        </p:nvSpPr>
        <p:spPr>
          <a:xfrm>
            <a:off x="4695840" y="4305600"/>
            <a:ext cx="431280" cy="216000"/>
          </a:xfrm>
          <a:custGeom>
            <a:avLst/>
            <a:gdLst/>
            <a:ahLst/>
            <a:rect l="l" t="t" r="r" b="b"/>
            <a:pathLst>
              <a:path w="431800" h="216535">
                <a:moveTo>
                  <a:pt x="151701" y="137909"/>
                </a:moveTo>
                <a:lnTo>
                  <a:pt x="151625" y="104597"/>
                </a:lnTo>
                <a:lnTo>
                  <a:pt x="150583" y="90487"/>
                </a:lnTo>
                <a:lnTo>
                  <a:pt x="150482" y="89065"/>
                </a:lnTo>
                <a:lnTo>
                  <a:pt x="132219" y="52654"/>
                </a:lnTo>
                <a:lnTo>
                  <a:pt x="94538" y="36042"/>
                </a:lnTo>
                <a:lnTo>
                  <a:pt x="78193" y="34925"/>
                </a:lnTo>
                <a:lnTo>
                  <a:pt x="68021" y="35318"/>
                </a:lnTo>
                <a:lnTo>
                  <a:pt x="29413" y="44907"/>
                </a:lnTo>
                <a:lnTo>
                  <a:pt x="2527" y="62395"/>
                </a:lnTo>
                <a:lnTo>
                  <a:pt x="19481" y="90487"/>
                </a:lnTo>
                <a:lnTo>
                  <a:pt x="26860" y="84404"/>
                </a:lnTo>
                <a:lnTo>
                  <a:pt x="34036" y="79362"/>
                </a:lnTo>
                <a:lnTo>
                  <a:pt x="75971" y="67462"/>
                </a:lnTo>
                <a:lnTo>
                  <a:pt x="85636" y="68059"/>
                </a:lnTo>
                <a:lnTo>
                  <a:pt x="115709" y="96024"/>
                </a:lnTo>
                <a:lnTo>
                  <a:pt x="116332" y="104597"/>
                </a:lnTo>
                <a:lnTo>
                  <a:pt x="116332" y="108127"/>
                </a:lnTo>
                <a:lnTo>
                  <a:pt x="116332" y="137909"/>
                </a:lnTo>
                <a:lnTo>
                  <a:pt x="116332" y="155194"/>
                </a:lnTo>
                <a:lnTo>
                  <a:pt x="112052" y="163144"/>
                </a:lnTo>
                <a:lnTo>
                  <a:pt x="85559" y="183781"/>
                </a:lnTo>
                <a:lnTo>
                  <a:pt x="85153" y="183781"/>
                </a:lnTo>
                <a:lnTo>
                  <a:pt x="78295" y="185064"/>
                </a:lnTo>
                <a:lnTo>
                  <a:pt x="77774" y="185064"/>
                </a:lnTo>
                <a:lnTo>
                  <a:pt x="70358" y="185483"/>
                </a:lnTo>
                <a:lnTo>
                  <a:pt x="62115" y="185064"/>
                </a:lnTo>
                <a:lnTo>
                  <a:pt x="35064" y="168186"/>
                </a:lnTo>
                <a:lnTo>
                  <a:pt x="35064" y="154432"/>
                </a:lnTo>
                <a:lnTo>
                  <a:pt x="70980" y="137909"/>
                </a:lnTo>
                <a:lnTo>
                  <a:pt x="116332" y="137909"/>
                </a:lnTo>
                <a:lnTo>
                  <a:pt x="116332" y="108127"/>
                </a:lnTo>
                <a:lnTo>
                  <a:pt x="70358" y="108127"/>
                </a:lnTo>
                <a:lnTo>
                  <a:pt x="58432" y="108585"/>
                </a:lnTo>
                <a:lnTo>
                  <a:pt x="16294" y="123748"/>
                </a:lnTo>
                <a:lnTo>
                  <a:pt x="0" y="161544"/>
                </a:lnTo>
                <a:lnTo>
                  <a:pt x="431" y="168186"/>
                </a:lnTo>
                <a:lnTo>
                  <a:pt x="24625" y="205625"/>
                </a:lnTo>
                <a:lnTo>
                  <a:pt x="66903" y="216103"/>
                </a:lnTo>
                <a:lnTo>
                  <a:pt x="79095" y="215442"/>
                </a:lnTo>
                <a:lnTo>
                  <a:pt x="114871" y="201752"/>
                </a:lnTo>
                <a:lnTo>
                  <a:pt x="117259" y="199669"/>
                </a:lnTo>
                <a:lnTo>
                  <a:pt x="117259" y="214566"/>
                </a:lnTo>
                <a:lnTo>
                  <a:pt x="151701" y="214566"/>
                </a:lnTo>
                <a:lnTo>
                  <a:pt x="151701" y="199669"/>
                </a:lnTo>
                <a:lnTo>
                  <a:pt x="151701" y="185483"/>
                </a:lnTo>
                <a:lnTo>
                  <a:pt x="151701" y="137909"/>
                </a:lnTo>
                <a:close/>
              </a:path>
              <a:path w="431800" h="216535">
                <a:moveTo>
                  <a:pt x="295338" y="34925"/>
                </a:moveTo>
                <a:lnTo>
                  <a:pt x="254571" y="41097"/>
                </a:lnTo>
                <a:lnTo>
                  <a:pt x="231076" y="57277"/>
                </a:lnTo>
                <a:lnTo>
                  <a:pt x="233718" y="36537"/>
                </a:lnTo>
                <a:lnTo>
                  <a:pt x="199339" y="36537"/>
                </a:lnTo>
                <a:lnTo>
                  <a:pt x="199339" y="214566"/>
                </a:lnTo>
                <a:lnTo>
                  <a:pt x="234632" y="214566"/>
                </a:lnTo>
                <a:lnTo>
                  <a:pt x="234632" y="123786"/>
                </a:lnTo>
                <a:lnTo>
                  <a:pt x="235432" y="111252"/>
                </a:lnTo>
                <a:lnTo>
                  <a:pt x="254647" y="77203"/>
                </a:lnTo>
                <a:lnTo>
                  <a:pt x="279882" y="69684"/>
                </a:lnTo>
                <a:lnTo>
                  <a:pt x="295338" y="69684"/>
                </a:lnTo>
                <a:lnTo>
                  <a:pt x="295338" y="57277"/>
                </a:lnTo>
                <a:lnTo>
                  <a:pt x="295338" y="34925"/>
                </a:lnTo>
                <a:close/>
              </a:path>
              <a:path w="431800" h="216535">
                <a:moveTo>
                  <a:pt x="431622" y="199529"/>
                </a:moveTo>
                <a:lnTo>
                  <a:pt x="424040" y="183946"/>
                </a:lnTo>
                <a:lnTo>
                  <a:pt x="417957" y="171437"/>
                </a:lnTo>
                <a:lnTo>
                  <a:pt x="410908" y="176923"/>
                </a:lnTo>
                <a:lnTo>
                  <a:pt x="404101" y="180822"/>
                </a:lnTo>
                <a:lnTo>
                  <a:pt x="397548" y="183172"/>
                </a:lnTo>
                <a:lnTo>
                  <a:pt x="391261" y="183946"/>
                </a:lnTo>
                <a:lnTo>
                  <a:pt x="383933" y="183946"/>
                </a:lnTo>
                <a:lnTo>
                  <a:pt x="378421" y="181978"/>
                </a:lnTo>
                <a:lnTo>
                  <a:pt x="374675" y="178041"/>
                </a:lnTo>
                <a:lnTo>
                  <a:pt x="370992" y="174104"/>
                </a:lnTo>
                <a:lnTo>
                  <a:pt x="369150" y="168160"/>
                </a:lnTo>
                <a:lnTo>
                  <a:pt x="369150" y="68072"/>
                </a:lnTo>
                <a:lnTo>
                  <a:pt x="419493" y="68072"/>
                </a:lnTo>
                <a:lnTo>
                  <a:pt x="419493" y="36537"/>
                </a:lnTo>
                <a:lnTo>
                  <a:pt x="369150" y="36537"/>
                </a:lnTo>
                <a:lnTo>
                  <a:pt x="369150" y="0"/>
                </a:lnTo>
                <a:lnTo>
                  <a:pt x="333857" y="0"/>
                </a:lnTo>
                <a:lnTo>
                  <a:pt x="333857" y="36537"/>
                </a:lnTo>
                <a:lnTo>
                  <a:pt x="304304" y="36537"/>
                </a:lnTo>
                <a:lnTo>
                  <a:pt x="304304" y="68072"/>
                </a:lnTo>
                <a:lnTo>
                  <a:pt x="333857" y="68072"/>
                </a:lnTo>
                <a:lnTo>
                  <a:pt x="333857" y="161544"/>
                </a:lnTo>
                <a:lnTo>
                  <a:pt x="334746" y="173672"/>
                </a:lnTo>
                <a:lnTo>
                  <a:pt x="356323" y="208038"/>
                </a:lnTo>
                <a:lnTo>
                  <a:pt x="388721" y="216103"/>
                </a:lnTo>
                <a:lnTo>
                  <a:pt x="395884" y="216103"/>
                </a:lnTo>
                <a:lnTo>
                  <a:pt x="426034" y="204228"/>
                </a:lnTo>
                <a:lnTo>
                  <a:pt x="431622" y="1995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3" name="object 4" descr=""/>
          <p:cNvPicPr/>
          <p:nvPr/>
        </p:nvPicPr>
        <p:blipFill>
          <a:blip r:embed="rId1"/>
          <a:stretch/>
        </p:blipFill>
        <p:spPr>
          <a:xfrm>
            <a:off x="5696280" y="3826440"/>
            <a:ext cx="1901880" cy="247320"/>
          </a:xfrm>
          <a:prstGeom prst="rect">
            <a:avLst/>
          </a:prstGeom>
          <a:ln w="0">
            <a:noFill/>
          </a:ln>
        </p:spPr>
      </p:pic>
      <p:pic>
        <p:nvPicPr>
          <p:cNvPr id="134" name="object 5" descr=""/>
          <p:cNvPicPr/>
          <p:nvPr/>
        </p:nvPicPr>
        <p:blipFill>
          <a:blip r:embed="rId2"/>
          <a:stretch/>
        </p:blipFill>
        <p:spPr>
          <a:xfrm>
            <a:off x="1920240" y="4273920"/>
            <a:ext cx="1897560" cy="308520"/>
          </a:xfrm>
          <a:prstGeom prst="rect">
            <a:avLst/>
          </a:prstGeom>
          <a:ln w="0">
            <a:noFill/>
          </a:ln>
        </p:spPr>
      </p:pic>
      <p:sp>
        <p:nvSpPr>
          <p:cNvPr id="135" name="object 6"/>
          <p:cNvSpPr/>
          <p:nvPr/>
        </p:nvSpPr>
        <p:spPr>
          <a:xfrm>
            <a:off x="1665360" y="2808360"/>
            <a:ext cx="6013080" cy="351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95400" indent="1014840" algn="r">
              <a:lnSpc>
                <a:spcPct val="117000"/>
              </a:lnSpc>
              <a:spcBef>
                <a:spcPts val="96"/>
              </a:spcBef>
              <a:buNone/>
              <a:tabLst>
                <a:tab algn="l" pos="0"/>
              </a:tabLst>
            </a:pPr>
            <a:r>
              <a:rPr b="0" lang="en-IN" sz="2450" spc="72" strike="noStrike">
                <a:latin typeface="Verdana"/>
              </a:rPr>
              <a:t>Angle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relationships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not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just </a:t>
            </a:r>
            <a:r>
              <a:rPr b="0" lang="en-IN" sz="2450" spc="-35" strike="noStrike">
                <a:latin typeface="Verdana"/>
              </a:rPr>
              <a:t>theoretical;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they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have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75" strike="noStrike">
                <a:latin typeface="Verdana"/>
              </a:rPr>
              <a:t>real-</a:t>
            </a:r>
            <a:r>
              <a:rPr b="0" lang="en-IN" sz="2450" spc="-12" strike="noStrike">
                <a:latin typeface="Verdana"/>
              </a:rPr>
              <a:t>world </a:t>
            </a:r>
            <a:r>
              <a:rPr b="0" lang="en-IN" sz="2450" spc="-1" strike="noStrike">
                <a:latin typeface="Verdana"/>
              </a:rPr>
              <a:t>applications</a:t>
            </a:r>
            <a:r>
              <a:rPr b="0" lang="en-IN" sz="2450" spc="-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ﬁelds </a:t>
            </a:r>
            <a:r>
              <a:rPr b="0" lang="en-IN" sz="2450" spc="-21" strike="noStrike">
                <a:latin typeface="Verdana"/>
              </a:rPr>
              <a:t>like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415" strike="noStrike">
                <a:latin typeface="Verdana"/>
              </a:rPr>
              <a:t>,</a:t>
            </a:r>
            <a:endParaRPr b="0" lang="en-IN" sz="2450" spc="-1" strike="noStrike">
              <a:latin typeface="Arial"/>
            </a:endParaRPr>
          </a:p>
          <a:p>
            <a:pPr marL="12600" indent="2157840" algn="r">
              <a:lnSpc>
                <a:spcPct val="117000"/>
              </a:lnSpc>
              <a:spcBef>
                <a:spcPts val="74"/>
              </a:spcBef>
              <a:buNone/>
              <a:tabLst>
                <a:tab algn="l" pos="0"/>
              </a:tabLst>
            </a:pPr>
            <a:r>
              <a:rPr b="0" lang="en-IN" sz="2450" spc="-367" strike="noStrike">
                <a:latin typeface="Verdana"/>
              </a:rPr>
              <a:t>,</a:t>
            </a:r>
            <a:r>
              <a:rPr b="0" lang="en-IN" sz="2450" spc="-216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and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367" strike="noStrike">
                <a:latin typeface="Verdana"/>
              </a:rPr>
              <a:t>.</a:t>
            </a:r>
            <a:r>
              <a:rPr b="0" lang="en-IN" sz="2450" spc="-216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Understanding </a:t>
            </a:r>
            <a:r>
              <a:rPr b="0" lang="en-IN" sz="2450" spc="-1" strike="noStrike">
                <a:latin typeface="Verdana"/>
              </a:rPr>
              <a:t>these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concepts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allows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professionals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to </a:t>
            </a:r>
            <a:r>
              <a:rPr b="0" lang="en-IN" sz="2450" spc="-1" strike="noStrike">
                <a:latin typeface="Verdana"/>
              </a:rPr>
              <a:t>create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accurate</a:t>
            </a:r>
            <a:r>
              <a:rPr b="0" lang="en-IN" sz="2450" spc="-11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designs</a:t>
            </a:r>
            <a:r>
              <a:rPr b="0" lang="en-IN" sz="2450" spc="-111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106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solve </a:t>
            </a:r>
            <a:r>
              <a:rPr b="0" lang="en-IN" sz="2450" spc="-1" strike="noStrike">
                <a:latin typeface="Verdana"/>
              </a:rPr>
              <a:t>practical</a:t>
            </a:r>
            <a:r>
              <a:rPr b="0" lang="en-IN" sz="2450" spc="-111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problems</a:t>
            </a:r>
            <a:r>
              <a:rPr b="0" lang="en-IN" sz="2450" spc="-111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effectively.</a:t>
            </a:r>
            <a:endParaRPr b="0" lang="en-IN" sz="2450" spc="-1" strike="noStrike">
              <a:latin typeface="Arial"/>
            </a:endParaRPr>
          </a:p>
        </p:txBody>
      </p:sp>
      <p:pic>
        <p:nvPicPr>
          <p:cNvPr id="136" name="object 7" descr=""/>
          <p:cNvPicPr/>
          <p:nvPr/>
        </p:nvPicPr>
        <p:blipFill>
          <a:blip r:embed="rId3"/>
          <a:stretch/>
        </p:blipFill>
        <p:spPr>
          <a:xfrm>
            <a:off x="9144000" y="0"/>
            <a:ext cx="9143640" cy="1028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object 2"/>
          <p:cNvGrpSpPr/>
          <p:nvPr/>
        </p:nvGrpSpPr>
        <p:grpSpPr>
          <a:xfrm>
            <a:off x="0" y="-1800"/>
            <a:ext cx="18287640" cy="10286640"/>
            <a:chOff x="0" y="-1800"/>
            <a:chExt cx="18287640" cy="10286640"/>
          </a:xfrm>
        </p:grpSpPr>
        <p:sp>
          <p:nvSpPr>
            <p:cNvPr id="138" name="object 3"/>
            <p:cNvSpPr/>
            <p:nvPr/>
          </p:nvSpPr>
          <p:spPr>
            <a:xfrm>
              <a:off x="0" y="-1800"/>
              <a:ext cx="18287640" cy="10286640"/>
            </a:xfrm>
            <a:custGeom>
              <a:avLst/>
              <a:gdLst/>
              <a:ahLst/>
              <a:rect l="l" t="t" r="r" b="b"/>
              <a:pathLst>
                <a:path w="18288000" h="10287000">
                  <a:moveTo>
                    <a:pt x="18288000" y="0"/>
                  </a:moveTo>
                  <a:lnTo>
                    <a:pt x="17061942" y="0"/>
                  </a:lnTo>
                  <a:lnTo>
                    <a:pt x="17061942" y="1225550"/>
                  </a:lnTo>
                  <a:lnTo>
                    <a:pt x="17061942" y="9061450"/>
                  </a:lnTo>
                  <a:lnTo>
                    <a:pt x="12092534" y="9061450"/>
                  </a:lnTo>
                  <a:lnTo>
                    <a:pt x="12092534" y="9057615"/>
                  </a:lnTo>
                  <a:lnTo>
                    <a:pt x="6195504" y="9057615"/>
                  </a:lnTo>
                  <a:lnTo>
                    <a:pt x="6195504" y="9061450"/>
                  </a:lnTo>
                  <a:lnTo>
                    <a:pt x="1225994" y="9061450"/>
                  </a:lnTo>
                  <a:lnTo>
                    <a:pt x="1225994" y="1225550"/>
                  </a:lnTo>
                  <a:lnTo>
                    <a:pt x="6195504" y="1225550"/>
                  </a:lnTo>
                  <a:lnTo>
                    <a:pt x="6195504" y="1230045"/>
                  </a:lnTo>
                  <a:lnTo>
                    <a:pt x="12092534" y="1230045"/>
                  </a:lnTo>
                  <a:lnTo>
                    <a:pt x="12092534" y="1225550"/>
                  </a:lnTo>
                  <a:lnTo>
                    <a:pt x="17061942" y="1225550"/>
                  </a:lnTo>
                  <a:lnTo>
                    <a:pt x="17061942" y="0"/>
                  </a:lnTo>
                  <a:lnTo>
                    <a:pt x="11815737" y="0"/>
                  </a:lnTo>
                  <a:lnTo>
                    <a:pt x="11815737" y="1828"/>
                  </a:lnTo>
                  <a:lnTo>
                    <a:pt x="6472263" y="1828"/>
                  </a:lnTo>
                  <a:lnTo>
                    <a:pt x="6472263" y="0"/>
                  </a:lnTo>
                  <a:lnTo>
                    <a:pt x="0" y="0"/>
                  </a:lnTo>
                  <a:lnTo>
                    <a:pt x="0" y="1225550"/>
                  </a:lnTo>
                  <a:lnTo>
                    <a:pt x="0" y="9061450"/>
                  </a:lnTo>
                  <a:lnTo>
                    <a:pt x="0" y="10287000"/>
                  </a:lnTo>
                  <a:lnTo>
                    <a:pt x="6472263" y="10287000"/>
                  </a:lnTo>
                  <a:lnTo>
                    <a:pt x="6472263" y="10285832"/>
                  </a:lnTo>
                  <a:lnTo>
                    <a:pt x="11815737" y="10285832"/>
                  </a:lnTo>
                  <a:lnTo>
                    <a:pt x="11815737" y="10287000"/>
                  </a:lnTo>
                  <a:lnTo>
                    <a:pt x="18288000" y="10287000"/>
                  </a:lnTo>
                  <a:lnTo>
                    <a:pt x="18288000" y="9061450"/>
                  </a:lnTo>
                  <a:lnTo>
                    <a:pt x="18288000" y="122555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9" name="object 4" descr=""/>
            <p:cNvPicPr/>
            <p:nvPr/>
          </p:nvPicPr>
          <p:blipFill>
            <a:blip r:embed="rId1"/>
            <a:stretch/>
          </p:blipFill>
          <p:spPr>
            <a:xfrm>
              <a:off x="8799840" y="4740840"/>
              <a:ext cx="1574280" cy="247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778000" y="2406600"/>
            <a:ext cx="6722280" cy="1737000"/>
          </a:xfrm>
          <a:prstGeom prst="rect">
            <a:avLst/>
          </a:prstGeom>
          <a:noFill/>
          <a:ln w="0">
            <a:noFill/>
          </a:ln>
        </p:spPr>
        <p:txBody>
          <a:bodyPr lIns="0" rIns="0" tIns="17280" bIns="0" anchor="t">
            <a:noAutofit/>
          </a:bodyPr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b="1" lang="en-IN" sz="10000" spc="449" strike="noStrike">
                <a:solidFill>
                  <a:srgbClr val="000000"/>
                </a:solidFill>
                <a:latin typeface="Times New Roman"/>
              </a:rPr>
              <a:t>Conclusion</a:t>
            </a:r>
            <a:endParaRPr b="0" lang="en-IN" sz="10000" spc="-1" strike="noStrike">
              <a:latin typeface="Calibri"/>
            </a:endParaRPr>
          </a:p>
        </p:txBody>
      </p:sp>
      <p:sp>
        <p:nvSpPr>
          <p:cNvPr id="141" name="object 6"/>
          <p:cNvSpPr/>
          <p:nvPr/>
        </p:nvSpPr>
        <p:spPr>
          <a:xfrm>
            <a:off x="4261320" y="4660200"/>
            <a:ext cx="9755640" cy="19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 marL="12240" indent="-720" algn="ctr">
              <a:lnSpc>
                <a:spcPct val="102000"/>
              </a:lnSpc>
              <a:spcBef>
                <a:spcPts val="65"/>
              </a:spcBef>
              <a:buNone/>
              <a:tabLst>
                <a:tab algn="l" pos="0"/>
              </a:tabLst>
            </a:pPr>
            <a:r>
              <a:rPr b="0" lang="en-IN" sz="2450" spc="-97" strike="noStrike">
                <a:latin typeface="Verdana"/>
              </a:rPr>
              <a:t>In</a:t>
            </a:r>
            <a:r>
              <a:rPr b="0" lang="en-IN" sz="2450" spc="-5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conclusion,</a:t>
            </a:r>
            <a:r>
              <a:rPr b="0" lang="en-IN" sz="2450" spc="-5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grasping</a:t>
            </a:r>
            <a:r>
              <a:rPr b="0" lang="en-IN" sz="2450" spc="-55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angle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relationships </a:t>
            </a:r>
            <a:r>
              <a:rPr b="0" lang="en-IN" sz="2450" spc="43" strike="noStrike">
                <a:latin typeface="Verdana"/>
              </a:rPr>
              <a:t>enhances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your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understanding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geometry.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From </a:t>
            </a:r>
            <a:r>
              <a:rPr b="0" lang="en-IN" sz="2450" spc="52" strike="noStrike">
                <a:latin typeface="Verdana"/>
              </a:rPr>
              <a:t>complementary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43" strike="noStrike">
                <a:latin typeface="Verdana"/>
              </a:rPr>
              <a:t>supplementary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angles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to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their </a:t>
            </a:r>
            <a:r>
              <a:rPr b="0" lang="en-IN" sz="2450" spc="-1" strike="noStrike">
                <a:latin typeface="Verdana"/>
              </a:rPr>
              <a:t>applications</a:t>
            </a:r>
            <a:r>
              <a:rPr b="0" lang="en-IN" sz="2450" spc="-7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75" strike="noStrike">
                <a:latin typeface="Verdana"/>
              </a:rPr>
              <a:t> </a:t>
            </a:r>
            <a:r>
              <a:rPr b="0" lang="en-IN" sz="2450" spc="-41" strike="noStrike">
                <a:latin typeface="Verdana"/>
              </a:rPr>
              <a:t>real</a:t>
            </a:r>
            <a:r>
              <a:rPr b="0" lang="en-IN" sz="2450" spc="-75" strike="noStrike">
                <a:latin typeface="Verdana"/>
              </a:rPr>
              <a:t> </a:t>
            </a:r>
            <a:r>
              <a:rPr b="0" lang="en-IN" sz="2450" spc="-92" strike="noStrike">
                <a:latin typeface="Verdana"/>
              </a:rPr>
              <a:t>life,</a:t>
            </a:r>
            <a:r>
              <a:rPr b="0" lang="en-IN" sz="2450" spc="-7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these</a:t>
            </a:r>
            <a:r>
              <a:rPr b="0" lang="en-IN" sz="2450" spc="-75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concepts</a:t>
            </a:r>
            <a:r>
              <a:rPr b="0" lang="en-IN" sz="2450" spc="-75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7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fundamental.</a:t>
            </a:r>
            <a:r>
              <a:rPr b="0" lang="en-IN" sz="2450" spc="-75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Keep </a:t>
            </a:r>
            <a:r>
              <a:rPr b="0" lang="en-IN" sz="2450" spc="43" strike="noStrike">
                <a:latin typeface="Verdana"/>
              </a:rPr>
              <a:t>practicing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to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solidify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your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knowledge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skills.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2024-12-18T15:24:48Z</dcterms:created>
  <dc:creator/>
  <dc:description/>
  <dc:language>en-IN</dc:language>
  <cp:lastModifiedBy/>
  <dcterms:modified xsi:type="dcterms:W3CDTF">2025-02-17T13:15:11Z</dcterms:modified>
  <cp:revision>2</cp:revision>
  <dc:subject/>
  <dc:title>Untitled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GPL Ghostscript 10.04.0</vt:lpwstr>
  </property>
</Properties>
</file>