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22" autoAdjust="0"/>
  </p:normalViewPr>
  <p:slideViewPr>
    <p:cSldViewPr>
      <p:cViewPr varScale="1">
        <p:scale>
          <a:sx n="114" d="100"/>
          <a:sy n="114" d="100"/>
        </p:scale>
        <p:origin x="414" y="10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blank" preserve="1">
  <p:cSld name="Blank">
    <p:bg>
      <p:bgPr>
        <a:solidFill>
          <a:srgbClr val="FFFFFF"/>
        </a:solidFill>
        <a:effectLst/>
      </p:bgPr>
    </p:bg>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title" preserve="1">
  <p:cSld name="标题幻灯片">
    <p:bg>
      <p:bgPr>
        <a:solidFill>
          <a:srgbClr val="FFFFFF"/>
        </a:solidFill>
        <a:effectLst/>
      </p:bgPr>
    </p:bg>
    <p:spTree>
      <p:nvGrpSpPr>
        <p:cNvPr id="1" name=""/>
        <p:cNvGrpSpPr/>
        <p:nvPr/>
      </p:nvGrpSpPr>
      <p:grpSpPr>
        <a:xfrm>
          <a:off x="0" y="0"/>
          <a:ext cx="0" cy="0"/>
          <a:chOff x="0" y="0"/>
          <a:chExt cx="0" cy="0"/>
        </a:xfrm>
      </p:grpSpPr>
      <p:sp>
        <p:nvSpPr>
          <p:cNvPr id="2" name="AutoShape 2"/>
          <p:cNvSpPr/>
          <p:nvPr/>
        </p:nvSpPr>
        <p:spPr>
          <a:xfrm>
            <a:off x="0" y="0"/>
            <a:ext cx="12192000" cy="6857999"/>
          </a:xfrm>
          <a:prstGeom prst="rect">
            <a:avLst/>
          </a:prstGeom>
          <a:blipFill>
            <a:blip r:embed="rId2"/>
            <a:srcRect/>
            <a:stretch>
              <a:fillRect/>
            </a:stretch>
          </a:blipFill>
          <a:ln cap="flat" cmpd="sng">
            <a:prstDash val="solid"/>
          </a:ln>
        </p:spPr>
        <p:txBody>
          <a:bodyPr vert="horz" lIns="91440" tIns="45720" rIns="91440" bIns="45720" anchor="ctr">
            <a:normAutofit/>
          </a:bodyPr>
          <a:lstStyle/>
          <a:p>
            <a:pPr marL="0" algn="ctr"/>
            <a:endParaRPr/>
          </a:p>
        </p:txBody>
      </p:sp>
      <p:sp>
        <p:nvSpPr>
          <p:cNvPr id="3" name="AutoShape 3"/>
          <p:cNvSpPr/>
          <p:nvPr/>
        </p:nvSpPr>
        <p:spPr>
          <a:xfrm>
            <a:off x="0" y="0"/>
            <a:ext cx="12192000" cy="6857999"/>
          </a:xfrm>
          <a:prstGeom prst="rect">
            <a:avLst/>
          </a:prstGeom>
          <a:solidFill>
            <a:srgbClr val="000000">
              <a:alpha val="20000"/>
            </a:srgbClr>
          </a:solidFill>
          <a:ln cap="flat" cmpd="sng">
            <a:prstDash val="solid"/>
          </a:ln>
        </p:spPr>
        <p:txBody>
          <a:bodyPr vert="horz" lIns="91440" tIns="45720" rIns="91440" bIns="45720" anchor="ctr">
            <a:normAutofit/>
          </a:bodyPr>
          <a:lstStyle/>
          <a:p>
            <a:pPr marL="0" algn="ctr"/>
            <a:endParaRPr/>
          </a:p>
        </p:txBody>
      </p:sp>
      <p:sp>
        <p:nvSpPr>
          <p:cNvPr id="4" name="AutoShape 4"/>
          <p:cNvSpPr>
            <a:spLocks noGrp="1"/>
          </p:cNvSpPr>
          <p:nvPr>
            <p:ph type="subTitle" idx="1"/>
          </p:nvPr>
        </p:nvSpPr>
        <p:spPr>
          <a:xfrm>
            <a:off x="685006" y="1828891"/>
            <a:ext cx="10821988" cy="558799"/>
          </a:xfrm>
        </p:spPr>
        <p:txBody>
          <a:bodyPr vert="horz" lIns="91440" tIns="45720" rIns="91440" bIns="45720" anchor="ctr">
            <a:normAutofit/>
          </a:bodyPr>
          <a:lstStyle/>
          <a:p>
            <a:pPr marL="0" indent="0" algn="ctr">
              <a:lnSpc>
                <a:spcPct val="90000"/>
              </a:lnSpc>
              <a:spcBef>
                <a:spcPts val="1000"/>
              </a:spcBef>
            </a:pPr>
            <a:r>
              <a:rPr lang="en-US" sz="2000" b="0" i="0" u="none" baseline="0">
                <a:solidFill>
                  <a:srgbClr val="FFFFFF"/>
                </a:solidFill>
                <a:latin typeface="Arial"/>
                <a:ea typeface="Arial"/>
              </a:rPr>
              <a:t>Click to edit Master subtitle style</a:t>
            </a:r>
          </a:p>
        </p:txBody>
      </p:sp>
      <p:sp>
        <p:nvSpPr>
          <p:cNvPr id="5" name="AutoShape 5"/>
          <p:cNvSpPr>
            <a:spLocks noGrp="1"/>
          </p:cNvSpPr>
          <p:nvPr>
            <p:ph type="ctrTitle"/>
          </p:nvPr>
        </p:nvSpPr>
        <p:spPr>
          <a:xfrm>
            <a:off x="685006" y="1130300"/>
            <a:ext cx="10821988" cy="698591"/>
          </a:xfrm>
        </p:spPr>
        <p:txBody>
          <a:bodyPr vert="horz" lIns="91440" tIns="45720" rIns="91440" bIns="45720" anchor="ctr">
            <a:normAutofit/>
          </a:bodyPr>
          <a:lstStyle/>
          <a:p>
            <a:pPr algn="ctr">
              <a:lnSpc>
                <a:spcPct val="90000"/>
              </a:lnSpc>
              <a:spcBef>
                <a:spcPct val="0"/>
              </a:spcBef>
            </a:pPr>
            <a:r>
              <a:rPr lang="en-US" sz="4000" b="1" i="0" u="none" baseline="0">
                <a:solidFill>
                  <a:srgbClr val="FFFFFF"/>
                </a:solidFill>
                <a:latin typeface="Arial"/>
                <a:ea typeface="Arial"/>
              </a:rPr>
              <a:t>Click to edit Master title style</a:t>
            </a:r>
          </a:p>
        </p:txBody>
      </p:sp>
      <p:sp>
        <p:nvSpPr>
          <p:cNvPr id="6" name="AutoShape 6"/>
          <p:cNvSpPr>
            <a:spLocks noGrp="1"/>
          </p:cNvSpPr>
          <p:nvPr>
            <p:ph type="body" sz="quarter" idx="10"/>
          </p:nvPr>
        </p:nvSpPr>
        <p:spPr>
          <a:xfrm>
            <a:off x="685006" y="5544733"/>
            <a:ext cx="10845800" cy="296271"/>
          </a:xfrm>
        </p:spPr>
        <p:txBody>
          <a:bodyPr vert="horz" lIns="91440" tIns="45720" rIns="91440" bIns="45720" anchor="ctr">
            <a:noAutofit/>
          </a:bodyPr>
          <a:lstStyle/>
          <a:p>
            <a:pPr marL="0" indent="0" algn="ctr">
              <a:lnSpc>
                <a:spcPct val="90000"/>
              </a:lnSpc>
              <a:spcBef>
                <a:spcPts val="1000"/>
              </a:spcBef>
            </a:pPr>
            <a:r>
              <a:rPr lang="en-US" sz="1500" b="0" i="0" u="none" baseline="0">
                <a:solidFill>
                  <a:srgbClr val="FFFFFF"/>
                </a:solidFill>
                <a:latin typeface="Arial"/>
                <a:ea typeface="Arial"/>
              </a:rPr>
              <a:t>Signature</a:t>
            </a:r>
          </a:p>
        </p:txBody>
      </p:sp>
      <p:sp>
        <p:nvSpPr>
          <p:cNvPr id="7" name="AutoShape 7"/>
          <p:cNvSpPr>
            <a:spLocks noGrp="1"/>
          </p:cNvSpPr>
          <p:nvPr>
            <p:ph type="body" sz="quarter" idx="11"/>
          </p:nvPr>
        </p:nvSpPr>
        <p:spPr>
          <a:xfrm>
            <a:off x="685006" y="5841004"/>
            <a:ext cx="10845800" cy="296271"/>
          </a:xfrm>
        </p:spPr>
        <p:txBody>
          <a:bodyPr vert="horz" lIns="91440" tIns="45720" rIns="91440" bIns="45720" anchor="ctr">
            <a:noAutofit/>
          </a:bodyPr>
          <a:lstStyle/>
          <a:p>
            <a:pPr marL="0" indent="0" algn="ctr">
              <a:lnSpc>
                <a:spcPct val="90000"/>
              </a:lnSpc>
              <a:spcBef>
                <a:spcPts val="1000"/>
              </a:spcBef>
            </a:pPr>
            <a:r>
              <a:rPr lang="en-US" sz="1500" b="0" i="0" u="none" baseline="0">
                <a:solidFill>
                  <a:srgbClr val="FFFFFF"/>
                </a:solidFill>
                <a:latin typeface="Arial"/>
                <a:ea typeface="Arial"/>
              </a:rPr>
              <a:t>Date</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标题和内容">
    <p:bg>
      <p:bgPr>
        <a:solidFill>
          <a:srgbClr val="FFFFFF"/>
        </a:solidFill>
        <a:effectLst/>
      </p:bgPr>
    </p:bg>
    <p:spTree>
      <p:nvGrpSpPr>
        <p:cNvPr id="1" name=""/>
        <p:cNvGrpSpPr/>
        <p:nvPr/>
      </p:nvGrpSpPr>
      <p:grpSpPr>
        <a:xfrm>
          <a:off x="0" y="0"/>
          <a:ext cx="0" cy="0"/>
          <a:chOff x="0" y="0"/>
          <a:chExt cx="0" cy="0"/>
        </a:xfrm>
      </p:grpSpPr>
      <p:sp>
        <p:nvSpPr>
          <p:cNvPr id="2" name="AutoShape 2"/>
          <p:cNvSpPr>
            <a:spLocks noGrp="1"/>
          </p:cNvSpPr>
          <p:nvPr>
            <p:ph type="dt" sz="half" idx="10"/>
          </p:nvPr>
        </p:nvSpPr>
        <p:spPr>
          <a:xfrm>
            <a:off x="5401732" y="6240463"/>
            <a:ext cx="1388536" cy="206381"/>
          </a:xfrm>
        </p:spPr>
        <p:txBody>
          <a:bodyPr vert="horz" lIns="91440" tIns="45720" rIns="91440" bIns="45720" anchor="ctr">
            <a:normAutofit/>
          </a:bodyPr>
          <a:lstStyle/>
          <a:p>
            <a:pPr marL="0" algn="ctr"/>
            <a:r>
              <a:rPr lang="zh-CN" altLang="en-US" sz="1000" b="0" i="0" u="none" baseline="0">
                <a:solidFill>
                  <a:srgbClr val="000000">
                    <a:lumMod val="50000"/>
                    <a:lumOff val="50000"/>
                  </a:srgbClr>
                </a:solidFill>
                <a:latin typeface="Arial"/>
                <a:ea typeface="Arial"/>
              </a:rPr>
              <a:t>2024/8/12</a:t>
            </a:r>
          </a:p>
        </p:txBody>
      </p:sp>
      <p:sp>
        <p:nvSpPr>
          <p:cNvPr id="3" name="AutoShape 3"/>
          <p:cNvSpPr>
            <a:spLocks noGrp="1"/>
          </p:cNvSpPr>
          <p:nvPr>
            <p:ph type="sldNum" sz="quarter" idx="12"/>
          </p:nvPr>
        </p:nvSpPr>
        <p:spPr>
          <a:xfrm>
            <a:off x="8610599" y="6240463"/>
            <a:ext cx="2909888" cy="206381"/>
          </a:xfrm>
        </p:spPr>
        <p:txBody>
          <a:bodyPr vert="horz" lIns="91440" tIns="45720" rIns="91440" bIns="45720" anchor="ctr">
            <a:normAutofit/>
          </a:bodyPr>
          <a:lstStyle/>
          <a:p>
            <a:pPr marL="0" algn="r"/>
            <a:fld id="{3386411A-70EE-422D-B97C-F56BEE3FF077}" type="slidenum">
              <a:rPr lang="zh-CN" altLang="en-US" sz="1000" b="0" i="0" u="none" baseline="0">
                <a:solidFill>
                  <a:srgbClr val="000000">
                    <a:lumMod val="50000"/>
                    <a:lumOff val="50000"/>
                  </a:srgbClr>
                </a:solidFill>
                <a:latin typeface="Arial"/>
                <a:ea typeface="Arial"/>
              </a:rPr>
              <a:t>‹#›</a:t>
            </a:fld>
            <a:endParaRPr lang="zh-CN" altLang="en-US" sz="1000" b="0" i="0" u="none" baseline="0">
              <a:solidFill>
                <a:srgbClr val="000000">
                  <a:lumMod val="50000"/>
                  <a:lumOff val="50000"/>
                </a:srgbClr>
              </a:solidFill>
              <a:latin typeface="Arial"/>
              <a:ea typeface="Arial"/>
            </a:endParaRPr>
          </a:p>
        </p:txBody>
      </p:sp>
      <p:sp>
        <p:nvSpPr>
          <p:cNvPr id="4" name="AutoShape 4"/>
          <p:cNvSpPr>
            <a:spLocks noGrp="1"/>
          </p:cNvSpPr>
          <p:nvPr>
            <p:ph type="title"/>
          </p:nvPr>
        </p:nvSpPr>
        <p:spPr>
          <a:xfrm>
            <a:off x="669924" y="1"/>
            <a:ext cx="10850563" cy="1028699"/>
          </a:xfrm>
        </p:spPr>
        <p:txBody>
          <a:bodyPr vert="horz" lIns="91440" tIns="45720" rIns="91440" bIns="45720" anchor="b">
            <a:normAutofit/>
          </a:bodyPr>
          <a:lstStyle/>
          <a:p>
            <a:pPr algn="l">
              <a:lnSpc>
                <a:spcPct val="90000"/>
              </a:lnSpc>
              <a:spcBef>
                <a:spcPct val="0"/>
              </a:spcBef>
            </a:pPr>
            <a:r>
              <a:rPr lang="en-US" sz="2800" b="1" i="0" u="none" baseline="0">
                <a:solidFill>
                  <a:srgbClr val="000000"/>
                </a:solidFill>
                <a:latin typeface="Arial"/>
                <a:ea typeface="Arial"/>
              </a:rPr>
              <a:t>Click to edit Master title style</a:t>
            </a:r>
          </a:p>
        </p:txBody>
      </p:sp>
      <p:sp>
        <p:nvSpPr>
          <p:cNvPr id="5" name="AutoShape 5"/>
          <p:cNvSpPr>
            <a:spLocks noGrp="1"/>
          </p:cNvSpPr>
          <p:nvPr>
            <p:ph sz="quarter" idx="13"/>
          </p:nvPr>
        </p:nvSpPr>
        <p:spPr>
          <a:xfrm>
            <a:off x="669925" y="1130299"/>
            <a:ext cx="10850563" cy="5006975"/>
          </a:xfrm>
        </p:spPr>
        <p:txBody>
          <a:bodyPr vert="horz" lIns="91440" tIns="45720" rIns="91440" bIns="45720" anchor="t">
            <a:normAutofit/>
          </a:bodyPr>
          <a:lstStyle/>
          <a:p>
            <a:pPr marL="228589" indent="-228589" algn="l">
              <a:lnSpc>
                <a:spcPct val="90000"/>
              </a:lnSpc>
              <a:spcBef>
                <a:spcPts val="1000"/>
              </a:spcBef>
            </a:pPr>
            <a:r>
              <a:rPr lang="en-US" sz="1800" b="0" i="0" u="none" baseline="0">
                <a:solidFill>
                  <a:srgbClr val="000000"/>
                </a:solidFill>
                <a:latin typeface="Arial"/>
                <a:ea typeface="Arial"/>
              </a:rPr>
              <a:t>Edit Master text styles</a:t>
            </a:r>
          </a:p>
          <a:p>
            <a:pPr marL="685766" lvl="1" indent="-228589" algn="l">
              <a:lnSpc>
                <a:spcPct val="90000"/>
              </a:lnSpc>
              <a:spcBef>
                <a:spcPts val="500"/>
              </a:spcBef>
            </a:pPr>
            <a:r>
              <a:rPr lang="en-US" sz="1600" b="0" i="0" u="none" baseline="0">
                <a:solidFill>
                  <a:srgbClr val="000000"/>
                </a:solidFill>
                <a:latin typeface="Arial"/>
                <a:ea typeface="Arial"/>
              </a:rPr>
              <a:t>Second level</a:t>
            </a:r>
          </a:p>
          <a:p>
            <a:pPr marL="1142942" lvl="2" indent="-228589" algn="l">
              <a:lnSpc>
                <a:spcPct val="90000"/>
              </a:lnSpc>
              <a:spcBef>
                <a:spcPts val="500"/>
              </a:spcBef>
            </a:pPr>
            <a:r>
              <a:rPr lang="en-US" sz="1400" b="0" i="0" u="none" baseline="0">
                <a:solidFill>
                  <a:srgbClr val="000000"/>
                </a:solidFill>
                <a:latin typeface="Arial"/>
                <a:ea typeface="Arial"/>
              </a:rPr>
              <a:t>Third level</a:t>
            </a:r>
          </a:p>
          <a:p>
            <a:pPr marL="1600120" lvl="3" indent="-228589" algn="l">
              <a:lnSpc>
                <a:spcPct val="90000"/>
              </a:lnSpc>
              <a:spcBef>
                <a:spcPts val="500"/>
              </a:spcBef>
            </a:pPr>
            <a:r>
              <a:rPr lang="en-US" sz="1200" b="0" i="0" u="none" baseline="0">
                <a:solidFill>
                  <a:srgbClr val="000000"/>
                </a:solidFill>
                <a:latin typeface="Arial"/>
                <a:ea typeface="Arial"/>
              </a:rPr>
              <a:t>Fourth level</a:t>
            </a:r>
          </a:p>
          <a:p>
            <a:pPr marL="2057298" lvl="4" indent="-228589" algn="l">
              <a:lnSpc>
                <a:spcPct val="90000"/>
              </a:lnSpc>
              <a:spcBef>
                <a:spcPts val="500"/>
              </a:spcBef>
            </a:pPr>
            <a:r>
              <a:rPr lang="en-US" sz="1200" b="0" i="0" u="none" baseline="0">
                <a:solidFill>
                  <a:srgbClr val="000000"/>
                </a:solidFill>
                <a:latin typeface="Arial"/>
                <a:ea typeface="Arial"/>
              </a:rPr>
              <a:t>Fifth level</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secHead" preserve="1">
  <p:cSld name="节标题">
    <p:bg>
      <p:bgPr>
        <a:solidFill>
          <a:srgbClr val="FFFFFF"/>
        </a:solidFill>
        <a:effectLst/>
      </p:bgPr>
    </p:bg>
    <p:spTree>
      <p:nvGrpSpPr>
        <p:cNvPr id="1" name=""/>
        <p:cNvGrpSpPr/>
        <p:nvPr/>
      </p:nvGrpSpPr>
      <p:grpSpPr>
        <a:xfrm>
          <a:off x="0" y="0"/>
          <a:ext cx="0" cy="0"/>
          <a:chOff x="0" y="0"/>
          <a:chExt cx="0" cy="0"/>
        </a:xfrm>
      </p:grpSpPr>
      <p:sp>
        <p:nvSpPr>
          <p:cNvPr id="2" name="AutoShape 2"/>
          <p:cNvSpPr/>
          <p:nvPr/>
        </p:nvSpPr>
        <p:spPr>
          <a:xfrm rot="10800000">
            <a:off x="669925" y="1130300"/>
            <a:ext cx="769443" cy="2021676"/>
          </a:xfrm>
          <a:prstGeom prst="rect">
            <a:avLst/>
          </a:prstGeom>
          <a:solidFill>
            <a:schemeClr val="accent3">
              <a:lumMod val="60000"/>
              <a:lumOff val="40000"/>
            </a:schemeClr>
          </a:solidFill>
          <a:ln cap="flat" cmpd="sng">
            <a:prstDash val="solid"/>
          </a:ln>
        </p:spPr>
        <p:txBody>
          <a:bodyPr vert="horz" lIns="91440" tIns="45720" rIns="91440" bIns="45720" anchor="ctr">
            <a:normAutofit/>
          </a:bodyPr>
          <a:lstStyle/>
          <a:p>
            <a:pPr marL="0" algn="ctr"/>
            <a:endParaRPr/>
          </a:p>
        </p:txBody>
      </p:sp>
      <p:sp>
        <p:nvSpPr>
          <p:cNvPr id="3" name="AutoShape 3"/>
          <p:cNvSpPr>
            <a:spLocks noGrp="1"/>
          </p:cNvSpPr>
          <p:nvPr>
            <p:ph type="title"/>
          </p:nvPr>
        </p:nvSpPr>
        <p:spPr>
          <a:xfrm>
            <a:off x="3522731" y="2204626"/>
            <a:ext cx="5419185" cy="895350"/>
          </a:xfrm>
        </p:spPr>
        <p:txBody>
          <a:bodyPr vert="horz" lIns="91440" tIns="45720" rIns="91440" bIns="45720" anchor="b">
            <a:normAutofit/>
          </a:bodyPr>
          <a:lstStyle/>
          <a:p>
            <a:pPr algn="l">
              <a:lnSpc>
                <a:spcPct val="90000"/>
              </a:lnSpc>
              <a:spcBef>
                <a:spcPct val="0"/>
              </a:spcBef>
            </a:pPr>
            <a:r>
              <a:rPr lang="en-US" sz="2400" b="1" i="0" u="none" baseline="0">
                <a:solidFill>
                  <a:srgbClr val="000000"/>
                </a:solidFill>
                <a:latin typeface="Arial"/>
                <a:ea typeface="Arial"/>
              </a:rPr>
              <a:t>Click to edit Master title style</a:t>
            </a:r>
          </a:p>
        </p:txBody>
      </p:sp>
      <p:sp>
        <p:nvSpPr>
          <p:cNvPr id="4" name="AutoShape 4"/>
          <p:cNvSpPr>
            <a:spLocks noGrp="1"/>
          </p:cNvSpPr>
          <p:nvPr>
            <p:ph type="body" idx="1"/>
          </p:nvPr>
        </p:nvSpPr>
        <p:spPr>
          <a:xfrm>
            <a:off x="3523847" y="3099976"/>
            <a:ext cx="5419185" cy="1015623"/>
          </a:xfrm>
        </p:spPr>
        <p:txBody>
          <a:bodyPr vert="horz" lIns="91440" tIns="45720" rIns="91440" bIns="45720" anchor="t">
            <a:normAutofit/>
          </a:bodyPr>
          <a:lstStyle/>
          <a:p>
            <a:pPr marL="0" indent="0" algn="l">
              <a:lnSpc>
                <a:spcPct val="100000"/>
              </a:lnSpc>
              <a:spcBef>
                <a:spcPts val="1000"/>
              </a:spcBef>
            </a:pPr>
            <a:r>
              <a:rPr lang="en-US" sz="1100" b="0" i="0" u="none" baseline="0">
                <a:solidFill>
                  <a:srgbClr val="000000"/>
                </a:solidFill>
                <a:latin typeface="Arial"/>
                <a:ea typeface="Arial"/>
              </a:rPr>
              <a:t>Edit Master text styles</a:t>
            </a:r>
          </a:p>
        </p:txBody>
      </p:sp>
      <p:sp>
        <p:nvSpPr>
          <p:cNvPr id="5" name="AutoShape 5"/>
          <p:cNvSpPr/>
          <p:nvPr/>
        </p:nvSpPr>
        <p:spPr>
          <a:xfrm rot="10800000">
            <a:off x="1439367" y="1130300"/>
            <a:ext cx="2083364" cy="2021676"/>
          </a:xfrm>
          <a:prstGeom prst="rect">
            <a:avLst/>
          </a:prstGeom>
          <a:blipFill>
            <a:blip r:embed="rId2"/>
            <a:srcRect/>
            <a:tile tx="0" ty="-603250" sx="100000" sy="100000" algn="tl"/>
          </a:blipFill>
          <a:ln cap="flat" cmpd="sng">
            <a:prstDash val="solid"/>
          </a:ln>
        </p:spPr>
        <p:txBody>
          <a:bodyPr vert="horz" lIns="91440" tIns="45720" rIns="91440" bIns="45720" anchor="ctr">
            <a:normAutofit/>
          </a:bodyPr>
          <a:lstStyle/>
          <a:p>
            <a:pPr marL="0" algn="ctr"/>
            <a:endParaRPr/>
          </a:p>
        </p:txBody>
      </p:sp>
      <p:sp>
        <p:nvSpPr>
          <p:cNvPr id="6" name="AutoShape 6"/>
          <p:cNvSpPr/>
          <p:nvPr/>
        </p:nvSpPr>
        <p:spPr>
          <a:xfrm rot="10800000" flipV="1">
            <a:off x="8667681" y="4115599"/>
            <a:ext cx="2083364" cy="2021676"/>
          </a:xfrm>
          <a:prstGeom prst="rect">
            <a:avLst/>
          </a:prstGeom>
          <a:blipFill>
            <a:blip r:embed="rId2"/>
            <a:srcRect/>
            <a:tile tx="0" ty="-603250" sx="100000" sy="100000" algn="tl"/>
          </a:blipFill>
          <a:ln cap="flat" cmpd="sng">
            <a:prstDash val="solid"/>
          </a:ln>
        </p:spPr>
        <p:txBody>
          <a:bodyPr vert="horz" lIns="91440" tIns="45720" rIns="91440" bIns="45720" anchor="ctr">
            <a:normAutofit/>
          </a:bodyPr>
          <a:lstStyle/>
          <a:p>
            <a:pPr marL="0" algn="ctr"/>
            <a:endParaRPr/>
          </a:p>
        </p:txBody>
      </p:sp>
      <p:sp>
        <p:nvSpPr>
          <p:cNvPr id="7" name="AutoShape 7"/>
          <p:cNvSpPr/>
          <p:nvPr/>
        </p:nvSpPr>
        <p:spPr>
          <a:xfrm rot="10800000">
            <a:off x="10751045" y="4115599"/>
            <a:ext cx="769443" cy="2021676"/>
          </a:xfrm>
          <a:prstGeom prst="rect">
            <a:avLst/>
          </a:prstGeom>
          <a:solidFill>
            <a:schemeClr val="accent2">
              <a:lumMod val="60000"/>
              <a:lumOff val="40000"/>
            </a:schemeClr>
          </a:solidFill>
          <a:ln cap="flat" cmpd="sng">
            <a:prstDash val="solid"/>
          </a:ln>
        </p:spPr>
        <p:txBody>
          <a:bodyPr vert="horz" lIns="91440" tIns="45720" rIns="91440" bIns="45720" anchor="ctr">
            <a:normAutofit/>
          </a:bodyPr>
          <a:lstStyle/>
          <a:p>
            <a:pPr marL="0" algn="ctr"/>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仅标题页">
    <p:bg>
      <p:bgPr>
        <a:solidFill>
          <a:srgbClr val="FFFFFF"/>
        </a:solidFill>
        <a:effectLst/>
      </p:bgPr>
    </p:bg>
    <p:spTree>
      <p:nvGrpSpPr>
        <p:cNvPr id="1" name=""/>
        <p:cNvGrpSpPr/>
        <p:nvPr/>
      </p:nvGrpSpPr>
      <p:grpSpPr>
        <a:xfrm>
          <a:off x="0" y="0"/>
          <a:ext cx="0" cy="0"/>
          <a:chOff x="0" y="0"/>
          <a:chExt cx="0" cy="0"/>
        </a:xfrm>
      </p:grpSpPr>
      <p:sp>
        <p:nvSpPr>
          <p:cNvPr id="2" name="AutoShape 2"/>
          <p:cNvSpPr>
            <a:spLocks noGrp="1"/>
          </p:cNvSpPr>
          <p:nvPr>
            <p:ph type="title"/>
          </p:nvPr>
        </p:nvSpPr>
        <p:spPr>
          <a:xfrm>
            <a:off x="669924" y="1"/>
            <a:ext cx="10850563" cy="1028699"/>
          </a:xfrm>
        </p:spPr>
        <p:txBody>
          <a:bodyPr vert="horz" lIns="91440" tIns="45720" rIns="91440" bIns="45720" anchor="b">
            <a:normAutofit/>
          </a:bodyPr>
          <a:lstStyle/>
          <a:p>
            <a:pPr algn="l">
              <a:lnSpc>
                <a:spcPct val="90000"/>
              </a:lnSpc>
              <a:spcBef>
                <a:spcPct val="0"/>
              </a:spcBef>
            </a:pPr>
            <a:r>
              <a:rPr lang="en-US" sz="2800" b="1" i="0" u="none" baseline="0">
                <a:solidFill>
                  <a:srgbClr val="000000"/>
                </a:solidFill>
                <a:latin typeface="Arial"/>
                <a:ea typeface="Arial"/>
              </a:rPr>
              <a:t>Click to edit Master title style</a:t>
            </a:r>
          </a:p>
        </p:txBody>
      </p:sp>
      <p:sp>
        <p:nvSpPr>
          <p:cNvPr id="3" name="AutoShape 3"/>
          <p:cNvSpPr>
            <a:spLocks noGrp="1"/>
          </p:cNvSpPr>
          <p:nvPr>
            <p:ph type="dt" sz="half" idx="10"/>
          </p:nvPr>
        </p:nvSpPr>
        <p:spPr>
          <a:xfrm>
            <a:off x="5401732" y="6240463"/>
            <a:ext cx="1388536" cy="206381"/>
          </a:xfrm>
        </p:spPr>
        <p:txBody>
          <a:bodyPr vert="horz" lIns="91440" tIns="45720" rIns="91440" bIns="45720" anchor="ctr">
            <a:normAutofit/>
          </a:bodyPr>
          <a:lstStyle/>
          <a:p>
            <a:pPr marL="0" algn="ctr"/>
            <a:r>
              <a:rPr lang="zh-CN" altLang="en-US" sz="1000" b="0" i="0" u="none" baseline="0">
                <a:solidFill>
                  <a:srgbClr val="000000">
                    <a:lumMod val="50000"/>
                    <a:lumOff val="50000"/>
                  </a:srgbClr>
                </a:solidFill>
                <a:latin typeface="Arial"/>
                <a:ea typeface="Arial"/>
              </a:rPr>
              <a:t>2024/8/12</a:t>
            </a:r>
          </a:p>
        </p:txBody>
      </p:sp>
      <p:sp>
        <p:nvSpPr>
          <p:cNvPr id="4" name="AutoShape 4"/>
          <p:cNvSpPr>
            <a:spLocks noGrp="1"/>
          </p:cNvSpPr>
          <p:nvPr>
            <p:ph type="sldNum" sz="quarter" idx="12"/>
          </p:nvPr>
        </p:nvSpPr>
        <p:spPr>
          <a:xfrm>
            <a:off x="8610599" y="6240463"/>
            <a:ext cx="2909888" cy="206381"/>
          </a:xfrm>
        </p:spPr>
        <p:txBody>
          <a:bodyPr vert="horz" lIns="91440" tIns="45720" rIns="91440" bIns="45720" anchor="ctr">
            <a:normAutofit/>
          </a:bodyPr>
          <a:lstStyle/>
          <a:p>
            <a:pPr marL="0" algn="r"/>
            <a:fld id="{3386411A-70EE-422D-B97C-F56BEE3FF077}" type="slidenum">
              <a:rPr lang="zh-CN" altLang="en-US" sz="1000" b="0" i="0" u="none" baseline="0">
                <a:solidFill>
                  <a:srgbClr val="000000">
                    <a:lumMod val="50000"/>
                    <a:lumOff val="50000"/>
                  </a:srgbClr>
                </a:solidFill>
                <a:latin typeface="Arial"/>
                <a:ea typeface="Arial"/>
              </a:rPr>
              <a:t>‹#›</a:t>
            </a:fld>
            <a:endParaRPr lang="zh-CN" altLang="en-US" sz="1000" b="0" i="0" u="none" baseline="0">
              <a:solidFill>
                <a:srgbClr val="000000">
                  <a:lumMod val="50000"/>
                  <a:lumOff val="50000"/>
                </a:srgbClr>
              </a:solidFill>
              <a:latin typeface="Arial"/>
              <a:ea typeface="Arial"/>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userDrawn="1">
  <p:cSld name="末尾幻灯片">
    <p:bg>
      <p:bgPr>
        <a:solidFill>
          <a:srgbClr val="FFFFFF"/>
        </a:solidFill>
        <a:effectLst/>
      </p:bgPr>
    </p:bg>
    <p:spTree>
      <p:nvGrpSpPr>
        <p:cNvPr id="1" name=""/>
        <p:cNvGrpSpPr/>
        <p:nvPr/>
      </p:nvGrpSpPr>
      <p:grpSpPr>
        <a:xfrm>
          <a:off x="0" y="0"/>
          <a:ext cx="0" cy="0"/>
          <a:chOff x="0" y="0"/>
          <a:chExt cx="0" cy="0"/>
        </a:xfrm>
      </p:grpSpPr>
      <p:sp>
        <p:nvSpPr>
          <p:cNvPr id="2" name="AutoShape 2"/>
          <p:cNvSpPr/>
          <p:nvPr/>
        </p:nvSpPr>
        <p:spPr>
          <a:xfrm>
            <a:off x="-12700" y="-12700"/>
            <a:ext cx="12192000" cy="6857999"/>
          </a:xfrm>
          <a:prstGeom prst="rect">
            <a:avLst/>
          </a:prstGeom>
          <a:blipFill>
            <a:blip r:embed="rId2"/>
            <a:srcRect/>
            <a:stretch>
              <a:fillRect/>
            </a:stretch>
          </a:blipFill>
          <a:ln cap="flat" cmpd="sng">
            <a:prstDash val="solid"/>
          </a:ln>
        </p:spPr>
        <p:txBody>
          <a:bodyPr vert="horz" lIns="91440" tIns="45720" rIns="91440" bIns="45720" anchor="ctr">
            <a:normAutofit/>
          </a:bodyPr>
          <a:lstStyle/>
          <a:p>
            <a:pPr marL="0" algn="ctr"/>
            <a:endParaRPr/>
          </a:p>
        </p:txBody>
      </p:sp>
      <p:sp>
        <p:nvSpPr>
          <p:cNvPr id="3" name="AutoShape 3"/>
          <p:cNvSpPr/>
          <p:nvPr/>
        </p:nvSpPr>
        <p:spPr>
          <a:xfrm>
            <a:off x="-12700" y="0"/>
            <a:ext cx="12192000" cy="6857999"/>
          </a:xfrm>
          <a:prstGeom prst="rect">
            <a:avLst/>
          </a:prstGeom>
          <a:solidFill>
            <a:srgbClr val="000000">
              <a:alpha val="20000"/>
            </a:srgbClr>
          </a:solidFill>
          <a:ln cap="flat" cmpd="sng">
            <a:prstDash val="solid"/>
          </a:ln>
        </p:spPr>
        <p:txBody>
          <a:bodyPr vert="horz" lIns="91440" tIns="45720" rIns="91440" bIns="45720" anchor="ctr">
            <a:normAutofit/>
          </a:bodyPr>
          <a:lstStyle/>
          <a:p>
            <a:pPr marL="0" algn="ctr"/>
            <a:endParaRPr/>
          </a:p>
        </p:txBody>
      </p:sp>
      <p:sp>
        <p:nvSpPr>
          <p:cNvPr id="4" name="AutoShape 4"/>
          <p:cNvSpPr>
            <a:spLocks noGrp="1"/>
          </p:cNvSpPr>
          <p:nvPr>
            <p:ph type="ctrTitle"/>
          </p:nvPr>
        </p:nvSpPr>
        <p:spPr>
          <a:xfrm>
            <a:off x="673100" y="1135063"/>
            <a:ext cx="10845798" cy="1621509"/>
          </a:xfrm>
        </p:spPr>
        <p:txBody>
          <a:bodyPr vert="horz" lIns="91440" tIns="45720" rIns="91440" bIns="45720" anchor="b">
            <a:normAutofit/>
          </a:bodyPr>
          <a:lstStyle/>
          <a:p>
            <a:pPr marL="0" indent="0" algn="ctr">
              <a:lnSpc>
                <a:spcPct val="90000"/>
              </a:lnSpc>
              <a:spcBef>
                <a:spcPct val="0"/>
              </a:spcBef>
            </a:pPr>
            <a:r>
              <a:rPr lang="en-US" sz="3200" b="1" i="0" u="none" baseline="0">
                <a:solidFill>
                  <a:srgbClr val="FFFFFF"/>
                </a:solidFill>
                <a:latin typeface="Arial"/>
                <a:ea typeface="Arial"/>
              </a:rPr>
              <a:t>Conclusion</a:t>
            </a:r>
          </a:p>
        </p:txBody>
      </p:sp>
      <p:sp>
        <p:nvSpPr>
          <p:cNvPr id="5" name="AutoShape 5"/>
          <p:cNvSpPr>
            <a:spLocks noGrp="1"/>
          </p:cNvSpPr>
          <p:nvPr>
            <p:ph type="body" sz="quarter" idx="18"/>
          </p:nvPr>
        </p:nvSpPr>
        <p:spPr>
          <a:xfrm>
            <a:off x="673100" y="3441299"/>
            <a:ext cx="10845798" cy="310871"/>
          </a:xfrm>
        </p:spPr>
        <p:txBody>
          <a:bodyPr vert="horz" lIns="91440" tIns="45720" rIns="91440" bIns="45720" anchor="t">
            <a:normAutofit/>
          </a:bodyPr>
          <a:lstStyle/>
          <a:p>
            <a:pPr marL="228589" marR="0" indent="-228589" algn="ctr" fontAlgn="auto">
              <a:lnSpc>
                <a:spcPct val="90000"/>
              </a:lnSpc>
              <a:spcBef>
                <a:spcPts val="1000"/>
              </a:spcBef>
              <a:spcAft>
                <a:spcPct val="0"/>
              </a:spcAft>
            </a:pPr>
            <a:r>
              <a:rPr lang="en-US" sz="1500" b="0" i="0" u="none" baseline="0">
                <a:solidFill>
                  <a:srgbClr val="FFFFFF"/>
                </a:solidFill>
                <a:latin typeface="Arial"/>
                <a:ea typeface="Arial"/>
              </a:rPr>
              <a:t>Data</a:t>
            </a:r>
          </a:p>
        </p:txBody>
      </p:sp>
      <p:sp>
        <p:nvSpPr>
          <p:cNvPr id="6" name="AutoShape 6"/>
          <p:cNvSpPr>
            <a:spLocks noGrp="1"/>
          </p:cNvSpPr>
          <p:nvPr>
            <p:ph type="body" sz="quarter" idx="10"/>
          </p:nvPr>
        </p:nvSpPr>
        <p:spPr>
          <a:xfrm>
            <a:off x="673102" y="3145028"/>
            <a:ext cx="10845798" cy="296271"/>
          </a:xfrm>
        </p:spPr>
        <p:txBody>
          <a:bodyPr vert="horz" lIns="91440" tIns="45720" rIns="91440" bIns="45720" anchor="ctr">
            <a:noAutofit/>
          </a:bodyPr>
          <a:lstStyle/>
          <a:p>
            <a:pPr marL="0" indent="0" algn="ctr">
              <a:lnSpc>
                <a:spcPct val="90000"/>
              </a:lnSpc>
              <a:spcBef>
                <a:spcPts val="1000"/>
              </a:spcBef>
            </a:pPr>
            <a:r>
              <a:rPr lang="en-US" sz="1500" b="0" i="0" u="none" baseline="0">
                <a:solidFill>
                  <a:srgbClr val="FFFFFF"/>
                </a:solidFill>
                <a:latin typeface="Arial"/>
                <a:ea typeface="Arial"/>
              </a:rPr>
              <a:t>Signature</a:t>
            </a: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AutoShape 2"/>
          <p:cNvSpPr>
            <a:spLocks noGrp="1"/>
          </p:cNvSpPr>
          <p:nvPr>
            <p:ph type="title"/>
          </p:nvPr>
        </p:nvSpPr>
        <p:spPr>
          <a:xfrm>
            <a:off x="669924" y="1"/>
            <a:ext cx="10850563" cy="1028699"/>
          </a:xfrm>
          <a:prstGeom prst="rect">
            <a:avLst/>
          </a:prstGeom>
        </p:spPr>
        <p:txBody>
          <a:bodyPr vert="horz" lIns="91440" tIns="45720" rIns="91440" bIns="45720" anchor="b">
            <a:normAutofit/>
          </a:bodyPr>
          <a:lstStyle/>
          <a:p>
            <a:pPr algn="l">
              <a:lnSpc>
                <a:spcPct val="90000"/>
              </a:lnSpc>
              <a:spcBef>
                <a:spcPct val="0"/>
              </a:spcBef>
            </a:pPr>
            <a:r>
              <a:rPr lang="en-US" sz="2800" b="1" i="0" u="none" baseline="0">
                <a:solidFill>
                  <a:srgbClr val="000000"/>
                </a:solidFill>
                <a:latin typeface="Arial"/>
                <a:ea typeface="Arial"/>
              </a:rPr>
              <a:t>Click to edit Master title style</a:t>
            </a:r>
          </a:p>
        </p:txBody>
      </p:sp>
      <p:sp>
        <p:nvSpPr>
          <p:cNvPr id="3" name="AutoShape 3"/>
          <p:cNvSpPr>
            <a:spLocks noGrp="1"/>
          </p:cNvSpPr>
          <p:nvPr>
            <p:ph type="body" idx="1"/>
          </p:nvPr>
        </p:nvSpPr>
        <p:spPr>
          <a:xfrm>
            <a:off x="669924" y="1123950"/>
            <a:ext cx="10850563" cy="5019675"/>
          </a:xfrm>
          <a:prstGeom prst="rect">
            <a:avLst/>
          </a:prstGeom>
        </p:spPr>
        <p:txBody>
          <a:bodyPr vert="horz" lIns="91440" tIns="45720" rIns="91440" bIns="45720" anchor="t">
            <a:normAutofit/>
          </a:bodyPr>
          <a:lstStyle/>
          <a:p>
            <a:pPr marL="228589" indent="-228589" algn="l">
              <a:lnSpc>
                <a:spcPct val="90000"/>
              </a:lnSpc>
              <a:spcBef>
                <a:spcPts val="1000"/>
              </a:spcBef>
            </a:pPr>
            <a:r>
              <a:rPr lang="en-US" sz="1800" b="0" i="0" u="none" baseline="0">
                <a:solidFill>
                  <a:srgbClr val="000000"/>
                </a:solidFill>
                <a:latin typeface="Arial"/>
                <a:ea typeface="Arial"/>
              </a:rPr>
              <a:t>Edit Master text styles</a:t>
            </a:r>
          </a:p>
          <a:p>
            <a:pPr marL="685766" lvl="1" indent="-228589" algn="l">
              <a:lnSpc>
                <a:spcPct val="90000"/>
              </a:lnSpc>
              <a:spcBef>
                <a:spcPts val="500"/>
              </a:spcBef>
            </a:pPr>
            <a:r>
              <a:rPr lang="en-US" sz="1600" b="0" i="0" u="none" baseline="0">
                <a:solidFill>
                  <a:srgbClr val="000000"/>
                </a:solidFill>
                <a:latin typeface="Arial"/>
                <a:ea typeface="Arial"/>
              </a:rPr>
              <a:t>Second level</a:t>
            </a:r>
          </a:p>
          <a:p>
            <a:pPr marL="1142942" lvl="2" indent="-228589" algn="l">
              <a:lnSpc>
                <a:spcPct val="90000"/>
              </a:lnSpc>
              <a:spcBef>
                <a:spcPts val="500"/>
              </a:spcBef>
            </a:pPr>
            <a:r>
              <a:rPr lang="en-US" sz="1400" b="0" i="0" u="none" baseline="0">
                <a:solidFill>
                  <a:srgbClr val="000000"/>
                </a:solidFill>
                <a:latin typeface="Arial"/>
                <a:ea typeface="Arial"/>
              </a:rPr>
              <a:t>Third level</a:t>
            </a:r>
          </a:p>
          <a:p>
            <a:pPr marL="1600120" lvl="3" indent="-228589" algn="l">
              <a:lnSpc>
                <a:spcPct val="90000"/>
              </a:lnSpc>
              <a:spcBef>
                <a:spcPts val="500"/>
              </a:spcBef>
            </a:pPr>
            <a:r>
              <a:rPr lang="en-US" sz="1200" b="0" i="0" u="none" baseline="0">
                <a:solidFill>
                  <a:srgbClr val="000000"/>
                </a:solidFill>
                <a:latin typeface="Arial"/>
                <a:ea typeface="Arial"/>
              </a:rPr>
              <a:t>Fourth level</a:t>
            </a:r>
          </a:p>
          <a:p>
            <a:pPr marL="2057298" lvl="4" indent="-228589" algn="l">
              <a:lnSpc>
                <a:spcPct val="90000"/>
              </a:lnSpc>
              <a:spcBef>
                <a:spcPts val="500"/>
              </a:spcBef>
            </a:pPr>
            <a:r>
              <a:rPr lang="en-US" sz="1200" b="0" i="0" u="none" baseline="0">
                <a:solidFill>
                  <a:srgbClr val="000000"/>
                </a:solidFill>
                <a:latin typeface="Arial"/>
                <a:ea typeface="Arial"/>
              </a:rPr>
              <a:t>Fifth level</a:t>
            </a:r>
          </a:p>
        </p:txBody>
      </p:sp>
      <p:cxnSp>
        <p:nvCxnSpPr>
          <p:cNvPr id="4" name="Connector 4"/>
          <p:cNvCxnSpPr/>
          <p:nvPr/>
        </p:nvCxnSpPr>
        <p:spPr>
          <a:xfrm>
            <a:off x="669924" y="1028700"/>
            <a:ext cx="10850563" cy="0"/>
          </a:xfrm>
          <a:prstGeom prst="line">
            <a:avLst/>
          </a:prstGeom>
          <a:ln w="3175" cap="flat" cmpd="sng">
            <a:solidFill>
              <a:srgbClr val="000000">
                <a:lumMod val="50000"/>
                <a:lumOff val="50000"/>
              </a:srgbClr>
            </a:solidFill>
            <a:prstDash val="solid"/>
          </a:ln>
        </p:spPr>
      </p:cxnSp>
      <p:sp>
        <p:nvSpPr>
          <p:cNvPr id="5" name="AutoShape 5"/>
          <p:cNvSpPr>
            <a:spLocks noGrp="1"/>
          </p:cNvSpPr>
          <p:nvPr>
            <p:ph type="dt" sz="half" idx="2"/>
          </p:nvPr>
        </p:nvSpPr>
        <p:spPr>
          <a:xfrm>
            <a:off x="5401732" y="6240463"/>
            <a:ext cx="1388536" cy="206381"/>
          </a:xfrm>
          <a:prstGeom prst="rect">
            <a:avLst/>
          </a:prstGeom>
        </p:spPr>
        <p:txBody>
          <a:bodyPr vert="horz" lIns="91440" tIns="45720" rIns="91440" bIns="45720" anchor="ctr">
            <a:normAutofit/>
          </a:bodyPr>
          <a:lstStyle/>
          <a:p>
            <a:pPr marL="0" algn="l"/>
            <a:r>
              <a:rPr lang="zh-CN" altLang="en-US" sz="1800" b="0" i="0" u="none" baseline="0">
                <a:solidFill>
                  <a:srgbClr val="000000"/>
                </a:solidFill>
                <a:latin typeface="Arial"/>
                <a:ea typeface="Arial"/>
              </a:rPr>
              <a:t>2024/8/12</a:t>
            </a:r>
          </a:p>
        </p:txBody>
      </p:sp>
      <p:sp>
        <p:nvSpPr>
          <p:cNvPr id="6" name="AutoShape 6"/>
          <p:cNvSpPr>
            <a:spLocks noGrp="1"/>
          </p:cNvSpPr>
          <p:nvPr>
            <p:ph type="sldNum" sz="quarter" idx="4"/>
          </p:nvPr>
        </p:nvSpPr>
        <p:spPr>
          <a:xfrm>
            <a:off x="8610599" y="6240463"/>
            <a:ext cx="2909888" cy="206381"/>
          </a:xfrm>
          <a:prstGeom prst="rect">
            <a:avLst/>
          </a:prstGeom>
        </p:spPr>
        <p:txBody>
          <a:bodyPr vert="horz" lIns="91440" tIns="45720" rIns="91440" bIns="45720" anchor="ctr">
            <a:normAutofit/>
          </a:bodyPr>
          <a:lstStyle/>
          <a:p>
            <a:pPr marL="0" algn="l"/>
            <a:fld id="{3386411A-70EE-422D-B97C-F56BEE3FF077}" type="slidenum">
              <a:rPr lang="zh-CN" altLang="en-US" sz="1800" b="0" i="0" u="none" baseline="0">
                <a:solidFill>
                  <a:srgbClr val="000000"/>
                </a:solidFill>
                <a:latin typeface="Arial"/>
                <a:ea typeface="Arial"/>
              </a:rPr>
              <a:t>‹#›</a:t>
            </a:fld>
            <a:endParaRPr lang="zh-CN" altLang="en-US" sz="1800" b="0" i="0" u="none" baseline="0">
              <a:solidFill>
                <a:srgbClr val="000000"/>
              </a:solidFill>
              <a:latin typeface="Arial"/>
              <a:ea typeface="Arial"/>
            </a:endParaRPr>
          </a:p>
        </p:txBody>
      </p:sp>
    </p:spTree>
  </p:cSld>
  <p:clrMap bg1="lt1" tx1="dk1" bg2="lt2" tx2="dk2" accent1="accent1" accent2="accent2" accent3="accent3" accent4="accent4" accent5="accent5" accent6="accent6" hlink="hlink" folHlink="folHlink"/>
  <p:sldLayoutIdLst>
    <p:sldLayoutId id="2147483655" r:id="rId1"/>
    <p:sldLayoutId id="2147483656" r:id="rId2"/>
    <p:sldLayoutId id="2147483657" r:id="rId3"/>
    <p:sldLayoutId id="2147483658" r:id="rId4"/>
    <p:sldLayoutId id="2147483659" r:id="rId5"/>
    <p:sldLayoutId id="2147483660" r:id="rId6"/>
  </p:sldLayoutIdLst>
  <p:hf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5.xml"/><Relationship Id="rId4" Type="http://schemas.openxmlformats.org/officeDocument/2006/relationships/image" Target="../media/image4.png"/></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5.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AutoShape 2" hidden="1"/>
          <p:cNvSpPr/>
          <p:nvPr/>
        </p:nvSpPr>
        <p:spPr>
          <a:xfrm>
            <a:off x="0" y="0"/>
            <a:ext cx="158750" cy="158750"/>
          </a:xfrm>
          <a:prstGeom prst="rect">
            <a:avLst/>
          </a:prstGeom>
          <a:solidFill>
            <a:schemeClr val="accent1"/>
          </a:solidFill>
          <a:ln w="12700" cap="flat" cmpd="sng">
            <a:solidFill>
              <a:schemeClr val="accent1">
                <a:shade val="50000"/>
              </a:schemeClr>
            </a:solidFill>
            <a:prstDash val="solid"/>
          </a:ln>
        </p:spPr>
        <p:txBody>
          <a:bodyPr vert="horz" wrap="none" lIns="0" tIns="0" rIns="0" bIns="0" anchor="ctr">
            <a:noAutofit/>
          </a:bodyPr>
          <a:lstStyle/>
          <a:p>
            <a:pPr marL="0" algn="ctr">
              <a:lnSpc>
                <a:spcPct val="90000"/>
              </a:lnSpc>
              <a:spcBef>
                <a:spcPct val="0"/>
              </a:spcBef>
              <a:spcAft>
                <a:spcPct val="0"/>
              </a:spcAft>
            </a:pPr>
            <a:endParaRPr/>
          </a:p>
        </p:txBody>
      </p:sp>
      <p:sp>
        <p:nvSpPr>
          <p:cNvPr id="4" name="AutoShape 4"/>
          <p:cNvSpPr>
            <a:spLocks noGrp="1"/>
          </p:cNvSpPr>
          <p:nvPr>
            <p:ph type="ctrTitle"/>
          </p:nvPr>
        </p:nvSpPr>
        <p:spPr>
          <a:xfrm>
            <a:off x="658811" y="2451009"/>
            <a:ext cx="10850563" cy="698591"/>
          </a:xfrm>
        </p:spPr>
        <p:txBody>
          <a:bodyPr vert="horz" lIns="91440" tIns="45720" rIns="91440" bIns="45720" anchor="ctr">
            <a:noAutofit/>
          </a:bodyPr>
          <a:lstStyle/>
          <a:p>
            <a:pPr algn="ctr">
              <a:lnSpc>
                <a:spcPct val="90000"/>
              </a:lnSpc>
              <a:spcBef>
                <a:spcPct val="0"/>
              </a:spcBef>
            </a:pPr>
            <a:r>
              <a:rPr lang="en-US" sz="4400" b="1" i="0" u="none" baseline="0">
                <a:solidFill>
                  <a:srgbClr val="FFFFFF"/>
                </a:solidFill>
                <a:latin typeface="+mn-ea"/>
                <a:ea typeface="+mn-ea"/>
              </a:rPr>
              <a:t>Symmetry and Transformation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AutoShape 2"/>
          <p:cNvSpPr>
            <a:spLocks noGrp="1"/>
          </p:cNvSpPr>
          <p:nvPr>
            <p:ph type="title"/>
          </p:nvPr>
        </p:nvSpPr>
        <p:spPr>
          <a:xfrm>
            <a:off x="669924" y="1"/>
            <a:ext cx="10850563" cy="1028699"/>
          </a:xfrm>
        </p:spPr>
        <p:txBody>
          <a:bodyPr vert="horz" lIns="91440" tIns="45720" rIns="91440" bIns="45720" anchor="b">
            <a:normAutofit/>
          </a:bodyPr>
          <a:lstStyle/>
          <a:p>
            <a:pPr algn="l">
              <a:lnSpc>
                <a:spcPct val="90000"/>
              </a:lnSpc>
              <a:spcBef>
                <a:spcPct val="0"/>
              </a:spcBef>
            </a:pPr>
            <a:r>
              <a:rPr lang="en-US" sz="2800" b="1" i="0" u="none" baseline="0">
                <a:solidFill>
                  <a:srgbClr val="000000"/>
                </a:solidFill>
                <a:latin typeface="+mn-ea"/>
                <a:ea typeface="+mn-ea"/>
              </a:rPr>
              <a:t>Understanding Transformations</a:t>
            </a:r>
          </a:p>
        </p:txBody>
      </p:sp>
      <p:grpSp>
        <p:nvGrpSpPr>
          <p:cNvPr id="3" name="Group 3"/>
          <p:cNvGrpSpPr/>
          <p:nvPr/>
        </p:nvGrpSpPr>
        <p:grpSpPr>
          <a:xfrm>
            <a:off x="2799285" y="1320422"/>
            <a:ext cx="1865929" cy="2166327"/>
            <a:chOff x="2799285" y="1320422"/>
            <a:chExt cx="1865929" cy="2166327"/>
          </a:xfrm>
        </p:grpSpPr>
        <p:sp>
          <p:nvSpPr>
            <p:cNvPr id="4" name="Freeform 4"/>
            <p:cNvSpPr/>
            <p:nvPr/>
          </p:nvSpPr>
          <p:spPr>
            <a:xfrm rot="5400000">
              <a:off x="2174153" y="1945554"/>
              <a:ext cx="2166327" cy="916064"/>
            </a:xfrm>
            <a:custGeom>
              <a:avLst/>
              <a:gdLst/>
              <a:ahLst/>
              <a:cxnLst/>
              <a:rect l="l" t="t" r="r" b="b"/>
              <a:pathLst>
                <a:path w="2166327" h="916064">
                  <a:moveTo>
                    <a:pt x="0" y="0"/>
                  </a:moveTo>
                  <a:lnTo>
                    <a:pt x="2166327" y="0"/>
                  </a:lnTo>
                  <a:lnTo>
                    <a:pt x="2159127" y="12497"/>
                  </a:lnTo>
                  <a:lnTo>
                    <a:pt x="2166326" y="12497"/>
                  </a:lnTo>
                  <a:lnTo>
                    <a:pt x="1714542" y="916064"/>
                  </a:lnTo>
                  <a:lnTo>
                    <a:pt x="451785" y="916064"/>
                  </a:lnTo>
                  <a:lnTo>
                    <a:pt x="2" y="12497"/>
                  </a:lnTo>
                  <a:lnTo>
                    <a:pt x="7200" y="12497"/>
                  </a:lnTo>
                  <a:close/>
                </a:path>
              </a:pathLst>
            </a:custGeom>
            <a:solidFill>
              <a:srgbClr val="FFFFFF">
                <a:lumMod val="85000"/>
              </a:srgbClr>
            </a:solidFill>
            <a:ln cap="flat" cmpd="sng">
              <a:prstDash val="solid"/>
            </a:ln>
          </p:spPr>
          <p:txBody>
            <a:bodyPr vert="horz" wrap="square" lIns="91440" tIns="45720" rIns="91440" bIns="45720" anchor="ctr">
              <a:normAutofit/>
            </a:bodyPr>
            <a:lstStyle/>
            <a:p>
              <a:pPr marL="0" algn="ctr"/>
              <a:endParaRPr/>
            </a:p>
          </p:txBody>
        </p:sp>
        <p:sp>
          <p:nvSpPr>
            <p:cNvPr id="5" name="Freeform 5"/>
            <p:cNvSpPr/>
            <p:nvPr/>
          </p:nvSpPr>
          <p:spPr>
            <a:xfrm rot="5400000">
              <a:off x="3130269" y="1951803"/>
              <a:ext cx="2166323" cy="903566"/>
            </a:xfrm>
            <a:custGeom>
              <a:avLst/>
              <a:gdLst/>
              <a:ahLst/>
              <a:cxnLst/>
              <a:rect l="l" t="t" r="r" b="b"/>
              <a:pathLst>
                <a:path w="2166323" h="903566">
                  <a:moveTo>
                    <a:pt x="1419283" y="178156"/>
                  </a:moveTo>
                  <a:lnTo>
                    <a:pt x="1419283" y="0"/>
                  </a:lnTo>
                  <a:lnTo>
                    <a:pt x="1714541" y="0"/>
                  </a:lnTo>
                  <a:lnTo>
                    <a:pt x="2166323" y="903566"/>
                  </a:lnTo>
                  <a:lnTo>
                    <a:pt x="1957743" y="903566"/>
                  </a:lnTo>
                  <a:lnTo>
                    <a:pt x="1595038" y="178156"/>
                  </a:lnTo>
                  <a:close/>
                  <a:moveTo>
                    <a:pt x="0" y="903566"/>
                  </a:moveTo>
                  <a:lnTo>
                    <a:pt x="451784" y="0"/>
                  </a:lnTo>
                  <a:lnTo>
                    <a:pt x="883730" y="0"/>
                  </a:lnTo>
                  <a:lnTo>
                    <a:pt x="883730" y="178156"/>
                  </a:lnTo>
                  <a:lnTo>
                    <a:pt x="571289" y="178156"/>
                  </a:lnTo>
                  <a:lnTo>
                    <a:pt x="208584" y="903566"/>
                  </a:lnTo>
                  <a:close/>
                </a:path>
              </a:pathLst>
            </a:custGeom>
            <a:solidFill>
              <a:srgbClr val="FFFFFF">
                <a:lumMod val="85000"/>
              </a:srgbClr>
            </a:solidFill>
            <a:ln cap="flat" cmpd="sng">
              <a:prstDash val="solid"/>
            </a:ln>
          </p:spPr>
          <p:txBody>
            <a:bodyPr vert="horz" wrap="square" lIns="91440" tIns="45720" rIns="91440" bIns="45720" anchor="ctr">
              <a:normAutofit/>
            </a:bodyPr>
            <a:lstStyle/>
            <a:p>
              <a:pPr marL="0" algn="ctr"/>
              <a:endParaRPr/>
            </a:p>
          </p:txBody>
        </p:sp>
      </p:grpSp>
      <p:sp>
        <p:nvSpPr>
          <p:cNvPr id="6" name="AutoShape 6"/>
          <p:cNvSpPr/>
          <p:nvPr/>
        </p:nvSpPr>
        <p:spPr>
          <a:xfrm>
            <a:off x="0" y="2288406"/>
            <a:ext cx="2799285" cy="230358"/>
          </a:xfrm>
          <a:prstGeom prst="rect">
            <a:avLst/>
          </a:prstGeom>
          <a:solidFill>
            <a:srgbClr val="FFFFFF">
              <a:lumMod val="95000"/>
            </a:srgbClr>
          </a:solidFill>
          <a:ln cap="flat" cmpd="sng">
            <a:prstDash val="solid"/>
          </a:ln>
        </p:spPr>
        <p:txBody>
          <a:bodyPr vert="horz" wrap="square" lIns="91440" tIns="45720" rIns="91440" bIns="45720" anchor="ctr">
            <a:normAutofit/>
          </a:bodyPr>
          <a:lstStyle/>
          <a:p>
            <a:pPr marL="0" algn="ctr"/>
            <a:endParaRPr/>
          </a:p>
        </p:txBody>
      </p:sp>
      <p:sp>
        <p:nvSpPr>
          <p:cNvPr id="7" name="AutoShape 7"/>
          <p:cNvSpPr/>
          <p:nvPr/>
        </p:nvSpPr>
        <p:spPr>
          <a:xfrm>
            <a:off x="4665215" y="2290382"/>
            <a:ext cx="7526786" cy="226406"/>
          </a:xfrm>
          <a:prstGeom prst="rect">
            <a:avLst/>
          </a:prstGeom>
          <a:solidFill>
            <a:srgbClr val="FFFFFF">
              <a:lumMod val="95000"/>
            </a:srgbClr>
          </a:solidFill>
          <a:ln cap="flat" cmpd="sng">
            <a:prstDash val="solid"/>
          </a:ln>
        </p:spPr>
        <p:txBody>
          <a:bodyPr vert="horz" wrap="square" lIns="91440" tIns="45720" rIns="91440" bIns="45720" anchor="ctr">
            <a:normAutofit/>
          </a:bodyPr>
          <a:lstStyle/>
          <a:p>
            <a:pPr marL="0" algn="ctr"/>
            <a:endParaRPr/>
          </a:p>
        </p:txBody>
      </p:sp>
      <p:sp>
        <p:nvSpPr>
          <p:cNvPr id="8" name="AutoShape 8"/>
          <p:cNvSpPr/>
          <p:nvPr/>
        </p:nvSpPr>
        <p:spPr>
          <a:xfrm>
            <a:off x="5546518" y="5556533"/>
            <a:ext cx="5006159" cy="327077"/>
          </a:xfrm>
          <a:prstGeom prst="rect">
            <a:avLst/>
          </a:prstGeom>
          <a:noFill/>
        </p:spPr>
        <p:txBody>
          <a:bodyPr vert="horz" wrap="square" lIns="91440" tIns="45720" rIns="91440" bIns="45720" anchor="t">
            <a:spAutoFit/>
          </a:bodyPr>
          <a:lstStyle/>
          <a:p>
            <a:pPr marL="0" algn="l">
              <a:lnSpc>
                <a:spcPct val="120000"/>
              </a:lnSpc>
            </a:pPr>
            <a:r>
              <a:rPr lang="en-US" sz="1400" b="0" i="0" u="none" baseline="0">
                <a:solidFill>
                  <a:srgbClr val="000000"/>
                </a:solidFill>
                <a:latin typeface="Arial"/>
                <a:ea typeface="Arial"/>
              </a:rPr>
              <a:t>Transformations are crucial in geometry, facilitating the visualization and manipulation of shapes and figures. They provide tools for solving complex geometrical problems, particularly in computer applications like CAD and computer animations.</a:t>
            </a:r>
          </a:p>
        </p:txBody>
      </p:sp>
      <p:cxnSp>
        <p:nvCxnSpPr>
          <p:cNvPr id="9" name="Connector 9"/>
          <p:cNvCxnSpPr/>
          <p:nvPr/>
        </p:nvCxnSpPr>
        <p:spPr>
          <a:xfrm>
            <a:off x="5658611" y="5556533"/>
            <a:ext cx="4894063" cy="0"/>
          </a:xfrm>
          <a:prstGeom prst="line">
            <a:avLst/>
          </a:prstGeom>
          <a:ln w="3175" cap="rnd" cmpd="sng">
            <a:solidFill>
              <a:srgbClr val="FFFFFF">
                <a:lumMod val="75000"/>
              </a:srgbClr>
            </a:solidFill>
            <a:prstDash val="solid"/>
          </a:ln>
        </p:spPr>
      </p:cxnSp>
      <p:sp>
        <p:nvSpPr>
          <p:cNvPr id="10" name="AutoShape 10"/>
          <p:cNvSpPr/>
          <p:nvPr/>
        </p:nvSpPr>
        <p:spPr>
          <a:xfrm>
            <a:off x="5546518" y="3010256"/>
            <a:ext cx="5006159" cy="327077"/>
          </a:xfrm>
          <a:prstGeom prst="rect">
            <a:avLst/>
          </a:prstGeom>
          <a:noFill/>
        </p:spPr>
        <p:txBody>
          <a:bodyPr vert="horz" wrap="square" lIns="91440" tIns="45720" rIns="91440" bIns="45720" anchor="t">
            <a:spAutoFit/>
          </a:bodyPr>
          <a:lstStyle/>
          <a:p>
            <a:pPr marL="0" algn="l">
              <a:lnSpc>
                <a:spcPct val="120000"/>
              </a:lnSpc>
            </a:pPr>
            <a:r>
              <a:rPr lang="en-US" sz="1400" b="0" i="0" u="none" baseline="0">
                <a:solidFill>
                  <a:srgbClr val="000000"/>
                </a:solidFill>
                <a:latin typeface="Arial"/>
                <a:ea typeface="Arial"/>
              </a:rPr>
              <a:t>Transformation refers to the process of changing the form or position of an object in a specific way, including operations such as translation, rotation, and scaling. It is a foundational concept in geometry, underpinning numerous mathematical theories.</a:t>
            </a:r>
          </a:p>
        </p:txBody>
      </p:sp>
      <p:cxnSp>
        <p:nvCxnSpPr>
          <p:cNvPr id="11" name="Connector 11"/>
          <p:cNvCxnSpPr/>
          <p:nvPr/>
        </p:nvCxnSpPr>
        <p:spPr>
          <a:xfrm>
            <a:off x="5658611" y="3001333"/>
            <a:ext cx="4894063" cy="0"/>
          </a:xfrm>
          <a:prstGeom prst="line">
            <a:avLst/>
          </a:prstGeom>
          <a:ln w="3175" cap="rnd" cmpd="sng">
            <a:solidFill>
              <a:srgbClr val="FFFFFF">
                <a:lumMod val="75000"/>
              </a:srgbClr>
            </a:solidFill>
            <a:prstDash val="solid"/>
          </a:ln>
        </p:spPr>
      </p:cxnSp>
      <p:sp>
        <p:nvSpPr>
          <p:cNvPr id="12" name="AutoShape 12"/>
          <p:cNvSpPr/>
          <p:nvPr/>
        </p:nvSpPr>
        <p:spPr>
          <a:xfrm>
            <a:off x="5546518" y="4238861"/>
            <a:ext cx="5006159" cy="327077"/>
          </a:xfrm>
          <a:prstGeom prst="rect">
            <a:avLst/>
          </a:prstGeom>
          <a:noFill/>
        </p:spPr>
        <p:txBody>
          <a:bodyPr vert="horz" wrap="square" lIns="91440" tIns="45720" rIns="91440" bIns="45720" anchor="t">
            <a:spAutoFit/>
          </a:bodyPr>
          <a:lstStyle/>
          <a:p>
            <a:pPr marL="0" algn="l">
              <a:lnSpc>
                <a:spcPct val="120000"/>
              </a:lnSpc>
            </a:pPr>
            <a:r>
              <a:rPr lang="en-US" sz="1400" b="0" i="0" u="none" baseline="0">
                <a:solidFill>
                  <a:srgbClr val="000000"/>
                </a:solidFill>
                <a:latin typeface="Arial"/>
                <a:ea typeface="Arial"/>
              </a:rPr>
              <a:t>Common types of transformations include rigid transformations (preserving shape and size) and non-rigid transformations (which may alter these attributes). Understanding these distinctions is essential for applications across disciplines, from design to physics.</a:t>
            </a:r>
          </a:p>
        </p:txBody>
      </p:sp>
      <p:cxnSp>
        <p:nvCxnSpPr>
          <p:cNvPr id="13" name="Connector 13"/>
          <p:cNvCxnSpPr/>
          <p:nvPr/>
        </p:nvCxnSpPr>
        <p:spPr>
          <a:xfrm>
            <a:off x="5658611" y="4238861"/>
            <a:ext cx="4894063" cy="0"/>
          </a:xfrm>
          <a:prstGeom prst="line">
            <a:avLst/>
          </a:prstGeom>
          <a:ln w="3175" cap="rnd" cmpd="sng">
            <a:solidFill>
              <a:srgbClr val="FFFFFF">
                <a:lumMod val="75000"/>
              </a:srgbClr>
            </a:solidFill>
            <a:prstDash val="solid"/>
          </a:ln>
        </p:spPr>
      </p:cxnSp>
      <p:sp>
        <p:nvSpPr>
          <p:cNvPr id="14" name="TextBox 14"/>
          <p:cNvSpPr txBox="1"/>
          <p:nvPr/>
        </p:nvSpPr>
        <p:spPr>
          <a:xfrm>
            <a:off x="4845705" y="2686114"/>
            <a:ext cx="527709" cy="461665"/>
          </a:xfrm>
          <a:prstGeom prst="rect">
            <a:avLst/>
          </a:prstGeom>
          <a:noFill/>
        </p:spPr>
        <p:txBody>
          <a:bodyPr vert="horz" wrap="square" lIns="91440" tIns="45720" rIns="91440" bIns="45720" rtlCol="0" anchor="b">
            <a:normAutofit/>
          </a:bodyPr>
          <a:lstStyle/>
          <a:p>
            <a:pPr marL="0" algn="l">
              <a:lnSpc>
                <a:spcPct val="100000"/>
              </a:lnSpc>
              <a:spcBef>
                <a:spcPct val="0"/>
              </a:spcBef>
              <a:defRPr/>
            </a:pPr>
            <a:r>
              <a:rPr lang="en-US" sz="2400" b="1" i="0" u="none" baseline="0">
                <a:solidFill>
                  <a:schemeClr val="accent1"/>
                </a:solidFill>
                <a:latin typeface="Arial"/>
                <a:ea typeface="Arial"/>
              </a:rPr>
              <a:t>01</a:t>
            </a:r>
            <a:endParaRPr lang="en-US" sz="1100"/>
          </a:p>
        </p:txBody>
      </p:sp>
      <p:sp>
        <p:nvSpPr>
          <p:cNvPr id="15" name="TextBox 15"/>
          <p:cNvSpPr txBox="1"/>
          <p:nvPr/>
        </p:nvSpPr>
        <p:spPr>
          <a:xfrm>
            <a:off x="4845705" y="3919181"/>
            <a:ext cx="527709" cy="461665"/>
          </a:xfrm>
          <a:prstGeom prst="rect">
            <a:avLst/>
          </a:prstGeom>
          <a:noFill/>
        </p:spPr>
        <p:txBody>
          <a:bodyPr vert="horz" wrap="square" lIns="91440" tIns="45720" rIns="91440" bIns="45720" rtlCol="0" anchor="b">
            <a:normAutofit/>
          </a:bodyPr>
          <a:lstStyle/>
          <a:p>
            <a:pPr marL="0" algn="l">
              <a:lnSpc>
                <a:spcPct val="100000"/>
              </a:lnSpc>
              <a:spcBef>
                <a:spcPct val="0"/>
              </a:spcBef>
              <a:defRPr/>
            </a:pPr>
            <a:r>
              <a:rPr lang="en-US" sz="2400" b="1" i="0" u="none" baseline="0">
                <a:solidFill>
                  <a:schemeClr val="accent1"/>
                </a:solidFill>
                <a:latin typeface="Arial"/>
                <a:ea typeface="Arial"/>
              </a:rPr>
              <a:t>02</a:t>
            </a:r>
            <a:endParaRPr lang="en-US" sz="1100"/>
          </a:p>
        </p:txBody>
      </p:sp>
      <p:sp>
        <p:nvSpPr>
          <p:cNvPr id="16" name="TextBox 16"/>
          <p:cNvSpPr txBox="1"/>
          <p:nvPr/>
        </p:nvSpPr>
        <p:spPr>
          <a:xfrm>
            <a:off x="4845705" y="5241314"/>
            <a:ext cx="527709" cy="461665"/>
          </a:xfrm>
          <a:prstGeom prst="rect">
            <a:avLst/>
          </a:prstGeom>
          <a:noFill/>
        </p:spPr>
        <p:txBody>
          <a:bodyPr vert="horz" wrap="square" lIns="91440" tIns="45720" rIns="91440" bIns="45720" rtlCol="0" anchor="b">
            <a:normAutofit/>
          </a:bodyPr>
          <a:lstStyle/>
          <a:p>
            <a:pPr marL="0" algn="l">
              <a:lnSpc>
                <a:spcPct val="100000"/>
              </a:lnSpc>
              <a:spcBef>
                <a:spcPct val="0"/>
              </a:spcBef>
              <a:defRPr/>
            </a:pPr>
            <a:r>
              <a:rPr lang="en-US" sz="2400" b="1" i="0" u="none" baseline="0">
                <a:solidFill>
                  <a:schemeClr val="accent1"/>
                </a:solidFill>
                <a:latin typeface="Arial"/>
                <a:ea typeface="Arial"/>
              </a:rPr>
              <a:t>03</a:t>
            </a:r>
            <a:endParaRPr lang="en-US" sz="1100"/>
          </a:p>
        </p:txBody>
      </p:sp>
      <p:sp>
        <p:nvSpPr>
          <p:cNvPr id="17" name="Freeform 17"/>
          <p:cNvSpPr/>
          <p:nvPr/>
        </p:nvSpPr>
        <p:spPr>
          <a:xfrm>
            <a:off x="3070580" y="2199774"/>
            <a:ext cx="373472" cy="407624"/>
          </a:xfrm>
          <a:custGeom>
            <a:avLst/>
            <a:gdLst/>
            <a:ahLst/>
            <a:cxnLst/>
            <a:rect l="l" t="t" r="r" b="b"/>
            <a:pathLst>
              <a:path w="557114" h="608062">
                <a:moveTo>
                  <a:pt x="243589" y="355438"/>
                </a:moveTo>
                <a:lnTo>
                  <a:pt x="277656" y="355438"/>
                </a:lnTo>
                <a:lnTo>
                  <a:pt x="277940" y="355438"/>
                </a:lnTo>
                <a:lnTo>
                  <a:pt x="278604" y="355438"/>
                </a:lnTo>
                <a:lnTo>
                  <a:pt x="279174" y="355438"/>
                </a:lnTo>
                <a:lnTo>
                  <a:pt x="279458" y="355438"/>
                </a:lnTo>
                <a:lnTo>
                  <a:pt x="279553" y="355438"/>
                </a:lnTo>
                <a:lnTo>
                  <a:pt x="313620" y="355438"/>
                </a:lnTo>
                <a:cubicBezTo>
                  <a:pt x="325007" y="355438"/>
                  <a:pt x="330511" y="364630"/>
                  <a:pt x="324438" y="375432"/>
                </a:cubicBezTo>
                <a:cubicBezTo>
                  <a:pt x="321781" y="379980"/>
                  <a:pt x="298152" y="430202"/>
                  <a:pt x="298152" y="430202"/>
                </a:cubicBezTo>
                <a:lnTo>
                  <a:pt x="301948" y="510272"/>
                </a:lnTo>
                <a:cubicBezTo>
                  <a:pt x="317700" y="481655"/>
                  <a:pt x="343131" y="422432"/>
                  <a:pt x="356891" y="389172"/>
                </a:cubicBezTo>
                <a:cubicBezTo>
                  <a:pt x="356891" y="389172"/>
                  <a:pt x="356891" y="389172"/>
                  <a:pt x="356986" y="389172"/>
                </a:cubicBezTo>
                <a:cubicBezTo>
                  <a:pt x="359832" y="381117"/>
                  <a:pt x="367519" y="375337"/>
                  <a:pt x="376628" y="375337"/>
                </a:cubicBezTo>
                <a:cubicBezTo>
                  <a:pt x="379096" y="375337"/>
                  <a:pt x="381373" y="375716"/>
                  <a:pt x="383556" y="376474"/>
                </a:cubicBezTo>
                <a:cubicBezTo>
                  <a:pt x="383650" y="376474"/>
                  <a:pt x="383650" y="376474"/>
                  <a:pt x="383745" y="376569"/>
                </a:cubicBezTo>
                <a:cubicBezTo>
                  <a:pt x="387446" y="377706"/>
                  <a:pt x="464973" y="411724"/>
                  <a:pt x="518588" y="438920"/>
                </a:cubicBezTo>
                <a:cubicBezTo>
                  <a:pt x="542595" y="451049"/>
                  <a:pt x="557114" y="466305"/>
                  <a:pt x="557114" y="482224"/>
                </a:cubicBezTo>
                <a:lnTo>
                  <a:pt x="557114" y="608062"/>
                </a:lnTo>
                <a:lnTo>
                  <a:pt x="279743" y="608062"/>
                </a:lnTo>
                <a:lnTo>
                  <a:pt x="279458" y="608062"/>
                </a:lnTo>
                <a:lnTo>
                  <a:pt x="279364" y="608062"/>
                </a:lnTo>
                <a:lnTo>
                  <a:pt x="279174" y="608062"/>
                </a:lnTo>
                <a:lnTo>
                  <a:pt x="278984" y="608062"/>
                </a:lnTo>
                <a:lnTo>
                  <a:pt x="278604" y="608062"/>
                </a:lnTo>
                <a:lnTo>
                  <a:pt x="278130" y="608062"/>
                </a:lnTo>
                <a:lnTo>
                  <a:pt x="277940" y="608062"/>
                </a:lnTo>
                <a:lnTo>
                  <a:pt x="277845" y="608062"/>
                </a:lnTo>
                <a:lnTo>
                  <a:pt x="277750" y="608062"/>
                </a:lnTo>
                <a:lnTo>
                  <a:pt x="277656" y="608062"/>
                </a:lnTo>
                <a:lnTo>
                  <a:pt x="277371" y="608062"/>
                </a:lnTo>
                <a:lnTo>
                  <a:pt x="0" y="608062"/>
                </a:lnTo>
                <a:lnTo>
                  <a:pt x="0" y="482224"/>
                </a:lnTo>
                <a:cubicBezTo>
                  <a:pt x="0" y="466305"/>
                  <a:pt x="14519" y="451049"/>
                  <a:pt x="38621" y="438920"/>
                </a:cubicBezTo>
                <a:cubicBezTo>
                  <a:pt x="92141" y="411724"/>
                  <a:pt x="169668" y="377706"/>
                  <a:pt x="173464" y="376569"/>
                </a:cubicBezTo>
                <a:cubicBezTo>
                  <a:pt x="173464" y="376474"/>
                  <a:pt x="173464" y="376474"/>
                  <a:pt x="173558" y="376474"/>
                </a:cubicBezTo>
                <a:cubicBezTo>
                  <a:pt x="175741" y="375716"/>
                  <a:pt x="178018" y="375337"/>
                  <a:pt x="180486" y="375337"/>
                </a:cubicBezTo>
                <a:cubicBezTo>
                  <a:pt x="189595" y="375337"/>
                  <a:pt x="197282" y="381117"/>
                  <a:pt x="200223" y="389172"/>
                </a:cubicBezTo>
                <a:cubicBezTo>
                  <a:pt x="214078" y="422432"/>
                  <a:pt x="239414" y="481655"/>
                  <a:pt x="255166" y="510272"/>
                </a:cubicBezTo>
                <a:lnTo>
                  <a:pt x="258962" y="430202"/>
                </a:lnTo>
                <a:cubicBezTo>
                  <a:pt x="258962" y="430202"/>
                  <a:pt x="235333" y="379980"/>
                  <a:pt x="232676" y="375432"/>
                </a:cubicBezTo>
                <a:cubicBezTo>
                  <a:pt x="226603" y="364630"/>
                  <a:pt x="232107" y="355438"/>
                  <a:pt x="243589" y="355438"/>
                </a:cubicBezTo>
                <a:close/>
                <a:moveTo>
                  <a:pt x="276250" y="0"/>
                </a:moveTo>
                <a:cubicBezTo>
                  <a:pt x="276725" y="0"/>
                  <a:pt x="277199" y="0"/>
                  <a:pt x="277674" y="0"/>
                </a:cubicBezTo>
                <a:cubicBezTo>
                  <a:pt x="277769" y="0"/>
                  <a:pt x="277769" y="0"/>
                  <a:pt x="277863" y="0"/>
                </a:cubicBezTo>
                <a:cubicBezTo>
                  <a:pt x="277863" y="0"/>
                  <a:pt x="277863" y="0"/>
                  <a:pt x="277958" y="0"/>
                </a:cubicBezTo>
                <a:cubicBezTo>
                  <a:pt x="278433" y="0"/>
                  <a:pt x="278907" y="0"/>
                  <a:pt x="279382" y="0"/>
                </a:cubicBezTo>
                <a:cubicBezTo>
                  <a:pt x="385487" y="0"/>
                  <a:pt x="405417" y="75615"/>
                  <a:pt x="402570" y="104895"/>
                </a:cubicBezTo>
                <a:cubicBezTo>
                  <a:pt x="400387" y="128395"/>
                  <a:pt x="394693" y="159001"/>
                  <a:pt x="394693" y="159001"/>
                </a:cubicBezTo>
                <a:cubicBezTo>
                  <a:pt x="394693" y="159001"/>
                  <a:pt x="405892" y="164118"/>
                  <a:pt x="405892" y="184774"/>
                </a:cubicBezTo>
                <a:cubicBezTo>
                  <a:pt x="402001" y="236511"/>
                  <a:pt x="381311" y="214149"/>
                  <a:pt x="377040" y="236890"/>
                </a:cubicBezTo>
                <a:cubicBezTo>
                  <a:pt x="370017" y="274603"/>
                  <a:pt x="336610" y="301893"/>
                  <a:pt x="315731" y="311274"/>
                </a:cubicBezTo>
                <a:cubicBezTo>
                  <a:pt x="303583" y="316770"/>
                  <a:pt x="291055" y="319518"/>
                  <a:pt x="277958" y="319707"/>
                </a:cubicBezTo>
                <a:lnTo>
                  <a:pt x="277958" y="319802"/>
                </a:lnTo>
                <a:cubicBezTo>
                  <a:pt x="277863" y="319802"/>
                  <a:pt x="277863" y="319802"/>
                  <a:pt x="277863" y="319802"/>
                </a:cubicBezTo>
                <a:cubicBezTo>
                  <a:pt x="277769" y="319802"/>
                  <a:pt x="277769" y="319802"/>
                  <a:pt x="277674" y="319802"/>
                </a:cubicBezTo>
                <a:lnTo>
                  <a:pt x="277674" y="319707"/>
                </a:lnTo>
                <a:cubicBezTo>
                  <a:pt x="264577" y="319518"/>
                  <a:pt x="252049" y="316770"/>
                  <a:pt x="239901" y="311274"/>
                </a:cubicBezTo>
                <a:cubicBezTo>
                  <a:pt x="219022" y="301893"/>
                  <a:pt x="185615" y="274603"/>
                  <a:pt x="178592" y="236890"/>
                </a:cubicBezTo>
                <a:cubicBezTo>
                  <a:pt x="174321" y="214149"/>
                  <a:pt x="153631" y="236511"/>
                  <a:pt x="149740" y="184774"/>
                </a:cubicBezTo>
                <a:cubicBezTo>
                  <a:pt x="149740" y="164118"/>
                  <a:pt x="161034" y="159001"/>
                  <a:pt x="161034" y="159001"/>
                </a:cubicBezTo>
                <a:cubicBezTo>
                  <a:pt x="161034" y="159001"/>
                  <a:pt x="155245" y="128395"/>
                  <a:pt x="153062" y="104895"/>
                </a:cubicBezTo>
                <a:cubicBezTo>
                  <a:pt x="150215" y="75615"/>
                  <a:pt x="170145" y="0"/>
                  <a:pt x="276250" y="0"/>
                </a:cubicBezTo>
                <a:close/>
              </a:path>
            </a:pathLst>
          </a:custGeom>
          <a:solidFill>
            <a:schemeClr val="accent1"/>
          </a:solidFill>
          <a:ln cap="flat" cmpd="sng">
            <a:prstDash val="solid"/>
          </a:ln>
        </p:spPr>
        <p:txBody>
          <a:bodyPr vert="horz" wrap="square" lIns="91440" tIns="45720" rIns="91440" bIns="45720" anchor="ctr">
            <a:normAutofit/>
          </a:bodyPr>
          <a:lstStyle/>
          <a:p>
            <a:pPr marL="0" algn="ctr"/>
            <a:endParaRPr/>
          </a:p>
        </p:txBody>
      </p:sp>
      <p:sp>
        <p:nvSpPr>
          <p:cNvPr id="18" name="TextBox 18"/>
          <p:cNvSpPr txBox="1"/>
          <p:nvPr/>
        </p:nvSpPr>
        <p:spPr>
          <a:xfrm>
            <a:off x="5546518" y="2616128"/>
            <a:ext cx="5006156" cy="338554"/>
          </a:xfrm>
          <a:prstGeom prst="rect">
            <a:avLst/>
          </a:prstGeom>
          <a:noFill/>
        </p:spPr>
        <p:txBody>
          <a:bodyPr vert="horz" wrap="square" lIns="91440" tIns="45720" rIns="91440" bIns="45720" rtlCol="0" anchor="b">
            <a:spAutoFit/>
          </a:bodyPr>
          <a:lstStyle/>
          <a:p>
            <a:pPr marL="0" algn="l">
              <a:defRPr/>
            </a:pPr>
            <a:r>
              <a:rPr lang="en-US" sz="1600" b="1" i="0" u="none" baseline="0">
                <a:solidFill>
                  <a:srgbClr val="000000"/>
                </a:solidFill>
                <a:latin typeface="Arial"/>
                <a:ea typeface="Arial"/>
              </a:rPr>
              <a:t>Definition of Transformation</a:t>
            </a:r>
            <a:endParaRPr lang="en-US" sz="1100"/>
          </a:p>
        </p:txBody>
      </p:sp>
      <p:sp>
        <p:nvSpPr>
          <p:cNvPr id="19" name="TextBox 19"/>
          <p:cNvSpPr txBox="1"/>
          <p:nvPr/>
        </p:nvSpPr>
        <p:spPr>
          <a:xfrm>
            <a:off x="5546518" y="3837805"/>
            <a:ext cx="5006156" cy="338554"/>
          </a:xfrm>
          <a:prstGeom prst="rect">
            <a:avLst/>
          </a:prstGeom>
          <a:noFill/>
        </p:spPr>
        <p:txBody>
          <a:bodyPr vert="horz" wrap="square" lIns="91440" tIns="45720" rIns="91440" bIns="45720" rtlCol="0" anchor="b">
            <a:spAutoFit/>
          </a:bodyPr>
          <a:lstStyle/>
          <a:p>
            <a:pPr marL="0" algn="l">
              <a:defRPr/>
            </a:pPr>
            <a:r>
              <a:rPr lang="en-US" sz="1600" b="1" i="0" u="none" baseline="0">
                <a:solidFill>
                  <a:srgbClr val="000000"/>
                </a:solidFill>
                <a:latin typeface="Arial"/>
                <a:ea typeface="Arial"/>
              </a:rPr>
              <a:t>Types of Transformations</a:t>
            </a:r>
            <a:endParaRPr lang="en-US" sz="1100"/>
          </a:p>
        </p:txBody>
      </p:sp>
      <p:sp>
        <p:nvSpPr>
          <p:cNvPr id="20" name="TextBox 20"/>
          <p:cNvSpPr txBox="1"/>
          <p:nvPr/>
        </p:nvSpPr>
        <p:spPr>
          <a:xfrm>
            <a:off x="5546518" y="5155209"/>
            <a:ext cx="5006156" cy="338554"/>
          </a:xfrm>
          <a:prstGeom prst="rect">
            <a:avLst/>
          </a:prstGeom>
          <a:noFill/>
        </p:spPr>
        <p:txBody>
          <a:bodyPr vert="horz" wrap="square" lIns="91440" tIns="45720" rIns="91440" bIns="45720" rtlCol="0" anchor="b">
            <a:spAutoFit/>
          </a:bodyPr>
          <a:lstStyle/>
          <a:p>
            <a:pPr marL="0" algn="l">
              <a:defRPr/>
            </a:pPr>
            <a:r>
              <a:rPr lang="en-US" sz="1600" b="1" i="0" u="none" baseline="0">
                <a:solidFill>
                  <a:srgbClr val="000000"/>
                </a:solidFill>
                <a:latin typeface="Arial"/>
                <a:ea typeface="Arial"/>
              </a:rPr>
              <a:t>Importance in Geometry</a:t>
            </a:r>
            <a:endParaRPr lang="en-US" sz="110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AutoShape 2"/>
          <p:cNvSpPr>
            <a:spLocks noGrp="1"/>
          </p:cNvSpPr>
          <p:nvPr>
            <p:ph type="title"/>
          </p:nvPr>
        </p:nvSpPr>
        <p:spPr>
          <a:xfrm>
            <a:off x="669924" y="1"/>
            <a:ext cx="10850563" cy="1028699"/>
          </a:xfrm>
        </p:spPr>
        <p:txBody>
          <a:bodyPr vert="horz" lIns="91440" tIns="45720" rIns="91440" bIns="45720" anchor="b">
            <a:normAutofit/>
          </a:bodyPr>
          <a:lstStyle/>
          <a:p>
            <a:pPr algn="l">
              <a:lnSpc>
                <a:spcPct val="90000"/>
              </a:lnSpc>
              <a:spcBef>
                <a:spcPct val="0"/>
              </a:spcBef>
            </a:pPr>
            <a:r>
              <a:rPr lang="en-US" sz="2800" b="1" i="0" u="none" baseline="0">
                <a:solidFill>
                  <a:srgbClr val="000000"/>
                </a:solidFill>
                <a:latin typeface="+mn-ea"/>
                <a:ea typeface="+mn-ea"/>
              </a:rPr>
              <a:t>Properties of Transformations</a:t>
            </a:r>
          </a:p>
        </p:txBody>
      </p:sp>
      <p:grpSp>
        <p:nvGrpSpPr>
          <p:cNvPr id="3" name="Group 3"/>
          <p:cNvGrpSpPr/>
          <p:nvPr/>
        </p:nvGrpSpPr>
        <p:grpSpPr>
          <a:xfrm>
            <a:off x="4351405" y="514350"/>
            <a:ext cx="3487613" cy="3951869"/>
            <a:chOff x="4769637" y="1345143"/>
            <a:chExt cx="2649801" cy="3002533"/>
          </a:xfrm>
        </p:grpSpPr>
        <p:sp>
          <p:nvSpPr>
            <p:cNvPr id="4" name="Freeform 4"/>
            <p:cNvSpPr/>
            <p:nvPr/>
          </p:nvSpPr>
          <p:spPr>
            <a:xfrm rot="18900000">
              <a:off x="4769637" y="1345143"/>
              <a:ext cx="2649801" cy="2649920"/>
            </a:xfrm>
            <a:custGeom>
              <a:avLst/>
              <a:gdLst/>
              <a:ahLst/>
              <a:cxnLst/>
              <a:rect l="l" t="t" r="r" b="b"/>
              <a:pathLst>
                <a:path w="21600" h="21600" extrusionOk="0">
                  <a:moveTo>
                    <a:pt x="0" y="0"/>
                  </a:moveTo>
                  <a:cubicBezTo>
                    <a:pt x="11929" y="0"/>
                    <a:pt x="21600" y="9633"/>
                    <a:pt x="21600" y="21517"/>
                  </a:cubicBezTo>
                  <a:cubicBezTo>
                    <a:pt x="21600" y="21544"/>
                    <a:pt x="21599" y="21572"/>
                    <a:pt x="21599" y="21600"/>
                  </a:cubicBezTo>
                  <a:lnTo>
                    <a:pt x="1" y="21517"/>
                  </a:lnTo>
                  <a:close/>
                </a:path>
              </a:pathLst>
            </a:custGeom>
            <a:solidFill>
              <a:srgbClr val="FFFFFF">
                <a:lumMod val="85000"/>
              </a:srgbClr>
            </a:solidFill>
            <a:ln w="57150">
              <a:solidFill>
                <a:srgbClr val="FFFFFF"/>
              </a:solidFill>
            </a:ln>
          </p:spPr>
          <p:txBody>
            <a:bodyPr vert="horz" lIns="91440" tIns="45720" rIns="91440" bIns="45720" anchor="ctr">
              <a:normAutofit/>
            </a:bodyPr>
            <a:lstStyle/>
            <a:p>
              <a:pPr marL="0" algn="ctr"/>
              <a:endParaRPr/>
            </a:p>
          </p:txBody>
        </p:sp>
        <p:sp>
          <p:nvSpPr>
            <p:cNvPr id="5" name="Freeform 5"/>
            <p:cNvSpPr/>
            <p:nvPr/>
          </p:nvSpPr>
          <p:spPr>
            <a:xfrm rot="18900000">
              <a:off x="5145021" y="2251545"/>
              <a:ext cx="1898845" cy="1899163"/>
            </a:xfrm>
            <a:custGeom>
              <a:avLst/>
              <a:gdLst/>
              <a:ahLst/>
              <a:cxnLst/>
              <a:rect l="l" t="t" r="r" b="b"/>
              <a:pathLst>
                <a:path w="21600" h="21600" extrusionOk="0">
                  <a:moveTo>
                    <a:pt x="0" y="0"/>
                  </a:moveTo>
                  <a:cubicBezTo>
                    <a:pt x="11929" y="0"/>
                    <a:pt x="21600" y="9633"/>
                    <a:pt x="21600" y="21517"/>
                  </a:cubicBezTo>
                  <a:cubicBezTo>
                    <a:pt x="21600" y="21544"/>
                    <a:pt x="21599" y="21572"/>
                    <a:pt x="21599" y="21600"/>
                  </a:cubicBezTo>
                  <a:lnTo>
                    <a:pt x="1" y="21517"/>
                  </a:lnTo>
                  <a:close/>
                </a:path>
              </a:pathLst>
            </a:custGeom>
            <a:solidFill>
              <a:srgbClr val="FFFFFF">
                <a:lumMod val="75000"/>
              </a:srgbClr>
            </a:solidFill>
            <a:ln w="57150">
              <a:solidFill>
                <a:srgbClr val="FFFFFF"/>
              </a:solidFill>
            </a:ln>
          </p:spPr>
          <p:txBody>
            <a:bodyPr vert="horz" lIns="91440" tIns="45720" rIns="91440" bIns="45720" anchor="ctr">
              <a:normAutofit/>
            </a:bodyPr>
            <a:lstStyle/>
            <a:p>
              <a:pPr marL="0" algn="ctr"/>
              <a:endParaRPr/>
            </a:p>
          </p:txBody>
        </p:sp>
        <p:sp>
          <p:nvSpPr>
            <p:cNvPr id="6" name="Freeform 6"/>
            <p:cNvSpPr/>
            <p:nvPr/>
          </p:nvSpPr>
          <p:spPr>
            <a:xfrm rot="18900000">
              <a:off x="5620423" y="3399414"/>
              <a:ext cx="948104" cy="948262"/>
            </a:xfrm>
            <a:custGeom>
              <a:avLst/>
              <a:gdLst/>
              <a:ahLst/>
              <a:cxnLst/>
              <a:rect l="l" t="t" r="r" b="b"/>
              <a:pathLst>
                <a:path w="21600" h="21600" extrusionOk="0">
                  <a:moveTo>
                    <a:pt x="0" y="0"/>
                  </a:moveTo>
                  <a:cubicBezTo>
                    <a:pt x="11929" y="0"/>
                    <a:pt x="21600" y="9633"/>
                    <a:pt x="21600" y="21517"/>
                  </a:cubicBezTo>
                  <a:cubicBezTo>
                    <a:pt x="21600" y="21544"/>
                    <a:pt x="21599" y="21572"/>
                    <a:pt x="21599" y="21600"/>
                  </a:cubicBezTo>
                  <a:lnTo>
                    <a:pt x="1" y="21517"/>
                  </a:lnTo>
                  <a:close/>
                </a:path>
              </a:pathLst>
            </a:custGeom>
            <a:solidFill>
              <a:schemeClr val="accent1"/>
            </a:solidFill>
            <a:ln w="57150">
              <a:solidFill>
                <a:srgbClr val="FFFFFF"/>
              </a:solidFill>
            </a:ln>
          </p:spPr>
          <p:txBody>
            <a:bodyPr vert="horz" lIns="91440" tIns="45720" rIns="91440" bIns="45720" anchor="ctr">
              <a:normAutofit/>
            </a:bodyPr>
            <a:lstStyle/>
            <a:p>
              <a:pPr marL="0" algn="ctr"/>
              <a:endParaRPr/>
            </a:p>
          </p:txBody>
        </p:sp>
        <p:sp>
          <p:nvSpPr>
            <p:cNvPr id="7" name="TextBox 7"/>
            <p:cNvSpPr txBox="1"/>
            <p:nvPr/>
          </p:nvSpPr>
          <p:spPr>
            <a:xfrm>
              <a:off x="5332537" y="2150698"/>
              <a:ext cx="1524000" cy="292100"/>
            </a:xfrm>
            <a:prstGeom prst="rect">
              <a:avLst/>
            </a:prstGeom>
          </p:spPr>
          <p:txBody>
            <a:bodyPr vert="horz" wrap="square" lIns="91440" tIns="45720" rIns="91440" bIns="45720" rtlCol="0" anchor="ctr">
              <a:normAutofit/>
            </a:bodyPr>
            <a:lstStyle/>
            <a:p>
              <a:pPr marL="0" algn="ctr">
                <a:defRPr/>
              </a:pPr>
              <a:r>
                <a:rPr lang="en-US" sz="1400" b="0" i="0" u="none" baseline="0">
                  <a:solidFill>
                    <a:srgbClr val="000000"/>
                  </a:solidFill>
                  <a:latin typeface="Arial"/>
                  <a:ea typeface="Arial"/>
                </a:rPr>
                <a:t>3</a:t>
              </a:r>
              <a:endParaRPr lang="en-US" sz="1100"/>
            </a:p>
          </p:txBody>
        </p:sp>
        <p:sp>
          <p:nvSpPr>
            <p:cNvPr id="8" name="TextBox 8"/>
            <p:cNvSpPr txBox="1"/>
            <p:nvPr/>
          </p:nvSpPr>
          <p:spPr>
            <a:xfrm>
              <a:off x="5332537" y="3055076"/>
              <a:ext cx="1524000" cy="292100"/>
            </a:xfrm>
            <a:prstGeom prst="rect">
              <a:avLst/>
            </a:prstGeom>
          </p:spPr>
          <p:txBody>
            <a:bodyPr vert="horz" wrap="square" lIns="91440" tIns="45720" rIns="91440" bIns="45720" rtlCol="0" anchor="ctr">
              <a:normAutofit/>
            </a:bodyPr>
            <a:lstStyle/>
            <a:p>
              <a:pPr marL="0" algn="ctr">
                <a:defRPr/>
              </a:pPr>
              <a:r>
                <a:rPr lang="en-US" sz="1400" b="0" i="0" u="none" baseline="0">
                  <a:solidFill>
                    <a:srgbClr val="000000"/>
                  </a:solidFill>
                  <a:latin typeface="Arial"/>
                  <a:ea typeface="Arial"/>
                </a:rPr>
                <a:t>2</a:t>
              </a:r>
              <a:endParaRPr lang="en-US" sz="1100"/>
            </a:p>
          </p:txBody>
        </p:sp>
        <p:sp>
          <p:nvSpPr>
            <p:cNvPr id="9" name="TextBox 9"/>
            <p:cNvSpPr txBox="1"/>
            <p:nvPr/>
          </p:nvSpPr>
          <p:spPr>
            <a:xfrm>
              <a:off x="5332537" y="3873545"/>
              <a:ext cx="1524000" cy="292100"/>
            </a:xfrm>
            <a:prstGeom prst="rect">
              <a:avLst/>
            </a:prstGeom>
          </p:spPr>
          <p:txBody>
            <a:bodyPr vert="horz" wrap="square" lIns="91440" tIns="45720" rIns="91440" bIns="45720" rtlCol="0" anchor="ctr">
              <a:normAutofit/>
            </a:bodyPr>
            <a:lstStyle/>
            <a:p>
              <a:pPr marL="0" algn="ctr">
                <a:defRPr/>
              </a:pPr>
              <a:r>
                <a:rPr lang="en-US" sz="1400" b="0" i="0" u="none" baseline="0">
                  <a:solidFill>
                    <a:srgbClr val="FFFFFF"/>
                  </a:solidFill>
                  <a:latin typeface="Arial"/>
                  <a:ea typeface="Arial"/>
                </a:rPr>
                <a:t>1</a:t>
              </a:r>
              <a:endParaRPr lang="en-US" sz="1100"/>
            </a:p>
          </p:txBody>
        </p:sp>
      </p:grpSp>
      <p:sp>
        <p:nvSpPr>
          <p:cNvPr id="10" name="TextBox 10"/>
          <p:cNvSpPr txBox="1"/>
          <p:nvPr/>
        </p:nvSpPr>
        <p:spPr>
          <a:xfrm>
            <a:off x="672311" y="2163941"/>
            <a:ext cx="3067482" cy="338554"/>
          </a:xfrm>
          <a:prstGeom prst="rect">
            <a:avLst/>
          </a:prstGeom>
          <a:noFill/>
        </p:spPr>
        <p:txBody>
          <a:bodyPr vert="horz" wrap="square" lIns="91440" tIns="45720" rIns="91440" bIns="45720" rtlCol="0" anchor="ctr">
            <a:spAutoFit/>
          </a:bodyPr>
          <a:lstStyle/>
          <a:p>
            <a:pPr marL="0" algn="l">
              <a:defRPr/>
            </a:pPr>
            <a:r>
              <a:rPr lang="en-US" sz="1600" b="1" i="0" u="none" baseline="0">
                <a:solidFill>
                  <a:srgbClr val="000000"/>
                </a:solidFill>
                <a:latin typeface="Arial"/>
                <a:ea typeface="Arial"/>
              </a:rPr>
              <a:t>Invariance</a:t>
            </a:r>
            <a:endParaRPr lang="en-US" sz="1100"/>
          </a:p>
        </p:txBody>
      </p:sp>
      <p:sp>
        <p:nvSpPr>
          <p:cNvPr id="11" name="TextBox 11"/>
          <p:cNvSpPr txBox="1"/>
          <p:nvPr/>
        </p:nvSpPr>
        <p:spPr>
          <a:xfrm>
            <a:off x="672311" y="2558068"/>
            <a:ext cx="3067482" cy="585610"/>
          </a:xfrm>
          <a:prstGeom prst="rect">
            <a:avLst/>
          </a:prstGeom>
          <a:noFill/>
        </p:spPr>
        <p:txBody>
          <a:bodyPr vert="horz" wrap="square" lIns="91440" tIns="45720" rIns="91440" bIns="45720" rtlCol="0" anchor="t">
            <a:spAutoFit/>
          </a:bodyPr>
          <a:lstStyle/>
          <a:p>
            <a:pPr marL="0" algn="l">
              <a:lnSpc>
                <a:spcPct val="120000"/>
              </a:lnSpc>
              <a:defRPr/>
            </a:pPr>
            <a:r>
              <a:rPr lang="en-US" sz="1400" b="0" i="0" u="none" baseline="0">
                <a:solidFill>
                  <a:srgbClr val="000000"/>
                </a:solidFill>
                <a:latin typeface="Arial"/>
                <a:ea typeface="Arial"/>
              </a:rPr>
              <a:t>Invariance indicates that certain properties of objects remain unchanged under transformations. Recognizing these invariants is crucial for maintaining essential characteristics in various applications, including physics and geometry.</a:t>
            </a:r>
            <a:endParaRPr lang="en-US" sz="1100"/>
          </a:p>
        </p:txBody>
      </p:sp>
      <p:sp>
        <p:nvSpPr>
          <p:cNvPr id="12" name="TextBox 12"/>
          <p:cNvSpPr txBox="1"/>
          <p:nvPr/>
        </p:nvSpPr>
        <p:spPr>
          <a:xfrm>
            <a:off x="7862451" y="2964041"/>
            <a:ext cx="3655648" cy="338554"/>
          </a:xfrm>
          <a:prstGeom prst="rect">
            <a:avLst/>
          </a:prstGeom>
          <a:noFill/>
        </p:spPr>
        <p:txBody>
          <a:bodyPr vert="horz" wrap="square" lIns="91440" tIns="45720" rIns="91440" bIns="45720" rtlCol="0" anchor="ctr">
            <a:spAutoFit/>
          </a:bodyPr>
          <a:lstStyle/>
          <a:p>
            <a:pPr marL="0" algn="l">
              <a:defRPr/>
            </a:pPr>
            <a:r>
              <a:rPr lang="en-US" sz="1600" b="1" i="0" u="none" baseline="0">
                <a:solidFill>
                  <a:srgbClr val="000000"/>
                </a:solidFill>
                <a:latin typeface="Arial"/>
                <a:ea typeface="Arial"/>
              </a:rPr>
              <a:t>Continuity</a:t>
            </a:r>
            <a:endParaRPr lang="en-US" sz="1100"/>
          </a:p>
        </p:txBody>
      </p:sp>
      <p:sp>
        <p:nvSpPr>
          <p:cNvPr id="13" name="TextBox 13"/>
          <p:cNvSpPr txBox="1"/>
          <p:nvPr/>
        </p:nvSpPr>
        <p:spPr>
          <a:xfrm>
            <a:off x="7862451" y="3358168"/>
            <a:ext cx="3655648" cy="585610"/>
          </a:xfrm>
          <a:prstGeom prst="rect">
            <a:avLst/>
          </a:prstGeom>
          <a:noFill/>
        </p:spPr>
        <p:txBody>
          <a:bodyPr vert="horz" wrap="square" lIns="91440" tIns="45720" rIns="91440" bIns="45720" rtlCol="0" anchor="t">
            <a:spAutoFit/>
          </a:bodyPr>
          <a:lstStyle/>
          <a:p>
            <a:pPr marL="0" algn="l">
              <a:lnSpc>
                <a:spcPct val="120000"/>
              </a:lnSpc>
              <a:defRPr/>
            </a:pPr>
            <a:r>
              <a:rPr lang="en-US" sz="1400" b="0" i="0" u="none" baseline="0">
                <a:solidFill>
                  <a:srgbClr val="000000"/>
                </a:solidFill>
                <a:latin typeface="Arial"/>
                <a:ea typeface="Arial"/>
              </a:rPr>
              <a:t>The property of continuity ensures that transformations do not cause abrupt changes in shape or position. This aspect is essential in modeling motion and behavior in dynamic systems, providing a smoother transition for graphical representations.</a:t>
            </a:r>
            <a:endParaRPr lang="en-US" sz="1100"/>
          </a:p>
        </p:txBody>
      </p:sp>
      <p:sp>
        <p:nvSpPr>
          <p:cNvPr id="14" name="TextBox 14"/>
          <p:cNvSpPr txBox="1"/>
          <p:nvPr/>
        </p:nvSpPr>
        <p:spPr>
          <a:xfrm>
            <a:off x="644670" y="4298914"/>
            <a:ext cx="4699000" cy="338554"/>
          </a:xfrm>
          <a:prstGeom prst="rect">
            <a:avLst/>
          </a:prstGeom>
          <a:noFill/>
        </p:spPr>
        <p:txBody>
          <a:bodyPr vert="horz" wrap="square" lIns="91440" tIns="45720" rIns="91440" bIns="45720" rtlCol="0" anchor="ctr">
            <a:spAutoFit/>
          </a:bodyPr>
          <a:lstStyle/>
          <a:p>
            <a:pPr marL="0" algn="l">
              <a:defRPr/>
            </a:pPr>
            <a:r>
              <a:rPr lang="en-US" sz="1600" b="1" i="0" u="none" baseline="0">
                <a:solidFill>
                  <a:srgbClr val="000000"/>
                </a:solidFill>
                <a:latin typeface="Arial"/>
                <a:ea typeface="Arial"/>
              </a:rPr>
              <a:t>Linearity</a:t>
            </a:r>
            <a:endParaRPr lang="en-US" sz="1100"/>
          </a:p>
        </p:txBody>
      </p:sp>
      <p:sp>
        <p:nvSpPr>
          <p:cNvPr id="15" name="TextBox 15"/>
          <p:cNvSpPr txBox="1"/>
          <p:nvPr/>
        </p:nvSpPr>
        <p:spPr>
          <a:xfrm>
            <a:off x="644670" y="4693041"/>
            <a:ext cx="4699000" cy="585610"/>
          </a:xfrm>
          <a:prstGeom prst="rect">
            <a:avLst/>
          </a:prstGeom>
          <a:noFill/>
        </p:spPr>
        <p:txBody>
          <a:bodyPr vert="horz" wrap="square" lIns="91440" tIns="45720" rIns="91440" bIns="45720" rtlCol="0" anchor="t">
            <a:spAutoFit/>
          </a:bodyPr>
          <a:lstStyle/>
          <a:p>
            <a:pPr marL="0" algn="l">
              <a:lnSpc>
                <a:spcPct val="120000"/>
              </a:lnSpc>
              <a:defRPr/>
            </a:pPr>
            <a:r>
              <a:rPr lang="en-US" sz="1400" b="0" i="0" u="none" baseline="0">
                <a:solidFill>
                  <a:srgbClr val="000000"/>
                </a:solidFill>
                <a:latin typeface="Arial"/>
                <a:ea typeface="Arial"/>
              </a:rPr>
              <a:t>Linearity refers to the property of a transformation where the output is directly proportional to the input. This key feature allows for predictable outcomes and is heavily utilized in linear algebra and systems analysis.</a:t>
            </a:r>
            <a:endParaRPr lang="en-US" sz="110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AutoShape 2"/>
          <p:cNvSpPr>
            <a:spLocks noGrp="1"/>
          </p:cNvSpPr>
          <p:nvPr>
            <p:ph type="title"/>
          </p:nvPr>
        </p:nvSpPr>
        <p:spPr>
          <a:xfrm>
            <a:off x="3549299" y="2643009"/>
            <a:ext cx="7942895" cy="895350"/>
          </a:xfrm>
        </p:spPr>
        <p:txBody>
          <a:bodyPr vert="horz" lIns="91440" tIns="45720" rIns="91440" bIns="45720" anchor="t">
            <a:normAutofit/>
          </a:bodyPr>
          <a:lstStyle/>
          <a:p>
            <a:pPr algn="l">
              <a:lnSpc>
                <a:spcPct val="90000"/>
              </a:lnSpc>
              <a:spcBef>
                <a:spcPct val="0"/>
              </a:spcBef>
            </a:pPr>
            <a:r>
              <a:rPr lang="en-US" sz="2400" b="1" i="0" u="none" baseline="0">
                <a:solidFill>
                  <a:srgbClr val="000000"/>
                </a:solidFill>
                <a:latin typeface="+mn-ea"/>
                <a:ea typeface="+mn-ea"/>
              </a:rPr>
              <a:t>Applications of Symmetry and Transformation</a:t>
            </a:r>
          </a:p>
        </p:txBody>
      </p:sp>
      <p:sp>
        <p:nvSpPr>
          <p:cNvPr id="3" name="TextBox 3"/>
          <p:cNvSpPr txBox="1"/>
          <p:nvPr/>
        </p:nvSpPr>
        <p:spPr>
          <a:xfrm>
            <a:off x="3647739" y="1712169"/>
            <a:ext cx="241430" cy="889909"/>
          </a:xfrm>
          <a:prstGeom prst="rect">
            <a:avLst/>
          </a:prstGeom>
          <a:noFill/>
        </p:spPr>
        <p:txBody>
          <a:bodyPr vert="horz" wrap="none" lIns="91440" tIns="45720" rIns="91440" bIns="45720" rtlCol="0" anchor="t">
            <a:prstTxWarp prst="textPlain">
              <a:avLst/>
            </a:prstTxWarp>
            <a:spAutoFit/>
          </a:bodyPr>
          <a:lstStyle/>
          <a:p>
            <a:pPr marL="0" algn="l">
              <a:defRPr/>
            </a:pPr>
            <a:r>
              <a:rPr lang="en-US" b="0" i="0" u="none" spc="100" baseline="0">
                <a:solidFill>
                  <a:schemeClr val="accent2"/>
                </a:solidFill>
                <a:latin typeface="Arial"/>
                <a:ea typeface="Arial"/>
              </a:rPr>
              <a:t>/</a:t>
            </a:r>
            <a:endParaRPr lang="en-US" sz="1100"/>
          </a:p>
        </p:txBody>
      </p:sp>
      <p:sp>
        <p:nvSpPr>
          <p:cNvPr id="4" name="TextBox 4"/>
          <p:cNvSpPr txBox="1"/>
          <p:nvPr/>
        </p:nvSpPr>
        <p:spPr>
          <a:xfrm>
            <a:off x="3938154" y="1633370"/>
            <a:ext cx="1239488" cy="1107996"/>
          </a:xfrm>
          <a:prstGeom prst="rect">
            <a:avLst/>
          </a:prstGeom>
          <a:noFill/>
        </p:spPr>
        <p:txBody>
          <a:bodyPr vert="horz" wrap="square" lIns="91440" tIns="45720" rIns="91440" bIns="45720" rtlCol="0" anchor="t">
            <a:spAutoFit/>
          </a:bodyPr>
          <a:lstStyle/>
          <a:p>
            <a:pPr marL="0" algn="l">
              <a:defRPr/>
            </a:pPr>
            <a:r>
              <a:rPr lang="en-US" sz="6600" b="0" i="0" u="none" spc="100" baseline="0">
                <a:solidFill>
                  <a:schemeClr val="accent2"/>
                </a:solidFill>
                <a:latin typeface="Arial"/>
                <a:ea typeface="Arial"/>
              </a:rPr>
              <a:t>04</a:t>
            </a:r>
            <a:endParaRPr lang="en-US" sz="110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AutoShape 2"/>
          <p:cNvSpPr>
            <a:spLocks noGrp="1"/>
          </p:cNvSpPr>
          <p:nvPr>
            <p:ph type="title"/>
          </p:nvPr>
        </p:nvSpPr>
        <p:spPr>
          <a:xfrm>
            <a:off x="669924" y="1"/>
            <a:ext cx="10850563" cy="1028699"/>
          </a:xfrm>
        </p:spPr>
        <p:txBody>
          <a:bodyPr vert="horz" lIns="91440" tIns="45720" rIns="91440" bIns="45720" anchor="b">
            <a:normAutofit/>
          </a:bodyPr>
          <a:lstStyle/>
          <a:p>
            <a:pPr algn="l">
              <a:lnSpc>
                <a:spcPct val="90000"/>
              </a:lnSpc>
              <a:spcBef>
                <a:spcPct val="0"/>
              </a:spcBef>
            </a:pPr>
            <a:r>
              <a:rPr lang="en-US" sz="2800" b="1" i="0" u="none" baseline="0">
                <a:solidFill>
                  <a:srgbClr val="000000"/>
                </a:solidFill>
                <a:latin typeface="+mn-ea"/>
                <a:ea typeface="+mn-ea"/>
              </a:rPr>
              <a:t>In Nature</a:t>
            </a:r>
          </a:p>
        </p:txBody>
      </p:sp>
      <p:sp>
        <p:nvSpPr>
          <p:cNvPr id="3" name="AutoShape 3"/>
          <p:cNvSpPr/>
          <p:nvPr/>
        </p:nvSpPr>
        <p:spPr>
          <a:xfrm>
            <a:off x="2397919" y="2879578"/>
            <a:ext cx="1936877" cy="1936877"/>
          </a:xfrm>
          <a:prstGeom prst="ellipse">
            <a:avLst/>
          </a:prstGeom>
          <a:solidFill>
            <a:srgbClr val="FFFFFF">
              <a:lumMod val="50000"/>
            </a:srgbClr>
          </a:solidFill>
          <a:ln w="12700" cap="flat" cmpd="sng">
            <a:solidFill>
              <a:srgbClr val="FFFFFF"/>
            </a:solidFill>
            <a:prstDash val="solid"/>
          </a:ln>
        </p:spPr>
        <p:txBody>
          <a:bodyPr vert="horz" wrap="square" lIns="91440" tIns="45720" rIns="91440" bIns="45720" anchor="ctr">
            <a:normAutofit/>
          </a:bodyPr>
          <a:lstStyle/>
          <a:p>
            <a:pPr marL="0" algn="ctr"/>
            <a:endParaRPr/>
          </a:p>
        </p:txBody>
      </p:sp>
      <p:sp>
        <p:nvSpPr>
          <p:cNvPr id="4" name="Freeform 4"/>
          <p:cNvSpPr/>
          <p:nvPr/>
        </p:nvSpPr>
        <p:spPr>
          <a:xfrm>
            <a:off x="3230270" y="4180602"/>
            <a:ext cx="272174" cy="184296"/>
          </a:xfrm>
          <a:custGeom>
            <a:avLst/>
            <a:gdLst/>
            <a:ahLst/>
            <a:cxnLst/>
            <a:rect l="l" t="t" r="r" b="b"/>
            <a:pathLst>
              <a:path w="188" h="127">
                <a:moveTo>
                  <a:pt x="176" y="2"/>
                </a:moveTo>
                <a:cubicBezTo>
                  <a:pt x="13" y="2"/>
                  <a:pt x="13" y="2"/>
                  <a:pt x="13" y="2"/>
                </a:cubicBezTo>
                <a:cubicBezTo>
                  <a:pt x="10" y="2"/>
                  <a:pt x="6" y="2"/>
                  <a:pt x="2" y="0"/>
                </a:cubicBezTo>
                <a:cubicBezTo>
                  <a:pt x="0" y="0"/>
                  <a:pt x="0" y="0"/>
                  <a:pt x="0" y="0"/>
                </a:cubicBezTo>
                <a:cubicBezTo>
                  <a:pt x="0" y="86"/>
                  <a:pt x="0" y="86"/>
                  <a:pt x="0" y="86"/>
                </a:cubicBezTo>
                <a:cubicBezTo>
                  <a:pt x="0" y="95"/>
                  <a:pt x="7" y="102"/>
                  <a:pt x="16" y="102"/>
                </a:cubicBezTo>
                <a:cubicBezTo>
                  <a:pt x="48" y="102"/>
                  <a:pt x="48" y="102"/>
                  <a:pt x="48" y="102"/>
                </a:cubicBezTo>
                <a:cubicBezTo>
                  <a:pt x="65" y="122"/>
                  <a:pt x="65" y="122"/>
                  <a:pt x="65" y="122"/>
                </a:cubicBezTo>
                <a:cubicBezTo>
                  <a:pt x="68" y="125"/>
                  <a:pt x="72" y="127"/>
                  <a:pt x="77" y="127"/>
                </a:cubicBezTo>
                <a:cubicBezTo>
                  <a:pt x="111" y="127"/>
                  <a:pt x="111" y="127"/>
                  <a:pt x="111" y="127"/>
                </a:cubicBezTo>
                <a:cubicBezTo>
                  <a:pt x="116" y="127"/>
                  <a:pt x="120" y="125"/>
                  <a:pt x="123" y="122"/>
                </a:cubicBezTo>
                <a:cubicBezTo>
                  <a:pt x="140" y="102"/>
                  <a:pt x="140" y="102"/>
                  <a:pt x="140" y="102"/>
                </a:cubicBezTo>
                <a:cubicBezTo>
                  <a:pt x="172" y="102"/>
                  <a:pt x="172" y="102"/>
                  <a:pt x="172" y="102"/>
                </a:cubicBezTo>
                <a:cubicBezTo>
                  <a:pt x="181" y="102"/>
                  <a:pt x="188" y="95"/>
                  <a:pt x="188" y="86"/>
                </a:cubicBezTo>
                <a:cubicBezTo>
                  <a:pt x="188" y="0"/>
                  <a:pt x="188" y="0"/>
                  <a:pt x="188" y="0"/>
                </a:cubicBezTo>
                <a:cubicBezTo>
                  <a:pt x="186" y="1"/>
                  <a:pt x="186" y="1"/>
                  <a:pt x="186" y="1"/>
                </a:cubicBezTo>
                <a:cubicBezTo>
                  <a:pt x="182" y="2"/>
                  <a:pt x="179" y="2"/>
                  <a:pt x="176" y="2"/>
                </a:cubicBezTo>
                <a:close/>
                <a:moveTo>
                  <a:pt x="176" y="2"/>
                </a:moveTo>
                <a:cubicBezTo>
                  <a:pt x="176" y="2"/>
                  <a:pt x="176" y="2"/>
                  <a:pt x="176" y="2"/>
                </a:cubicBezTo>
              </a:path>
            </a:pathLst>
          </a:custGeom>
          <a:solidFill>
            <a:srgbClr val="FFFFFF"/>
          </a:solidFill>
        </p:spPr>
        <p:txBody>
          <a:bodyPr vert="horz" wrap="square" lIns="91440" tIns="45720" rIns="91440" bIns="45720" anchor="ctr">
            <a:normAutofit/>
          </a:bodyPr>
          <a:lstStyle/>
          <a:p>
            <a:pPr marL="0" algn="ctr"/>
            <a:endParaRPr/>
          </a:p>
        </p:txBody>
      </p:sp>
      <p:sp>
        <p:nvSpPr>
          <p:cNvPr id="5" name="Freeform 5"/>
          <p:cNvSpPr/>
          <p:nvPr/>
        </p:nvSpPr>
        <p:spPr>
          <a:xfrm>
            <a:off x="3027055" y="3331132"/>
            <a:ext cx="678605" cy="819568"/>
          </a:xfrm>
          <a:custGeom>
            <a:avLst/>
            <a:gdLst/>
            <a:ahLst/>
            <a:cxnLst/>
            <a:rect l="l" t="t" r="r" b="b"/>
            <a:pathLst>
              <a:path w="468" h="566">
                <a:moveTo>
                  <a:pt x="234" y="0"/>
                </a:moveTo>
                <a:cubicBezTo>
                  <a:pt x="105" y="0"/>
                  <a:pt x="0" y="103"/>
                  <a:pt x="0" y="230"/>
                </a:cubicBezTo>
                <a:cubicBezTo>
                  <a:pt x="0" y="295"/>
                  <a:pt x="28" y="367"/>
                  <a:pt x="74" y="421"/>
                </a:cubicBezTo>
                <a:cubicBezTo>
                  <a:pt x="76" y="424"/>
                  <a:pt x="76" y="424"/>
                  <a:pt x="76" y="424"/>
                </a:cubicBezTo>
                <a:cubicBezTo>
                  <a:pt x="82" y="432"/>
                  <a:pt x="134" y="500"/>
                  <a:pt x="134" y="548"/>
                </a:cubicBezTo>
                <a:cubicBezTo>
                  <a:pt x="134" y="558"/>
                  <a:pt x="142" y="566"/>
                  <a:pt x="153" y="566"/>
                </a:cubicBezTo>
                <a:cubicBezTo>
                  <a:pt x="215" y="566"/>
                  <a:pt x="215" y="566"/>
                  <a:pt x="215" y="566"/>
                </a:cubicBezTo>
                <a:cubicBezTo>
                  <a:pt x="216" y="552"/>
                  <a:pt x="224" y="532"/>
                  <a:pt x="237" y="500"/>
                </a:cubicBezTo>
                <a:cubicBezTo>
                  <a:pt x="250" y="470"/>
                  <a:pt x="265" y="434"/>
                  <a:pt x="270" y="404"/>
                </a:cubicBezTo>
                <a:cubicBezTo>
                  <a:pt x="261" y="400"/>
                  <a:pt x="261" y="400"/>
                  <a:pt x="261" y="400"/>
                </a:cubicBezTo>
                <a:cubicBezTo>
                  <a:pt x="228" y="384"/>
                  <a:pt x="150" y="340"/>
                  <a:pt x="145" y="273"/>
                </a:cubicBezTo>
                <a:cubicBezTo>
                  <a:pt x="143" y="242"/>
                  <a:pt x="160" y="218"/>
                  <a:pt x="176" y="196"/>
                </a:cubicBezTo>
                <a:cubicBezTo>
                  <a:pt x="190" y="176"/>
                  <a:pt x="204" y="157"/>
                  <a:pt x="201" y="134"/>
                </a:cubicBezTo>
                <a:cubicBezTo>
                  <a:pt x="198" y="106"/>
                  <a:pt x="198" y="106"/>
                  <a:pt x="198" y="106"/>
                </a:cubicBezTo>
                <a:cubicBezTo>
                  <a:pt x="219" y="125"/>
                  <a:pt x="219" y="125"/>
                  <a:pt x="219" y="125"/>
                </a:cubicBezTo>
                <a:cubicBezTo>
                  <a:pt x="224" y="130"/>
                  <a:pt x="229" y="135"/>
                  <a:pt x="235" y="140"/>
                </a:cubicBezTo>
                <a:cubicBezTo>
                  <a:pt x="297" y="197"/>
                  <a:pt x="368" y="263"/>
                  <a:pt x="304" y="360"/>
                </a:cubicBezTo>
                <a:cubicBezTo>
                  <a:pt x="292" y="373"/>
                  <a:pt x="292" y="373"/>
                  <a:pt x="292" y="373"/>
                </a:cubicBezTo>
                <a:cubicBezTo>
                  <a:pt x="292" y="374"/>
                  <a:pt x="292" y="374"/>
                  <a:pt x="292" y="375"/>
                </a:cubicBezTo>
                <a:cubicBezTo>
                  <a:pt x="297" y="413"/>
                  <a:pt x="274" y="466"/>
                  <a:pt x="257" y="508"/>
                </a:cubicBezTo>
                <a:cubicBezTo>
                  <a:pt x="249" y="525"/>
                  <a:pt x="237" y="556"/>
                  <a:pt x="236" y="566"/>
                </a:cubicBezTo>
                <a:cubicBezTo>
                  <a:pt x="323" y="565"/>
                  <a:pt x="323" y="565"/>
                  <a:pt x="323" y="565"/>
                </a:cubicBezTo>
                <a:cubicBezTo>
                  <a:pt x="330" y="562"/>
                  <a:pt x="335" y="555"/>
                  <a:pt x="335" y="548"/>
                </a:cubicBezTo>
                <a:cubicBezTo>
                  <a:pt x="335" y="505"/>
                  <a:pt x="377" y="444"/>
                  <a:pt x="393" y="424"/>
                </a:cubicBezTo>
                <a:cubicBezTo>
                  <a:pt x="394" y="423"/>
                  <a:pt x="395" y="422"/>
                  <a:pt x="395" y="421"/>
                </a:cubicBezTo>
                <a:cubicBezTo>
                  <a:pt x="396" y="419"/>
                  <a:pt x="396" y="419"/>
                  <a:pt x="396" y="419"/>
                </a:cubicBezTo>
                <a:cubicBezTo>
                  <a:pt x="441" y="364"/>
                  <a:pt x="468" y="294"/>
                  <a:pt x="468" y="230"/>
                </a:cubicBezTo>
                <a:cubicBezTo>
                  <a:pt x="468" y="103"/>
                  <a:pt x="363" y="0"/>
                  <a:pt x="234" y="0"/>
                </a:cubicBezTo>
                <a:close/>
                <a:moveTo>
                  <a:pt x="234" y="0"/>
                </a:moveTo>
                <a:cubicBezTo>
                  <a:pt x="234" y="0"/>
                  <a:pt x="234" y="0"/>
                  <a:pt x="234" y="0"/>
                </a:cubicBezTo>
              </a:path>
            </a:pathLst>
          </a:custGeom>
          <a:solidFill>
            <a:srgbClr val="FFFFFF"/>
          </a:solidFill>
        </p:spPr>
        <p:txBody>
          <a:bodyPr vert="horz" wrap="square" lIns="91440" tIns="45720" rIns="91440" bIns="45720" anchor="ctr">
            <a:normAutofit/>
          </a:bodyPr>
          <a:lstStyle/>
          <a:p>
            <a:pPr marL="0" algn="ctr"/>
            <a:endParaRPr/>
          </a:p>
        </p:txBody>
      </p:sp>
      <p:sp>
        <p:nvSpPr>
          <p:cNvPr id="6" name="Freeform 6"/>
          <p:cNvSpPr/>
          <p:nvPr/>
        </p:nvSpPr>
        <p:spPr>
          <a:xfrm>
            <a:off x="3265055" y="3556925"/>
            <a:ext cx="253866" cy="327095"/>
          </a:xfrm>
          <a:custGeom>
            <a:avLst/>
            <a:gdLst/>
            <a:ahLst/>
            <a:cxnLst/>
            <a:rect l="l" t="t" r="r" b="b"/>
            <a:pathLst>
              <a:path w="175" h="226">
                <a:moveTo>
                  <a:pt x="64" y="66"/>
                </a:moveTo>
                <a:cubicBezTo>
                  <a:pt x="100" y="109"/>
                  <a:pt x="115" y="140"/>
                  <a:pt x="124" y="190"/>
                </a:cubicBezTo>
                <a:cubicBezTo>
                  <a:pt x="175" y="109"/>
                  <a:pt x="118" y="56"/>
                  <a:pt x="57" y="0"/>
                </a:cubicBezTo>
                <a:cubicBezTo>
                  <a:pt x="52" y="19"/>
                  <a:pt x="40" y="36"/>
                  <a:pt x="29" y="52"/>
                </a:cubicBezTo>
                <a:cubicBezTo>
                  <a:pt x="14" y="73"/>
                  <a:pt x="0" y="92"/>
                  <a:pt x="2" y="116"/>
                </a:cubicBezTo>
                <a:cubicBezTo>
                  <a:pt x="6" y="173"/>
                  <a:pt x="83" y="214"/>
                  <a:pt x="106" y="225"/>
                </a:cubicBezTo>
                <a:cubicBezTo>
                  <a:pt x="108" y="226"/>
                  <a:pt x="108" y="226"/>
                  <a:pt x="108" y="226"/>
                </a:cubicBezTo>
                <a:cubicBezTo>
                  <a:pt x="107" y="224"/>
                  <a:pt x="108" y="223"/>
                  <a:pt x="107" y="221"/>
                </a:cubicBezTo>
                <a:cubicBezTo>
                  <a:pt x="100" y="157"/>
                  <a:pt x="87" y="127"/>
                  <a:pt x="48" y="79"/>
                </a:cubicBezTo>
                <a:cubicBezTo>
                  <a:pt x="46" y="77"/>
                  <a:pt x="46" y="77"/>
                  <a:pt x="46" y="77"/>
                </a:cubicBezTo>
                <a:cubicBezTo>
                  <a:pt x="62" y="63"/>
                  <a:pt x="62" y="63"/>
                  <a:pt x="62" y="63"/>
                </a:cubicBezTo>
                <a:lnTo>
                  <a:pt x="64" y="66"/>
                </a:lnTo>
                <a:close/>
                <a:moveTo>
                  <a:pt x="64" y="66"/>
                </a:moveTo>
                <a:cubicBezTo>
                  <a:pt x="64" y="66"/>
                  <a:pt x="64" y="66"/>
                  <a:pt x="64" y="66"/>
                </a:cubicBezTo>
              </a:path>
            </a:pathLst>
          </a:custGeom>
          <a:solidFill>
            <a:srgbClr val="FFFFFF"/>
          </a:solidFill>
        </p:spPr>
        <p:txBody>
          <a:bodyPr vert="horz" wrap="square" lIns="91440" tIns="45720" rIns="91440" bIns="45720" anchor="ctr">
            <a:normAutofit/>
          </a:bodyPr>
          <a:lstStyle/>
          <a:p>
            <a:pPr marL="0" algn="ctr"/>
            <a:endParaRPr/>
          </a:p>
        </p:txBody>
      </p:sp>
      <p:sp>
        <p:nvSpPr>
          <p:cNvPr id="7" name="AutoShape 7"/>
          <p:cNvSpPr/>
          <p:nvPr/>
        </p:nvSpPr>
        <p:spPr>
          <a:xfrm>
            <a:off x="4082193" y="2220033"/>
            <a:ext cx="2791320" cy="2791320"/>
          </a:xfrm>
          <a:prstGeom prst="ellipse">
            <a:avLst/>
          </a:prstGeom>
          <a:solidFill>
            <a:schemeClr val="accent1">
              <a:alpha val="80000"/>
            </a:schemeClr>
          </a:solidFill>
          <a:ln w="12700" cap="flat" cmpd="sng">
            <a:solidFill>
              <a:srgbClr val="FFFFFF"/>
            </a:solidFill>
            <a:prstDash val="solid"/>
          </a:ln>
        </p:spPr>
        <p:txBody>
          <a:bodyPr vert="horz" wrap="square" lIns="91440" tIns="45720" rIns="91440" bIns="45720" anchor="ctr">
            <a:normAutofit/>
          </a:bodyPr>
          <a:lstStyle/>
          <a:p>
            <a:pPr marL="0" algn="ctr"/>
            <a:endParaRPr/>
          </a:p>
        </p:txBody>
      </p:sp>
      <p:sp>
        <p:nvSpPr>
          <p:cNvPr id="8" name="AutoShape 8"/>
          <p:cNvSpPr/>
          <p:nvPr/>
        </p:nvSpPr>
        <p:spPr>
          <a:xfrm>
            <a:off x="6151587" y="3796769"/>
            <a:ext cx="1982679" cy="1982679"/>
          </a:xfrm>
          <a:prstGeom prst="ellipse">
            <a:avLst/>
          </a:prstGeom>
          <a:solidFill>
            <a:srgbClr val="FFFFFF">
              <a:lumMod val="50000"/>
            </a:srgbClr>
          </a:solidFill>
          <a:ln w="12700" cap="flat" cmpd="sng">
            <a:solidFill>
              <a:srgbClr val="FFFFFF"/>
            </a:solidFill>
            <a:prstDash val="solid"/>
          </a:ln>
        </p:spPr>
        <p:txBody>
          <a:bodyPr vert="horz" wrap="square" lIns="91440" tIns="45720" rIns="91440" bIns="45720" anchor="ctr">
            <a:normAutofit/>
          </a:bodyPr>
          <a:lstStyle/>
          <a:p>
            <a:pPr marL="0" algn="ctr"/>
            <a:endParaRPr/>
          </a:p>
        </p:txBody>
      </p:sp>
      <p:sp>
        <p:nvSpPr>
          <p:cNvPr id="9" name="Freeform 9"/>
          <p:cNvSpPr/>
          <p:nvPr/>
        </p:nvSpPr>
        <p:spPr>
          <a:xfrm>
            <a:off x="5197508" y="2977831"/>
            <a:ext cx="831585" cy="1275727"/>
          </a:xfrm>
          <a:custGeom>
            <a:avLst/>
            <a:gdLst/>
            <a:ahLst/>
            <a:cxnLst/>
            <a:rect l="l" t="t" r="r" b="b"/>
            <a:pathLst>
              <a:path w="221" h="340">
                <a:moveTo>
                  <a:pt x="132" y="58"/>
                </a:moveTo>
                <a:cubicBezTo>
                  <a:pt x="134" y="64"/>
                  <a:pt x="137" y="68"/>
                  <a:pt x="140" y="73"/>
                </a:cubicBezTo>
                <a:cubicBezTo>
                  <a:pt x="140" y="74"/>
                  <a:pt x="141" y="76"/>
                  <a:pt x="141" y="77"/>
                </a:cubicBezTo>
                <a:cubicBezTo>
                  <a:pt x="182" y="100"/>
                  <a:pt x="209" y="143"/>
                  <a:pt x="209" y="193"/>
                </a:cubicBezTo>
                <a:cubicBezTo>
                  <a:pt x="209" y="267"/>
                  <a:pt x="149" y="327"/>
                  <a:pt x="75" y="327"/>
                </a:cubicBezTo>
                <a:cubicBezTo>
                  <a:pt x="75" y="327"/>
                  <a:pt x="59" y="327"/>
                  <a:pt x="52" y="316"/>
                </a:cubicBezTo>
                <a:cubicBezTo>
                  <a:pt x="46" y="306"/>
                  <a:pt x="49" y="290"/>
                  <a:pt x="60" y="269"/>
                </a:cubicBezTo>
                <a:cubicBezTo>
                  <a:pt x="68" y="264"/>
                  <a:pt x="76" y="258"/>
                  <a:pt x="84" y="251"/>
                </a:cubicBezTo>
                <a:cubicBezTo>
                  <a:pt x="97" y="240"/>
                  <a:pt x="109" y="225"/>
                  <a:pt x="118" y="208"/>
                </a:cubicBezTo>
                <a:cubicBezTo>
                  <a:pt x="127" y="191"/>
                  <a:pt x="134" y="172"/>
                  <a:pt x="137" y="152"/>
                </a:cubicBezTo>
                <a:cubicBezTo>
                  <a:pt x="140" y="132"/>
                  <a:pt x="140" y="111"/>
                  <a:pt x="135" y="90"/>
                </a:cubicBezTo>
                <a:cubicBezTo>
                  <a:pt x="131" y="70"/>
                  <a:pt x="122" y="51"/>
                  <a:pt x="111" y="36"/>
                </a:cubicBezTo>
                <a:cubicBezTo>
                  <a:pt x="100" y="20"/>
                  <a:pt x="86" y="9"/>
                  <a:pt x="75" y="5"/>
                </a:cubicBezTo>
                <a:cubicBezTo>
                  <a:pt x="70" y="2"/>
                  <a:pt x="64" y="1"/>
                  <a:pt x="61" y="1"/>
                </a:cubicBezTo>
                <a:cubicBezTo>
                  <a:pt x="58" y="0"/>
                  <a:pt x="56" y="0"/>
                  <a:pt x="56" y="0"/>
                </a:cubicBezTo>
                <a:cubicBezTo>
                  <a:pt x="56" y="0"/>
                  <a:pt x="56" y="2"/>
                  <a:pt x="55" y="5"/>
                </a:cubicBezTo>
                <a:cubicBezTo>
                  <a:pt x="55" y="8"/>
                  <a:pt x="53" y="12"/>
                  <a:pt x="51" y="17"/>
                </a:cubicBezTo>
                <a:cubicBezTo>
                  <a:pt x="47" y="26"/>
                  <a:pt x="41" y="37"/>
                  <a:pt x="34" y="48"/>
                </a:cubicBezTo>
                <a:cubicBezTo>
                  <a:pt x="20" y="71"/>
                  <a:pt x="8" y="100"/>
                  <a:pt x="3" y="132"/>
                </a:cubicBezTo>
                <a:cubicBezTo>
                  <a:pt x="1" y="147"/>
                  <a:pt x="0" y="164"/>
                  <a:pt x="2" y="180"/>
                </a:cubicBezTo>
                <a:cubicBezTo>
                  <a:pt x="3" y="196"/>
                  <a:pt x="6" y="212"/>
                  <a:pt x="10" y="227"/>
                </a:cubicBezTo>
                <a:cubicBezTo>
                  <a:pt x="14" y="239"/>
                  <a:pt x="22" y="269"/>
                  <a:pt x="26" y="277"/>
                </a:cubicBezTo>
                <a:cubicBezTo>
                  <a:pt x="34" y="266"/>
                  <a:pt x="41" y="255"/>
                  <a:pt x="47" y="243"/>
                </a:cubicBezTo>
                <a:cubicBezTo>
                  <a:pt x="52" y="234"/>
                  <a:pt x="55" y="226"/>
                  <a:pt x="59" y="217"/>
                </a:cubicBezTo>
                <a:cubicBezTo>
                  <a:pt x="63" y="209"/>
                  <a:pt x="65" y="200"/>
                  <a:pt x="68" y="191"/>
                </a:cubicBezTo>
                <a:cubicBezTo>
                  <a:pt x="71" y="183"/>
                  <a:pt x="72" y="174"/>
                  <a:pt x="74" y="166"/>
                </a:cubicBezTo>
                <a:cubicBezTo>
                  <a:pt x="75" y="158"/>
                  <a:pt x="76" y="150"/>
                  <a:pt x="76" y="143"/>
                </a:cubicBezTo>
                <a:cubicBezTo>
                  <a:pt x="76" y="136"/>
                  <a:pt x="76" y="130"/>
                  <a:pt x="75" y="124"/>
                </a:cubicBezTo>
                <a:cubicBezTo>
                  <a:pt x="75" y="118"/>
                  <a:pt x="73" y="113"/>
                  <a:pt x="73" y="109"/>
                </a:cubicBezTo>
                <a:cubicBezTo>
                  <a:pt x="71" y="101"/>
                  <a:pt x="70" y="96"/>
                  <a:pt x="70" y="96"/>
                </a:cubicBezTo>
                <a:cubicBezTo>
                  <a:pt x="70" y="96"/>
                  <a:pt x="71" y="101"/>
                  <a:pt x="74" y="109"/>
                </a:cubicBezTo>
                <a:cubicBezTo>
                  <a:pt x="75" y="113"/>
                  <a:pt x="77" y="117"/>
                  <a:pt x="77" y="123"/>
                </a:cubicBezTo>
                <a:cubicBezTo>
                  <a:pt x="78" y="129"/>
                  <a:pt x="79" y="136"/>
                  <a:pt x="80" y="143"/>
                </a:cubicBezTo>
                <a:cubicBezTo>
                  <a:pt x="80" y="151"/>
                  <a:pt x="80" y="159"/>
                  <a:pt x="79" y="167"/>
                </a:cubicBezTo>
                <a:cubicBezTo>
                  <a:pt x="78" y="175"/>
                  <a:pt x="77" y="184"/>
                  <a:pt x="75" y="193"/>
                </a:cubicBezTo>
                <a:cubicBezTo>
                  <a:pt x="73" y="202"/>
                  <a:pt x="71" y="211"/>
                  <a:pt x="68" y="220"/>
                </a:cubicBezTo>
                <a:cubicBezTo>
                  <a:pt x="64" y="229"/>
                  <a:pt x="61" y="239"/>
                  <a:pt x="57" y="248"/>
                </a:cubicBezTo>
                <a:cubicBezTo>
                  <a:pt x="55" y="253"/>
                  <a:pt x="52" y="258"/>
                  <a:pt x="50" y="263"/>
                </a:cubicBezTo>
                <a:cubicBezTo>
                  <a:pt x="50" y="263"/>
                  <a:pt x="50" y="263"/>
                  <a:pt x="50" y="263"/>
                </a:cubicBezTo>
                <a:cubicBezTo>
                  <a:pt x="48" y="267"/>
                  <a:pt x="46" y="270"/>
                  <a:pt x="44" y="274"/>
                </a:cubicBezTo>
                <a:cubicBezTo>
                  <a:pt x="44" y="275"/>
                  <a:pt x="43" y="276"/>
                  <a:pt x="43" y="277"/>
                </a:cubicBezTo>
                <a:cubicBezTo>
                  <a:pt x="43" y="277"/>
                  <a:pt x="43" y="277"/>
                  <a:pt x="43" y="277"/>
                </a:cubicBezTo>
                <a:cubicBezTo>
                  <a:pt x="36" y="296"/>
                  <a:pt x="35" y="311"/>
                  <a:pt x="42" y="322"/>
                </a:cubicBezTo>
                <a:cubicBezTo>
                  <a:pt x="52" y="339"/>
                  <a:pt x="74" y="340"/>
                  <a:pt x="75" y="340"/>
                </a:cubicBezTo>
                <a:cubicBezTo>
                  <a:pt x="155" y="340"/>
                  <a:pt x="221" y="274"/>
                  <a:pt x="221" y="193"/>
                </a:cubicBezTo>
                <a:cubicBezTo>
                  <a:pt x="221" y="133"/>
                  <a:pt x="184" y="81"/>
                  <a:pt x="132" y="58"/>
                </a:cubicBezTo>
                <a:close/>
                <a:moveTo>
                  <a:pt x="132" y="58"/>
                </a:moveTo>
                <a:cubicBezTo>
                  <a:pt x="132" y="58"/>
                  <a:pt x="132" y="58"/>
                  <a:pt x="132" y="58"/>
                </a:cubicBezTo>
              </a:path>
            </a:pathLst>
          </a:custGeom>
          <a:solidFill>
            <a:srgbClr val="FFFFFF"/>
          </a:solidFill>
        </p:spPr>
        <p:txBody>
          <a:bodyPr vert="horz" wrap="square" lIns="91440" tIns="45720" rIns="91440" bIns="45720" anchor="ctr">
            <a:normAutofit/>
          </a:bodyPr>
          <a:lstStyle/>
          <a:p>
            <a:pPr marL="0" algn="ctr"/>
            <a:endParaRPr/>
          </a:p>
        </p:txBody>
      </p:sp>
      <p:sp>
        <p:nvSpPr>
          <p:cNvPr id="10" name="Freeform 10"/>
          <p:cNvSpPr/>
          <p:nvPr/>
        </p:nvSpPr>
        <p:spPr>
          <a:xfrm>
            <a:off x="4926613" y="3195177"/>
            <a:ext cx="343344" cy="993808"/>
          </a:xfrm>
          <a:custGeom>
            <a:avLst/>
            <a:gdLst/>
            <a:ahLst/>
            <a:cxnLst/>
            <a:rect l="l" t="t" r="r" b="b"/>
            <a:pathLst>
              <a:path w="91" h="265">
                <a:moveTo>
                  <a:pt x="69" y="217"/>
                </a:moveTo>
                <a:cubicBezTo>
                  <a:pt x="61" y="205"/>
                  <a:pt x="46" y="200"/>
                  <a:pt x="32" y="205"/>
                </a:cubicBezTo>
                <a:cubicBezTo>
                  <a:pt x="19" y="184"/>
                  <a:pt x="12" y="160"/>
                  <a:pt x="12" y="135"/>
                </a:cubicBezTo>
                <a:cubicBezTo>
                  <a:pt x="12" y="83"/>
                  <a:pt x="42" y="39"/>
                  <a:pt x="85" y="16"/>
                </a:cubicBezTo>
                <a:cubicBezTo>
                  <a:pt x="86" y="10"/>
                  <a:pt x="88" y="5"/>
                  <a:pt x="91" y="0"/>
                </a:cubicBezTo>
                <a:cubicBezTo>
                  <a:pt x="38" y="22"/>
                  <a:pt x="0" y="74"/>
                  <a:pt x="0" y="135"/>
                </a:cubicBezTo>
                <a:cubicBezTo>
                  <a:pt x="0" y="162"/>
                  <a:pt x="8" y="189"/>
                  <a:pt x="22" y="212"/>
                </a:cubicBezTo>
                <a:cubicBezTo>
                  <a:pt x="11" y="222"/>
                  <a:pt x="9" y="238"/>
                  <a:pt x="17" y="251"/>
                </a:cubicBezTo>
                <a:cubicBezTo>
                  <a:pt x="20" y="256"/>
                  <a:pt x="20" y="256"/>
                  <a:pt x="20" y="256"/>
                </a:cubicBezTo>
                <a:cubicBezTo>
                  <a:pt x="29" y="250"/>
                  <a:pt x="29" y="250"/>
                  <a:pt x="29" y="250"/>
                </a:cubicBezTo>
                <a:cubicBezTo>
                  <a:pt x="39" y="265"/>
                  <a:pt x="39" y="265"/>
                  <a:pt x="39" y="265"/>
                </a:cubicBezTo>
                <a:cubicBezTo>
                  <a:pt x="49" y="259"/>
                  <a:pt x="49" y="259"/>
                  <a:pt x="49" y="259"/>
                </a:cubicBezTo>
                <a:cubicBezTo>
                  <a:pt x="40" y="243"/>
                  <a:pt x="40" y="243"/>
                  <a:pt x="40" y="243"/>
                </a:cubicBezTo>
                <a:cubicBezTo>
                  <a:pt x="51" y="236"/>
                  <a:pt x="51" y="236"/>
                  <a:pt x="51" y="236"/>
                </a:cubicBezTo>
                <a:cubicBezTo>
                  <a:pt x="61" y="251"/>
                  <a:pt x="61" y="251"/>
                  <a:pt x="61" y="251"/>
                </a:cubicBezTo>
                <a:cubicBezTo>
                  <a:pt x="71" y="245"/>
                  <a:pt x="71" y="245"/>
                  <a:pt x="71" y="245"/>
                </a:cubicBezTo>
                <a:cubicBezTo>
                  <a:pt x="61" y="230"/>
                  <a:pt x="61" y="230"/>
                  <a:pt x="61" y="230"/>
                </a:cubicBezTo>
                <a:cubicBezTo>
                  <a:pt x="73" y="222"/>
                  <a:pt x="73" y="222"/>
                  <a:pt x="73" y="222"/>
                </a:cubicBezTo>
                <a:lnTo>
                  <a:pt x="69" y="217"/>
                </a:lnTo>
                <a:close/>
                <a:moveTo>
                  <a:pt x="25" y="238"/>
                </a:moveTo>
                <a:cubicBezTo>
                  <a:pt x="23" y="231"/>
                  <a:pt x="26" y="222"/>
                  <a:pt x="33" y="218"/>
                </a:cubicBezTo>
                <a:cubicBezTo>
                  <a:pt x="40" y="213"/>
                  <a:pt x="49" y="214"/>
                  <a:pt x="55" y="219"/>
                </a:cubicBezTo>
                <a:lnTo>
                  <a:pt x="25" y="238"/>
                </a:lnTo>
                <a:close/>
                <a:moveTo>
                  <a:pt x="25" y="238"/>
                </a:moveTo>
                <a:cubicBezTo>
                  <a:pt x="25" y="238"/>
                  <a:pt x="25" y="238"/>
                  <a:pt x="25" y="238"/>
                </a:cubicBezTo>
              </a:path>
            </a:pathLst>
          </a:custGeom>
          <a:solidFill>
            <a:srgbClr val="FFFFFF"/>
          </a:solidFill>
        </p:spPr>
        <p:txBody>
          <a:bodyPr vert="horz" wrap="square" lIns="91440" tIns="45720" rIns="91440" bIns="45720" anchor="ctr">
            <a:normAutofit/>
          </a:bodyPr>
          <a:lstStyle/>
          <a:p>
            <a:pPr marL="0" algn="ctr"/>
            <a:endParaRPr/>
          </a:p>
        </p:txBody>
      </p:sp>
      <p:sp>
        <p:nvSpPr>
          <p:cNvPr id="11" name="Freeform 11"/>
          <p:cNvSpPr/>
          <p:nvPr/>
        </p:nvSpPr>
        <p:spPr>
          <a:xfrm>
            <a:off x="6611658" y="4716509"/>
            <a:ext cx="208842" cy="369490"/>
          </a:xfrm>
          <a:custGeom>
            <a:avLst/>
            <a:gdLst/>
            <a:ahLst/>
            <a:cxnLst/>
            <a:rect l="l" t="t" r="r" b="b"/>
            <a:pathLst>
              <a:path w="377" h="667">
                <a:moveTo>
                  <a:pt x="0" y="667"/>
                </a:moveTo>
                <a:lnTo>
                  <a:pt x="377" y="667"/>
                </a:lnTo>
                <a:lnTo>
                  <a:pt x="377" y="575"/>
                </a:lnTo>
                <a:lnTo>
                  <a:pt x="109" y="575"/>
                </a:lnTo>
                <a:lnTo>
                  <a:pt x="109" y="366"/>
                </a:lnTo>
                <a:lnTo>
                  <a:pt x="358" y="366"/>
                </a:lnTo>
                <a:lnTo>
                  <a:pt x="358" y="273"/>
                </a:lnTo>
                <a:lnTo>
                  <a:pt x="109" y="273"/>
                </a:lnTo>
                <a:lnTo>
                  <a:pt x="109" y="93"/>
                </a:lnTo>
                <a:lnTo>
                  <a:pt x="377" y="93"/>
                </a:lnTo>
                <a:lnTo>
                  <a:pt x="377" y="0"/>
                </a:lnTo>
                <a:lnTo>
                  <a:pt x="0" y="0"/>
                </a:lnTo>
                <a:lnTo>
                  <a:pt x="0" y="667"/>
                </a:lnTo>
                <a:moveTo>
                  <a:pt x="0" y="667"/>
                </a:moveTo>
                <a:lnTo>
                  <a:pt x="0" y="667"/>
                </a:lnTo>
              </a:path>
            </a:pathLst>
          </a:custGeom>
          <a:solidFill>
            <a:srgbClr val="FFFFFF"/>
          </a:solidFill>
        </p:spPr>
        <p:txBody>
          <a:bodyPr vert="horz" wrap="square" lIns="91440" tIns="45720" rIns="91440" bIns="45720" anchor="ctr">
            <a:normAutofit/>
          </a:bodyPr>
          <a:lstStyle/>
          <a:p>
            <a:pPr marL="0" algn="ctr"/>
            <a:endParaRPr/>
          </a:p>
        </p:txBody>
      </p:sp>
      <p:sp>
        <p:nvSpPr>
          <p:cNvPr id="12" name="Freeform 12"/>
          <p:cNvSpPr/>
          <p:nvPr/>
        </p:nvSpPr>
        <p:spPr>
          <a:xfrm>
            <a:off x="6880881" y="4711524"/>
            <a:ext cx="279749" cy="380015"/>
          </a:xfrm>
          <a:custGeom>
            <a:avLst/>
            <a:gdLst/>
            <a:ahLst/>
            <a:cxnLst/>
            <a:rect l="l" t="t" r="r" b="b"/>
            <a:pathLst>
              <a:path w="213" h="289">
                <a:moveTo>
                  <a:pt x="134" y="39"/>
                </a:moveTo>
                <a:cubicBezTo>
                  <a:pt x="145" y="39"/>
                  <a:pt x="156" y="41"/>
                  <a:pt x="167" y="45"/>
                </a:cubicBezTo>
                <a:cubicBezTo>
                  <a:pt x="177" y="48"/>
                  <a:pt x="188" y="52"/>
                  <a:pt x="197" y="56"/>
                </a:cubicBezTo>
                <a:cubicBezTo>
                  <a:pt x="213" y="18"/>
                  <a:pt x="213" y="18"/>
                  <a:pt x="213" y="18"/>
                </a:cubicBezTo>
                <a:cubicBezTo>
                  <a:pt x="189" y="6"/>
                  <a:pt x="163" y="0"/>
                  <a:pt x="134" y="0"/>
                </a:cubicBezTo>
                <a:cubicBezTo>
                  <a:pt x="107" y="0"/>
                  <a:pt x="83" y="6"/>
                  <a:pt x="63" y="18"/>
                </a:cubicBezTo>
                <a:cubicBezTo>
                  <a:pt x="43" y="29"/>
                  <a:pt x="27" y="46"/>
                  <a:pt x="16" y="68"/>
                </a:cubicBezTo>
                <a:cubicBezTo>
                  <a:pt x="6" y="90"/>
                  <a:pt x="0" y="115"/>
                  <a:pt x="0" y="145"/>
                </a:cubicBezTo>
                <a:cubicBezTo>
                  <a:pt x="0" y="191"/>
                  <a:pt x="11" y="226"/>
                  <a:pt x="33" y="251"/>
                </a:cubicBezTo>
                <a:cubicBezTo>
                  <a:pt x="55" y="276"/>
                  <a:pt x="87" y="289"/>
                  <a:pt x="128" y="289"/>
                </a:cubicBezTo>
                <a:cubicBezTo>
                  <a:pt x="156" y="289"/>
                  <a:pt x="181" y="285"/>
                  <a:pt x="203" y="276"/>
                </a:cubicBezTo>
                <a:cubicBezTo>
                  <a:pt x="203" y="237"/>
                  <a:pt x="203" y="237"/>
                  <a:pt x="203" y="237"/>
                </a:cubicBezTo>
                <a:cubicBezTo>
                  <a:pt x="191" y="241"/>
                  <a:pt x="179" y="244"/>
                  <a:pt x="168" y="246"/>
                </a:cubicBezTo>
                <a:cubicBezTo>
                  <a:pt x="157" y="248"/>
                  <a:pt x="145" y="250"/>
                  <a:pt x="134" y="250"/>
                </a:cubicBezTo>
                <a:cubicBezTo>
                  <a:pt x="106" y="250"/>
                  <a:pt x="85" y="241"/>
                  <a:pt x="71" y="223"/>
                </a:cubicBezTo>
                <a:cubicBezTo>
                  <a:pt x="56" y="205"/>
                  <a:pt x="49" y="179"/>
                  <a:pt x="49" y="145"/>
                </a:cubicBezTo>
                <a:cubicBezTo>
                  <a:pt x="49" y="112"/>
                  <a:pt x="56" y="86"/>
                  <a:pt x="71" y="67"/>
                </a:cubicBezTo>
                <a:cubicBezTo>
                  <a:pt x="86" y="49"/>
                  <a:pt x="107" y="39"/>
                  <a:pt x="134" y="39"/>
                </a:cubicBezTo>
                <a:close/>
                <a:moveTo>
                  <a:pt x="134" y="39"/>
                </a:moveTo>
                <a:cubicBezTo>
                  <a:pt x="134" y="39"/>
                  <a:pt x="134" y="39"/>
                  <a:pt x="134" y="39"/>
                </a:cubicBezTo>
              </a:path>
            </a:pathLst>
          </a:custGeom>
          <a:solidFill>
            <a:srgbClr val="FFFFFF"/>
          </a:solidFill>
        </p:spPr>
        <p:txBody>
          <a:bodyPr vert="horz" wrap="square" lIns="91440" tIns="45720" rIns="91440" bIns="45720" anchor="ctr">
            <a:normAutofit/>
          </a:bodyPr>
          <a:lstStyle/>
          <a:p>
            <a:pPr marL="0" algn="ctr"/>
            <a:endParaRPr/>
          </a:p>
        </p:txBody>
      </p:sp>
      <p:sp>
        <p:nvSpPr>
          <p:cNvPr id="13" name="Freeform 13"/>
          <p:cNvSpPr/>
          <p:nvPr/>
        </p:nvSpPr>
        <p:spPr>
          <a:xfrm>
            <a:off x="7208824" y="4421804"/>
            <a:ext cx="520166" cy="669735"/>
          </a:xfrm>
          <a:custGeom>
            <a:avLst/>
            <a:gdLst/>
            <a:ahLst/>
            <a:cxnLst/>
            <a:rect l="l" t="t" r="r" b="b"/>
            <a:pathLst>
              <a:path w="396" h="509">
                <a:moveTo>
                  <a:pt x="391" y="9"/>
                </a:moveTo>
                <a:cubicBezTo>
                  <a:pt x="388" y="8"/>
                  <a:pt x="383" y="6"/>
                  <a:pt x="377" y="4"/>
                </a:cubicBezTo>
                <a:cubicBezTo>
                  <a:pt x="371" y="3"/>
                  <a:pt x="363" y="1"/>
                  <a:pt x="355" y="0"/>
                </a:cubicBezTo>
                <a:cubicBezTo>
                  <a:pt x="347" y="0"/>
                  <a:pt x="338" y="0"/>
                  <a:pt x="328" y="1"/>
                </a:cubicBezTo>
                <a:cubicBezTo>
                  <a:pt x="318" y="2"/>
                  <a:pt x="308" y="5"/>
                  <a:pt x="298" y="8"/>
                </a:cubicBezTo>
                <a:cubicBezTo>
                  <a:pt x="287" y="11"/>
                  <a:pt x="278" y="16"/>
                  <a:pt x="268" y="21"/>
                </a:cubicBezTo>
                <a:cubicBezTo>
                  <a:pt x="258" y="27"/>
                  <a:pt x="249" y="34"/>
                  <a:pt x="240" y="41"/>
                </a:cubicBezTo>
                <a:cubicBezTo>
                  <a:pt x="231" y="49"/>
                  <a:pt x="223" y="57"/>
                  <a:pt x="216" y="66"/>
                </a:cubicBezTo>
                <a:cubicBezTo>
                  <a:pt x="209" y="75"/>
                  <a:pt x="203" y="84"/>
                  <a:pt x="198" y="94"/>
                </a:cubicBezTo>
                <a:cubicBezTo>
                  <a:pt x="193" y="104"/>
                  <a:pt x="188" y="114"/>
                  <a:pt x="185" y="124"/>
                </a:cubicBezTo>
                <a:cubicBezTo>
                  <a:pt x="178" y="144"/>
                  <a:pt x="176" y="165"/>
                  <a:pt x="177" y="183"/>
                </a:cubicBezTo>
                <a:cubicBezTo>
                  <a:pt x="177" y="193"/>
                  <a:pt x="178" y="201"/>
                  <a:pt x="179" y="209"/>
                </a:cubicBezTo>
                <a:cubicBezTo>
                  <a:pt x="181" y="217"/>
                  <a:pt x="183" y="224"/>
                  <a:pt x="185" y="229"/>
                </a:cubicBezTo>
                <a:cubicBezTo>
                  <a:pt x="171" y="225"/>
                  <a:pt x="156" y="221"/>
                  <a:pt x="139" y="221"/>
                </a:cubicBezTo>
                <a:cubicBezTo>
                  <a:pt x="139" y="220"/>
                  <a:pt x="139" y="220"/>
                  <a:pt x="139" y="220"/>
                </a:cubicBezTo>
                <a:cubicBezTo>
                  <a:pt x="137" y="220"/>
                  <a:pt x="134" y="220"/>
                  <a:pt x="132" y="220"/>
                </a:cubicBezTo>
                <a:cubicBezTo>
                  <a:pt x="89" y="220"/>
                  <a:pt x="57" y="232"/>
                  <a:pt x="34" y="257"/>
                </a:cubicBezTo>
                <a:cubicBezTo>
                  <a:pt x="11" y="282"/>
                  <a:pt x="0" y="317"/>
                  <a:pt x="0" y="364"/>
                </a:cubicBezTo>
                <a:cubicBezTo>
                  <a:pt x="0" y="365"/>
                  <a:pt x="0" y="365"/>
                  <a:pt x="0" y="365"/>
                </a:cubicBezTo>
                <a:cubicBezTo>
                  <a:pt x="0" y="374"/>
                  <a:pt x="0" y="382"/>
                  <a:pt x="1" y="390"/>
                </a:cubicBezTo>
                <a:cubicBezTo>
                  <a:pt x="1" y="390"/>
                  <a:pt x="1" y="390"/>
                  <a:pt x="1" y="390"/>
                </a:cubicBezTo>
                <a:cubicBezTo>
                  <a:pt x="5" y="424"/>
                  <a:pt x="16" y="451"/>
                  <a:pt x="34" y="471"/>
                </a:cubicBezTo>
                <a:cubicBezTo>
                  <a:pt x="55" y="495"/>
                  <a:pt x="85" y="507"/>
                  <a:pt x="124" y="508"/>
                </a:cubicBezTo>
                <a:cubicBezTo>
                  <a:pt x="123" y="509"/>
                  <a:pt x="123" y="509"/>
                  <a:pt x="123" y="509"/>
                </a:cubicBezTo>
                <a:cubicBezTo>
                  <a:pt x="126" y="509"/>
                  <a:pt x="128" y="509"/>
                  <a:pt x="131" y="509"/>
                </a:cubicBezTo>
                <a:cubicBezTo>
                  <a:pt x="173" y="509"/>
                  <a:pt x="206" y="497"/>
                  <a:pt x="228" y="472"/>
                </a:cubicBezTo>
                <a:cubicBezTo>
                  <a:pt x="251" y="447"/>
                  <a:pt x="263" y="411"/>
                  <a:pt x="263" y="365"/>
                </a:cubicBezTo>
                <a:cubicBezTo>
                  <a:pt x="263" y="364"/>
                  <a:pt x="263" y="364"/>
                  <a:pt x="263" y="364"/>
                </a:cubicBezTo>
                <a:cubicBezTo>
                  <a:pt x="263" y="355"/>
                  <a:pt x="262" y="347"/>
                  <a:pt x="261" y="338"/>
                </a:cubicBezTo>
                <a:cubicBezTo>
                  <a:pt x="257" y="305"/>
                  <a:pt x="247" y="278"/>
                  <a:pt x="229" y="258"/>
                </a:cubicBezTo>
                <a:cubicBezTo>
                  <a:pt x="222" y="251"/>
                  <a:pt x="215" y="245"/>
                  <a:pt x="207" y="240"/>
                </a:cubicBezTo>
                <a:cubicBezTo>
                  <a:pt x="217" y="240"/>
                  <a:pt x="217" y="240"/>
                  <a:pt x="217" y="240"/>
                </a:cubicBezTo>
                <a:cubicBezTo>
                  <a:pt x="221" y="239"/>
                  <a:pt x="226" y="237"/>
                  <a:pt x="231" y="235"/>
                </a:cubicBezTo>
                <a:cubicBezTo>
                  <a:pt x="238" y="232"/>
                  <a:pt x="245" y="228"/>
                  <a:pt x="253" y="225"/>
                </a:cubicBezTo>
                <a:cubicBezTo>
                  <a:pt x="260" y="221"/>
                  <a:pt x="267" y="216"/>
                  <a:pt x="275" y="211"/>
                </a:cubicBezTo>
                <a:cubicBezTo>
                  <a:pt x="282" y="207"/>
                  <a:pt x="290" y="201"/>
                  <a:pt x="296" y="196"/>
                </a:cubicBezTo>
                <a:cubicBezTo>
                  <a:pt x="303" y="190"/>
                  <a:pt x="310" y="184"/>
                  <a:pt x="316" y="178"/>
                </a:cubicBezTo>
                <a:cubicBezTo>
                  <a:pt x="322" y="172"/>
                  <a:pt x="328" y="166"/>
                  <a:pt x="333" y="159"/>
                </a:cubicBezTo>
                <a:cubicBezTo>
                  <a:pt x="344" y="145"/>
                  <a:pt x="353" y="131"/>
                  <a:pt x="360" y="117"/>
                </a:cubicBezTo>
                <a:cubicBezTo>
                  <a:pt x="364" y="110"/>
                  <a:pt x="367" y="102"/>
                  <a:pt x="370" y="94"/>
                </a:cubicBezTo>
                <a:cubicBezTo>
                  <a:pt x="373" y="87"/>
                  <a:pt x="375" y="79"/>
                  <a:pt x="378" y="72"/>
                </a:cubicBezTo>
                <a:cubicBezTo>
                  <a:pt x="380" y="64"/>
                  <a:pt x="383" y="57"/>
                  <a:pt x="385" y="50"/>
                </a:cubicBezTo>
                <a:cubicBezTo>
                  <a:pt x="387" y="42"/>
                  <a:pt x="389" y="36"/>
                  <a:pt x="391" y="31"/>
                </a:cubicBezTo>
                <a:cubicBezTo>
                  <a:pt x="393" y="26"/>
                  <a:pt x="394" y="20"/>
                  <a:pt x="395" y="17"/>
                </a:cubicBezTo>
                <a:cubicBezTo>
                  <a:pt x="396" y="13"/>
                  <a:pt x="396" y="11"/>
                  <a:pt x="396" y="11"/>
                </a:cubicBezTo>
                <a:cubicBezTo>
                  <a:pt x="396" y="11"/>
                  <a:pt x="394" y="11"/>
                  <a:pt x="391" y="9"/>
                </a:cubicBezTo>
                <a:close/>
                <a:moveTo>
                  <a:pt x="211" y="396"/>
                </a:moveTo>
                <a:cubicBezTo>
                  <a:pt x="211" y="396"/>
                  <a:pt x="211" y="396"/>
                  <a:pt x="211" y="396"/>
                </a:cubicBezTo>
                <a:cubicBezTo>
                  <a:pt x="210" y="404"/>
                  <a:pt x="208" y="410"/>
                  <a:pt x="206" y="417"/>
                </a:cubicBezTo>
                <a:cubicBezTo>
                  <a:pt x="205" y="420"/>
                  <a:pt x="204" y="423"/>
                  <a:pt x="203" y="425"/>
                </a:cubicBezTo>
                <a:cubicBezTo>
                  <a:pt x="202" y="427"/>
                  <a:pt x="202" y="428"/>
                  <a:pt x="201" y="430"/>
                </a:cubicBezTo>
                <a:cubicBezTo>
                  <a:pt x="199" y="435"/>
                  <a:pt x="196" y="439"/>
                  <a:pt x="193" y="443"/>
                </a:cubicBezTo>
                <a:cubicBezTo>
                  <a:pt x="186" y="452"/>
                  <a:pt x="176" y="459"/>
                  <a:pt x="165" y="463"/>
                </a:cubicBezTo>
                <a:cubicBezTo>
                  <a:pt x="155" y="467"/>
                  <a:pt x="144" y="470"/>
                  <a:pt x="131" y="470"/>
                </a:cubicBezTo>
                <a:cubicBezTo>
                  <a:pt x="104" y="470"/>
                  <a:pt x="83" y="461"/>
                  <a:pt x="69" y="443"/>
                </a:cubicBezTo>
                <a:cubicBezTo>
                  <a:pt x="55" y="425"/>
                  <a:pt x="48" y="399"/>
                  <a:pt x="48" y="364"/>
                </a:cubicBezTo>
                <a:cubicBezTo>
                  <a:pt x="48" y="353"/>
                  <a:pt x="49" y="342"/>
                  <a:pt x="51" y="332"/>
                </a:cubicBezTo>
                <a:cubicBezTo>
                  <a:pt x="51" y="332"/>
                  <a:pt x="51" y="332"/>
                  <a:pt x="51" y="332"/>
                </a:cubicBezTo>
                <a:cubicBezTo>
                  <a:pt x="52" y="325"/>
                  <a:pt x="54" y="318"/>
                  <a:pt x="56" y="312"/>
                </a:cubicBezTo>
                <a:cubicBezTo>
                  <a:pt x="57" y="309"/>
                  <a:pt x="58" y="306"/>
                  <a:pt x="59" y="303"/>
                </a:cubicBezTo>
                <a:cubicBezTo>
                  <a:pt x="60" y="302"/>
                  <a:pt x="61" y="300"/>
                  <a:pt x="61" y="299"/>
                </a:cubicBezTo>
                <a:cubicBezTo>
                  <a:pt x="64" y="294"/>
                  <a:pt x="66" y="290"/>
                  <a:pt x="69" y="286"/>
                </a:cubicBezTo>
                <a:cubicBezTo>
                  <a:pt x="77" y="276"/>
                  <a:pt x="86" y="270"/>
                  <a:pt x="97" y="265"/>
                </a:cubicBezTo>
                <a:cubicBezTo>
                  <a:pt x="107" y="261"/>
                  <a:pt x="118" y="259"/>
                  <a:pt x="131" y="259"/>
                </a:cubicBezTo>
                <a:cubicBezTo>
                  <a:pt x="158" y="259"/>
                  <a:pt x="179" y="268"/>
                  <a:pt x="193" y="286"/>
                </a:cubicBezTo>
                <a:cubicBezTo>
                  <a:pt x="207" y="304"/>
                  <a:pt x="214" y="330"/>
                  <a:pt x="214" y="365"/>
                </a:cubicBezTo>
                <a:cubicBezTo>
                  <a:pt x="214" y="376"/>
                  <a:pt x="213" y="387"/>
                  <a:pt x="211" y="396"/>
                </a:cubicBezTo>
                <a:close/>
                <a:moveTo>
                  <a:pt x="293" y="92"/>
                </a:moveTo>
                <a:cubicBezTo>
                  <a:pt x="290" y="94"/>
                  <a:pt x="287" y="96"/>
                  <a:pt x="285" y="99"/>
                </a:cubicBezTo>
                <a:cubicBezTo>
                  <a:pt x="282" y="102"/>
                  <a:pt x="279" y="105"/>
                  <a:pt x="275" y="108"/>
                </a:cubicBezTo>
                <a:cubicBezTo>
                  <a:pt x="272" y="112"/>
                  <a:pt x="268" y="116"/>
                  <a:pt x="265" y="120"/>
                </a:cubicBezTo>
                <a:cubicBezTo>
                  <a:pt x="261" y="125"/>
                  <a:pt x="258" y="130"/>
                  <a:pt x="254" y="134"/>
                </a:cubicBezTo>
                <a:cubicBezTo>
                  <a:pt x="247" y="144"/>
                  <a:pt x="240" y="156"/>
                  <a:pt x="234" y="167"/>
                </a:cubicBezTo>
                <a:cubicBezTo>
                  <a:pt x="222" y="190"/>
                  <a:pt x="212" y="214"/>
                  <a:pt x="205" y="233"/>
                </a:cubicBezTo>
                <a:cubicBezTo>
                  <a:pt x="204" y="234"/>
                  <a:pt x="204" y="236"/>
                  <a:pt x="203" y="238"/>
                </a:cubicBezTo>
                <a:cubicBezTo>
                  <a:pt x="199" y="236"/>
                  <a:pt x="195" y="233"/>
                  <a:pt x="190" y="231"/>
                </a:cubicBezTo>
                <a:cubicBezTo>
                  <a:pt x="191" y="230"/>
                  <a:pt x="191" y="229"/>
                  <a:pt x="192" y="227"/>
                </a:cubicBezTo>
                <a:cubicBezTo>
                  <a:pt x="200" y="209"/>
                  <a:pt x="212" y="185"/>
                  <a:pt x="227" y="163"/>
                </a:cubicBezTo>
                <a:cubicBezTo>
                  <a:pt x="234" y="152"/>
                  <a:pt x="242" y="141"/>
                  <a:pt x="250" y="131"/>
                </a:cubicBezTo>
                <a:cubicBezTo>
                  <a:pt x="254" y="127"/>
                  <a:pt x="258" y="122"/>
                  <a:pt x="262" y="118"/>
                </a:cubicBezTo>
                <a:cubicBezTo>
                  <a:pt x="266" y="114"/>
                  <a:pt x="270" y="110"/>
                  <a:pt x="273" y="106"/>
                </a:cubicBezTo>
                <a:cubicBezTo>
                  <a:pt x="277" y="103"/>
                  <a:pt x="281" y="100"/>
                  <a:pt x="284" y="98"/>
                </a:cubicBezTo>
                <a:cubicBezTo>
                  <a:pt x="287" y="95"/>
                  <a:pt x="290" y="94"/>
                  <a:pt x="292" y="92"/>
                </a:cubicBezTo>
                <a:cubicBezTo>
                  <a:pt x="297" y="89"/>
                  <a:pt x="300" y="87"/>
                  <a:pt x="300" y="87"/>
                </a:cubicBezTo>
                <a:cubicBezTo>
                  <a:pt x="300" y="87"/>
                  <a:pt x="297" y="89"/>
                  <a:pt x="293" y="92"/>
                </a:cubicBezTo>
                <a:close/>
                <a:moveTo>
                  <a:pt x="293" y="92"/>
                </a:moveTo>
                <a:cubicBezTo>
                  <a:pt x="293" y="92"/>
                  <a:pt x="293" y="92"/>
                  <a:pt x="293" y="92"/>
                </a:cubicBezTo>
              </a:path>
            </a:pathLst>
          </a:custGeom>
          <a:solidFill>
            <a:srgbClr val="FFFFFF"/>
          </a:solidFill>
        </p:spPr>
        <p:txBody>
          <a:bodyPr vert="horz" wrap="square" lIns="91440" tIns="45720" rIns="91440" bIns="45720" anchor="ctr">
            <a:normAutofit/>
          </a:bodyPr>
          <a:lstStyle/>
          <a:p>
            <a:pPr marL="0" algn="ctr"/>
            <a:endParaRPr/>
          </a:p>
        </p:txBody>
      </p:sp>
      <p:sp>
        <p:nvSpPr>
          <p:cNvPr id="14" name="Freeform 14"/>
          <p:cNvSpPr/>
          <p:nvPr/>
        </p:nvSpPr>
        <p:spPr>
          <a:xfrm>
            <a:off x="6611658" y="4716508"/>
            <a:ext cx="208842" cy="369490"/>
          </a:xfrm>
          <a:custGeom>
            <a:avLst/>
            <a:gdLst/>
            <a:ahLst/>
            <a:cxnLst/>
            <a:rect l="l" t="t" r="r" b="b"/>
            <a:pathLst>
              <a:path w="377" h="667">
                <a:moveTo>
                  <a:pt x="0" y="667"/>
                </a:moveTo>
                <a:lnTo>
                  <a:pt x="377" y="667"/>
                </a:lnTo>
                <a:lnTo>
                  <a:pt x="377" y="575"/>
                </a:lnTo>
                <a:lnTo>
                  <a:pt x="109" y="575"/>
                </a:lnTo>
                <a:lnTo>
                  <a:pt x="109" y="366"/>
                </a:lnTo>
                <a:lnTo>
                  <a:pt x="358" y="366"/>
                </a:lnTo>
                <a:lnTo>
                  <a:pt x="358" y="273"/>
                </a:lnTo>
                <a:lnTo>
                  <a:pt x="109" y="273"/>
                </a:lnTo>
                <a:lnTo>
                  <a:pt x="109" y="93"/>
                </a:lnTo>
                <a:lnTo>
                  <a:pt x="377" y="93"/>
                </a:lnTo>
                <a:lnTo>
                  <a:pt x="377" y="0"/>
                </a:lnTo>
                <a:lnTo>
                  <a:pt x="0" y="0"/>
                </a:lnTo>
                <a:lnTo>
                  <a:pt x="0" y="667"/>
                </a:lnTo>
                <a:close/>
                <a:moveTo>
                  <a:pt x="0" y="667"/>
                </a:moveTo>
                <a:lnTo>
                  <a:pt x="0" y="667"/>
                </a:lnTo>
                <a:close/>
              </a:path>
            </a:pathLst>
          </a:custGeom>
          <a:solidFill>
            <a:srgbClr val="FFFFFF"/>
          </a:solidFill>
        </p:spPr>
        <p:txBody>
          <a:bodyPr vert="horz" wrap="square" lIns="91440" tIns="45720" rIns="91440" bIns="45720" anchor="ctr">
            <a:normAutofit/>
          </a:bodyPr>
          <a:lstStyle/>
          <a:p>
            <a:pPr marL="0" algn="ctr"/>
            <a:endParaRPr/>
          </a:p>
        </p:txBody>
      </p:sp>
      <p:sp>
        <p:nvSpPr>
          <p:cNvPr id="15" name="AutoShape 15"/>
          <p:cNvSpPr/>
          <p:nvPr/>
        </p:nvSpPr>
        <p:spPr>
          <a:xfrm>
            <a:off x="5469063" y="1236411"/>
            <a:ext cx="1529972" cy="1529972"/>
          </a:xfrm>
          <a:prstGeom prst="ellipse">
            <a:avLst/>
          </a:prstGeom>
          <a:solidFill>
            <a:srgbClr val="FFFFFF">
              <a:lumMod val="50000"/>
            </a:srgbClr>
          </a:solidFill>
          <a:ln w="12700" cap="flat" cmpd="sng">
            <a:solidFill>
              <a:srgbClr val="FFFFFF"/>
            </a:solidFill>
            <a:prstDash val="solid"/>
          </a:ln>
        </p:spPr>
        <p:txBody>
          <a:bodyPr vert="horz" wrap="square" lIns="91440" tIns="45720" rIns="91440" bIns="45720" anchor="ctr">
            <a:normAutofit/>
          </a:bodyPr>
          <a:lstStyle/>
          <a:p>
            <a:pPr marL="0" algn="ctr"/>
            <a:endParaRPr/>
          </a:p>
        </p:txBody>
      </p:sp>
      <p:sp>
        <p:nvSpPr>
          <p:cNvPr id="16" name="Freeform 16"/>
          <p:cNvSpPr/>
          <p:nvPr/>
        </p:nvSpPr>
        <p:spPr>
          <a:xfrm>
            <a:off x="6022254" y="1670699"/>
            <a:ext cx="423591" cy="661395"/>
          </a:xfrm>
          <a:custGeom>
            <a:avLst/>
            <a:gdLst/>
            <a:ahLst/>
            <a:cxnLst/>
            <a:rect l="l" t="t" r="r" b="b"/>
            <a:pathLst>
              <a:path w="286" h="449">
                <a:moveTo>
                  <a:pt x="255" y="40"/>
                </a:moveTo>
                <a:cubicBezTo>
                  <a:pt x="214" y="40"/>
                  <a:pt x="214" y="40"/>
                  <a:pt x="214" y="40"/>
                </a:cubicBezTo>
                <a:cubicBezTo>
                  <a:pt x="214" y="20"/>
                  <a:pt x="214" y="20"/>
                  <a:pt x="214" y="20"/>
                </a:cubicBezTo>
                <a:cubicBezTo>
                  <a:pt x="214" y="9"/>
                  <a:pt x="205" y="0"/>
                  <a:pt x="194" y="0"/>
                </a:cubicBezTo>
                <a:cubicBezTo>
                  <a:pt x="92" y="0"/>
                  <a:pt x="92" y="0"/>
                  <a:pt x="92" y="0"/>
                </a:cubicBezTo>
                <a:cubicBezTo>
                  <a:pt x="80" y="0"/>
                  <a:pt x="71" y="9"/>
                  <a:pt x="71" y="20"/>
                </a:cubicBezTo>
                <a:cubicBezTo>
                  <a:pt x="71" y="40"/>
                  <a:pt x="71" y="40"/>
                  <a:pt x="71" y="40"/>
                </a:cubicBezTo>
                <a:cubicBezTo>
                  <a:pt x="30" y="40"/>
                  <a:pt x="30" y="40"/>
                  <a:pt x="30" y="40"/>
                </a:cubicBezTo>
                <a:cubicBezTo>
                  <a:pt x="13" y="40"/>
                  <a:pt x="0" y="54"/>
                  <a:pt x="0" y="71"/>
                </a:cubicBezTo>
                <a:cubicBezTo>
                  <a:pt x="0" y="419"/>
                  <a:pt x="0" y="419"/>
                  <a:pt x="0" y="419"/>
                </a:cubicBezTo>
                <a:cubicBezTo>
                  <a:pt x="0" y="436"/>
                  <a:pt x="13" y="449"/>
                  <a:pt x="30" y="449"/>
                </a:cubicBezTo>
                <a:cubicBezTo>
                  <a:pt x="255" y="449"/>
                  <a:pt x="255" y="449"/>
                  <a:pt x="255" y="449"/>
                </a:cubicBezTo>
                <a:cubicBezTo>
                  <a:pt x="272" y="449"/>
                  <a:pt x="286" y="436"/>
                  <a:pt x="286" y="419"/>
                </a:cubicBezTo>
                <a:cubicBezTo>
                  <a:pt x="286" y="71"/>
                  <a:pt x="286" y="71"/>
                  <a:pt x="286" y="71"/>
                </a:cubicBezTo>
                <a:cubicBezTo>
                  <a:pt x="286" y="54"/>
                  <a:pt x="272" y="40"/>
                  <a:pt x="255" y="40"/>
                </a:cubicBezTo>
                <a:close/>
                <a:moveTo>
                  <a:pt x="265" y="419"/>
                </a:moveTo>
                <a:cubicBezTo>
                  <a:pt x="265" y="424"/>
                  <a:pt x="261" y="429"/>
                  <a:pt x="255" y="429"/>
                </a:cubicBezTo>
                <a:cubicBezTo>
                  <a:pt x="30" y="429"/>
                  <a:pt x="30" y="429"/>
                  <a:pt x="30" y="429"/>
                </a:cubicBezTo>
                <a:cubicBezTo>
                  <a:pt x="25" y="429"/>
                  <a:pt x="20" y="424"/>
                  <a:pt x="20" y="419"/>
                </a:cubicBezTo>
                <a:cubicBezTo>
                  <a:pt x="20" y="71"/>
                  <a:pt x="20" y="71"/>
                  <a:pt x="20" y="71"/>
                </a:cubicBezTo>
                <a:cubicBezTo>
                  <a:pt x="20" y="65"/>
                  <a:pt x="25" y="61"/>
                  <a:pt x="30" y="61"/>
                </a:cubicBezTo>
                <a:cubicBezTo>
                  <a:pt x="255" y="61"/>
                  <a:pt x="255" y="61"/>
                  <a:pt x="255" y="61"/>
                </a:cubicBezTo>
                <a:cubicBezTo>
                  <a:pt x="261" y="61"/>
                  <a:pt x="265" y="65"/>
                  <a:pt x="265" y="71"/>
                </a:cubicBezTo>
                <a:lnTo>
                  <a:pt x="265" y="419"/>
                </a:lnTo>
                <a:close/>
                <a:moveTo>
                  <a:pt x="265" y="419"/>
                </a:moveTo>
                <a:cubicBezTo>
                  <a:pt x="265" y="419"/>
                  <a:pt x="265" y="419"/>
                  <a:pt x="265" y="419"/>
                </a:cubicBezTo>
              </a:path>
            </a:pathLst>
          </a:custGeom>
          <a:solidFill>
            <a:srgbClr val="FFFFFF"/>
          </a:solidFill>
        </p:spPr>
        <p:txBody>
          <a:bodyPr vert="horz" wrap="square" lIns="91440" tIns="45720" rIns="91440" bIns="45720" anchor="ctr">
            <a:normAutofit/>
          </a:bodyPr>
          <a:lstStyle/>
          <a:p>
            <a:pPr marL="0" algn="ctr"/>
            <a:endParaRPr/>
          </a:p>
        </p:txBody>
      </p:sp>
      <p:sp>
        <p:nvSpPr>
          <p:cNvPr id="17" name="AutoShape 17"/>
          <p:cNvSpPr/>
          <p:nvPr/>
        </p:nvSpPr>
        <p:spPr>
          <a:xfrm>
            <a:off x="6082944" y="1790221"/>
            <a:ext cx="302211" cy="151725"/>
          </a:xfrm>
          <a:prstGeom prst="rect">
            <a:avLst/>
          </a:prstGeom>
          <a:solidFill>
            <a:srgbClr val="FFFFFF"/>
          </a:solidFill>
        </p:spPr>
        <p:txBody>
          <a:bodyPr vert="horz" wrap="square" lIns="91440" tIns="45720" rIns="91440" bIns="45720" anchor="ctr">
            <a:normAutofit/>
          </a:bodyPr>
          <a:lstStyle/>
          <a:p>
            <a:pPr marL="0" algn="ctr"/>
            <a:endParaRPr/>
          </a:p>
        </p:txBody>
      </p:sp>
      <p:sp>
        <p:nvSpPr>
          <p:cNvPr id="18" name="AutoShape 18"/>
          <p:cNvSpPr/>
          <p:nvPr/>
        </p:nvSpPr>
        <p:spPr>
          <a:xfrm>
            <a:off x="6082944" y="1956808"/>
            <a:ext cx="302211" cy="149867"/>
          </a:xfrm>
          <a:prstGeom prst="rect">
            <a:avLst/>
          </a:prstGeom>
          <a:solidFill>
            <a:srgbClr val="FFFFFF"/>
          </a:solidFill>
        </p:spPr>
        <p:txBody>
          <a:bodyPr vert="horz" wrap="square" lIns="91440" tIns="45720" rIns="91440" bIns="45720" anchor="ctr">
            <a:normAutofit/>
          </a:bodyPr>
          <a:lstStyle/>
          <a:p>
            <a:pPr marL="0" algn="ctr"/>
            <a:endParaRPr/>
          </a:p>
        </p:txBody>
      </p:sp>
      <p:sp>
        <p:nvSpPr>
          <p:cNvPr id="19" name="AutoShape 19"/>
          <p:cNvSpPr/>
          <p:nvPr/>
        </p:nvSpPr>
        <p:spPr>
          <a:xfrm>
            <a:off x="6082944" y="2121538"/>
            <a:ext cx="302211" cy="150486"/>
          </a:xfrm>
          <a:prstGeom prst="rect">
            <a:avLst/>
          </a:prstGeom>
          <a:solidFill>
            <a:srgbClr val="FFFFFF"/>
          </a:solidFill>
        </p:spPr>
        <p:txBody>
          <a:bodyPr vert="horz" wrap="square" lIns="91440" tIns="45720" rIns="91440" bIns="45720" anchor="ctr">
            <a:normAutofit/>
          </a:bodyPr>
          <a:lstStyle/>
          <a:p>
            <a:pPr marL="0" algn="ctr"/>
            <a:endParaRPr/>
          </a:p>
        </p:txBody>
      </p:sp>
      <p:sp>
        <p:nvSpPr>
          <p:cNvPr id="20" name="TextBox 20"/>
          <p:cNvSpPr txBox="1"/>
          <p:nvPr/>
        </p:nvSpPr>
        <p:spPr>
          <a:xfrm>
            <a:off x="6978138" y="2824620"/>
            <a:ext cx="4446725" cy="585610"/>
          </a:xfrm>
          <a:prstGeom prst="rect">
            <a:avLst/>
          </a:prstGeom>
          <a:noFill/>
        </p:spPr>
        <p:txBody>
          <a:bodyPr vert="horz" wrap="square" lIns="91440" tIns="45720" rIns="91440" bIns="45720" rtlCol="0" anchor="t">
            <a:spAutoFit/>
          </a:bodyPr>
          <a:lstStyle/>
          <a:p>
            <a:pPr marL="0" algn="l">
              <a:lnSpc>
                <a:spcPct val="120000"/>
              </a:lnSpc>
              <a:spcBef>
                <a:spcPct val="0"/>
              </a:spcBef>
              <a:defRPr/>
            </a:pPr>
            <a:r>
              <a:rPr lang="en-US" sz="1400" b="0" i="0" u="none" baseline="0">
                <a:solidFill>
                  <a:schemeClr val="dk1">
                    <a:lumMod val="100000"/>
                  </a:schemeClr>
                </a:solidFill>
                <a:latin typeface="Arial"/>
                <a:ea typeface="Arial"/>
              </a:rPr>
              <a:t>Symmetry plays a role in the balance of ecosystems, influencing the distribution and arrangement of species. Ecological studies often reveal how symmetrical relationships contribute to biodiversity and stability in natural habitats.</a:t>
            </a:r>
            <a:endParaRPr lang="en-US" sz="1100"/>
          </a:p>
        </p:txBody>
      </p:sp>
      <p:sp>
        <p:nvSpPr>
          <p:cNvPr id="21" name="AutoShape 21"/>
          <p:cNvSpPr/>
          <p:nvPr/>
        </p:nvSpPr>
        <p:spPr>
          <a:xfrm>
            <a:off x="6978138" y="2461540"/>
            <a:ext cx="4446725" cy="338554"/>
          </a:xfrm>
          <a:prstGeom prst="rect">
            <a:avLst/>
          </a:prstGeom>
        </p:spPr>
        <p:txBody>
          <a:bodyPr vert="horz" wrap="square" lIns="91440" tIns="45720" rIns="91440" bIns="45720" anchor="ctr">
            <a:spAutoFit/>
          </a:bodyPr>
          <a:lstStyle/>
          <a:p>
            <a:pPr marL="0" algn="l"/>
            <a:r>
              <a:rPr lang="en-US" sz="1600" b="1" i="0" u="none" baseline="0">
                <a:solidFill>
                  <a:srgbClr val="000000"/>
                </a:solidFill>
                <a:latin typeface="Arial"/>
                <a:ea typeface="Arial"/>
              </a:rPr>
              <a:t>Ecosystems</a:t>
            </a:r>
          </a:p>
        </p:txBody>
      </p:sp>
      <p:sp>
        <p:nvSpPr>
          <p:cNvPr id="22" name="TextBox 22"/>
          <p:cNvSpPr txBox="1"/>
          <p:nvPr/>
        </p:nvSpPr>
        <p:spPr>
          <a:xfrm>
            <a:off x="1222626" y="5438863"/>
            <a:ext cx="4848206" cy="327077"/>
          </a:xfrm>
          <a:prstGeom prst="rect">
            <a:avLst/>
          </a:prstGeom>
          <a:noFill/>
        </p:spPr>
        <p:txBody>
          <a:bodyPr vert="horz" wrap="square" lIns="91440" tIns="45720" rIns="91440" bIns="45720" rtlCol="0" anchor="t">
            <a:spAutoFit/>
          </a:bodyPr>
          <a:lstStyle/>
          <a:p>
            <a:pPr marL="0" algn="r">
              <a:lnSpc>
                <a:spcPct val="120000"/>
              </a:lnSpc>
              <a:spcBef>
                <a:spcPct val="0"/>
              </a:spcBef>
              <a:defRPr/>
            </a:pPr>
            <a:r>
              <a:rPr lang="en-US" sz="1400" b="0" i="0" u="none" baseline="0">
                <a:solidFill>
                  <a:schemeClr val="dk1">
                    <a:lumMod val="100000"/>
                  </a:schemeClr>
                </a:solidFill>
                <a:latin typeface="Arial"/>
                <a:ea typeface="Arial"/>
              </a:rPr>
              <a:t>Crystallography studies the symmetrical arrangement of atoms in crystalline solids. Understanding these symmetrical properties helps scientists explore material characteristics and behaviors at the atomic level, influencing fields such as materials science and chemistry.</a:t>
            </a:r>
            <a:endParaRPr lang="en-US" sz="1100"/>
          </a:p>
        </p:txBody>
      </p:sp>
      <p:sp>
        <p:nvSpPr>
          <p:cNvPr id="23" name="AutoShape 23"/>
          <p:cNvSpPr/>
          <p:nvPr/>
        </p:nvSpPr>
        <p:spPr>
          <a:xfrm>
            <a:off x="1222626" y="5075783"/>
            <a:ext cx="4848206" cy="338554"/>
          </a:xfrm>
          <a:prstGeom prst="rect">
            <a:avLst/>
          </a:prstGeom>
        </p:spPr>
        <p:txBody>
          <a:bodyPr vert="horz" wrap="square" lIns="91440" tIns="45720" rIns="91440" bIns="45720" anchor="ctr">
            <a:spAutoFit/>
          </a:bodyPr>
          <a:lstStyle/>
          <a:p>
            <a:pPr marL="0" algn="r"/>
            <a:r>
              <a:rPr lang="en-US" sz="1600" b="1" i="0" u="none" baseline="0">
                <a:solidFill>
                  <a:srgbClr val="000000"/>
                </a:solidFill>
                <a:latin typeface="Arial"/>
                <a:ea typeface="Arial"/>
              </a:rPr>
              <a:t>Crystallography</a:t>
            </a:r>
          </a:p>
        </p:txBody>
      </p:sp>
      <p:sp>
        <p:nvSpPr>
          <p:cNvPr id="24" name="TextBox 24"/>
          <p:cNvSpPr txBox="1"/>
          <p:nvPr/>
        </p:nvSpPr>
        <p:spPr>
          <a:xfrm>
            <a:off x="755305" y="1921018"/>
            <a:ext cx="3929711" cy="585610"/>
          </a:xfrm>
          <a:prstGeom prst="rect">
            <a:avLst/>
          </a:prstGeom>
          <a:noFill/>
        </p:spPr>
        <p:txBody>
          <a:bodyPr vert="horz" wrap="square" lIns="91440" tIns="45720" rIns="91440" bIns="45720" rtlCol="0" anchor="t">
            <a:spAutoFit/>
          </a:bodyPr>
          <a:lstStyle/>
          <a:p>
            <a:pPr marL="0" algn="l">
              <a:lnSpc>
                <a:spcPct val="120000"/>
              </a:lnSpc>
              <a:spcBef>
                <a:spcPct val="0"/>
              </a:spcBef>
              <a:defRPr/>
            </a:pPr>
            <a:r>
              <a:rPr lang="en-US" sz="1400" b="0" i="0" u="none" baseline="0">
                <a:solidFill>
                  <a:schemeClr val="dk1">
                    <a:lumMod val="100000"/>
                  </a:schemeClr>
                </a:solidFill>
                <a:latin typeface="Arial"/>
                <a:ea typeface="Arial"/>
              </a:rPr>
              <a:t>Symmetry is often observed in biological patterns such as the bilateral symmetry of animals and radial symmetry in flowers. These patterns serve evolutionary functions, optimizing organisms for survival and reproduction through efficient designs.</a:t>
            </a:r>
            <a:endParaRPr lang="en-US" sz="1100"/>
          </a:p>
        </p:txBody>
      </p:sp>
      <p:sp>
        <p:nvSpPr>
          <p:cNvPr id="25" name="AutoShape 25"/>
          <p:cNvSpPr/>
          <p:nvPr/>
        </p:nvSpPr>
        <p:spPr>
          <a:xfrm>
            <a:off x="755305" y="1557938"/>
            <a:ext cx="3929711" cy="338554"/>
          </a:xfrm>
          <a:prstGeom prst="rect">
            <a:avLst/>
          </a:prstGeom>
        </p:spPr>
        <p:txBody>
          <a:bodyPr vert="horz" wrap="square" lIns="91440" tIns="45720" rIns="91440" bIns="45720" anchor="ctr">
            <a:spAutoFit/>
          </a:bodyPr>
          <a:lstStyle/>
          <a:p>
            <a:pPr marL="0" algn="l"/>
            <a:r>
              <a:rPr lang="en-US" sz="1600" b="1" i="0" u="none" baseline="0">
                <a:solidFill>
                  <a:srgbClr val="000000"/>
                </a:solidFill>
                <a:latin typeface="Arial"/>
                <a:ea typeface="Arial"/>
              </a:rPr>
              <a:t>Biological Patterns</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AutoShape 2"/>
          <p:cNvSpPr>
            <a:spLocks noGrp="1"/>
          </p:cNvSpPr>
          <p:nvPr>
            <p:ph type="title"/>
          </p:nvPr>
        </p:nvSpPr>
        <p:spPr>
          <a:xfrm>
            <a:off x="669924" y="1"/>
            <a:ext cx="10850563" cy="1028699"/>
          </a:xfrm>
        </p:spPr>
        <p:txBody>
          <a:bodyPr vert="horz" lIns="91440" tIns="45720" rIns="91440" bIns="45720" anchor="b">
            <a:normAutofit/>
          </a:bodyPr>
          <a:lstStyle/>
          <a:p>
            <a:pPr algn="l">
              <a:lnSpc>
                <a:spcPct val="90000"/>
              </a:lnSpc>
              <a:spcBef>
                <a:spcPct val="0"/>
              </a:spcBef>
            </a:pPr>
            <a:r>
              <a:rPr lang="en-US" sz="2800" b="1" i="0" u="none" baseline="0">
                <a:solidFill>
                  <a:srgbClr val="000000"/>
                </a:solidFill>
                <a:latin typeface="+mn-ea"/>
                <a:ea typeface="+mn-ea"/>
              </a:rPr>
              <a:t>In Technology</a:t>
            </a:r>
          </a:p>
        </p:txBody>
      </p:sp>
      <p:grpSp>
        <p:nvGrpSpPr>
          <p:cNvPr id="3" name="Group 3"/>
          <p:cNvGrpSpPr/>
          <p:nvPr/>
        </p:nvGrpSpPr>
        <p:grpSpPr>
          <a:xfrm>
            <a:off x="669925" y="1623057"/>
            <a:ext cx="4017560" cy="2891211"/>
            <a:chOff x="2922738" y="1145382"/>
            <a:chExt cx="6346524" cy="4567237"/>
          </a:xfrm>
        </p:grpSpPr>
        <p:sp>
          <p:nvSpPr>
            <p:cNvPr id="4" name="Freeform 4"/>
            <p:cNvSpPr/>
            <p:nvPr/>
          </p:nvSpPr>
          <p:spPr>
            <a:xfrm>
              <a:off x="2922738" y="1559807"/>
              <a:ext cx="6346524" cy="4152812"/>
            </a:xfrm>
            <a:custGeom>
              <a:avLst/>
              <a:gdLst/>
              <a:ahLst/>
              <a:cxnLst/>
              <a:rect l="l" t="t" r="r" b="b"/>
              <a:pathLst>
                <a:path w="4335" h="2840">
                  <a:moveTo>
                    <a:pt x="4217" y="2211"/>
                  </a:moveTo>
                  <a:cubicBezTo>
                    <a:pt x="4110" y="2430"/>
                    <a:pt x="3895" y="2577"/>
                    <a:pt x="3671" y="2673"/>
                  </a:cubicBezTo>
                  <a:cubicBezTo>
                    <a:pt x="3492" y="2750"/>
                    <a:pt x="3303" y="2801"/>
                    <a:pt x="3109" y="2823"/>
                  </a:cubicBezTo>
                  <a:cubicBezTo>
                    <a:pt x="3072" y="2828"/>
                    <a:pt x="3035" y="2831"/>
                    <a:pt x="2998" y="2833"/>
                  </a:cubicBezTo>
                  <a:cubicBezTo>
                    <a:pt x="2902" y="2840"/>
                    <a:pt x="2807" y="2840"/>
                    <a:pt x="2711" y="2833"/>
                  </a:cubicBezTo>
                  <a:cubicBezTo>
                    <a:pt x="2654" y="2829"/>
                    <a:pt x="2597" y="2823"/>
                    <a:pt x="2540" y="2815"/>
                  </a:cubicBezTo>
                  <a:cubicBezTo>
                    <a:pt x="2342" y="2786"/>
                    <a:pt x="2149" y="2730"/>
                    <a:pt x="1967" y="2648"/>
                  </a:cubicBezTo>
                  <a:cubicBezTo>
                    <a:pt x="1914" y="2624"/>
                    <a:pt x="1863" y="2598"/>
                    <a:pt x="1812" y="2570"/>
                  </a:cubicBezTo>
                  <a:cubicBezTo>
                    <a:pt x="1728" y="2524"/>
                    <a:pt x="1647" y="2471"/>
                    <a:pt x="1570" y="2412"/>
                  </a:cubicBezTo>
                  <a:cubicBezTo>
                    <a:pt x="1553" y="2399"/>
                    <a:pt x="1537" y="2386"/>
                    <a:pt x="1520" y="2372"/>
                  </a:cubicBezTo>
                  <a:cubicBezTo>
                    <a:pt x="1513" y="2367"/>
                    <a:pt x="1513" y="2367"/>
                    <a:pt x="1513" y="2367"/>
                  </a:cubicBezTo>
                  <a:cubicBezTo>
                    <a:pt x="1500" y="2356"/>
                    <a:pt x="1487" y="2345"/>
                    <a:pt x="1474" y="2335"/>
                  </a:cubicBezTo>
                  <a:cubicBezTo>
                    <a:pt x="1453" y="2316"/>
                    <a:pt x="1429" y="2300"/>
                    <a:pt x="1405" y="2285"/>
                  </a:cubicBezTo>
                  <a:cubicBezTo>
                    <a:pt x="1404" y="2284"/>
                    <a:pt x="1402" y="2283"/>
                    <a:pt x="1400" y="2282"/>
                  </a:cubicBezTo>
                  <a:cubicBezTo>
                    <a:pt x="1396" y="2280"/>
                    <a:pt x="1391" y="2277"/>
                    <a:pt x="1387" y="2275"/>
                  </a:cubicBezTo>
                  <a:cubicBezTo>
                    <a:pt x="1377" y="2270"/>
                    <a:pt x="1367" y="2266"/>
                    <a:pt x="1357" y="2262"/>
                  </a:cubicBezTo>
                  <a:cubicBezTo>
                    <a:pt x="1311" y="2244"/>
                    <a:pt x="1262" y="2238"/>
                    <a:pt x="1211" y="2239"/>
                  </a:cubicBezTo>
                  <a:cubicBezTo>
                    <a:pt x="1203" y="2239"/>
                    <a:pt x="1195" y="2240"/>
                    <a:pt x="1186" y="2240"/>
                  </a:cubicBezTo>
                  <a:cubicBezTo>
                    <a:pt x="1175" y="2241"/>
                    <a:pt x="1163" y="2242"/>
                    <a:pt x="1151" y="2244"/>
                  </a:cubicBezTo>
                  <a:cubicBezTo>
                    <a:pt x="1147" y="2244"/>
                    <a:pt x="1147" y="2244"/>
                    <a:pt x="1147" y="2244"/>
                  </a:cubicBezTo>
                  <a:cubicBezTo>
                    <a:pt x="1110" y="2249"/>
                    <a:pt x="1073" y="2257"/>
                    <a:pt x="1037" y="2268"/>
                  </a:cubicBezTo>
                  <a:cubicBezTo>
                    <a:pt x="981" y="2284"/>
                    <a:pt x="926" y="2304"/>
                    <a:pt x="871" y="2322"/>
                  </a:cubicBezTo>
                  <a:cubicBezTo>
                    <a:pt x="848" y="2330"/>
                    <a:pt x="824" y="2337"/>
                    <a:pt x="801" y="2344"/>
                  </a:cubicBezTo>
                  <a:cubicBezTo>
                    <a:pt x="796" y="2345"/>
                    <a:pt x="796" y="2345"/>
                    <a:pt x="796" y="2345"/>
                  </a:cubicBezTo>
                  <a:cubicBezTo>
                    <a:pt x="762" y="2354"/>
                    <a:pt x="728" y="2362"/>
                    <a:pt x="693" y="2366"/>
                  </a:cubicBezTo>
                  <a:cubicBezTo>
                    <a:pt x="615" y="2376"/>
                    <a:pt x="535" y="2370"/>
                    <a:pt x="459" y="2348"/>
                  </a:cubicBezTo>
                  <a:cubicBezTo>
                    <a:pt x="456" y="2347"/>
                    <a:pt x="456" y="2347"/>
                    <a:pt x="456" y="2347"/>
                  </a:cubicBezTo>
                  <a:cubicBezTo>
                    <a:pt x="451" y="2345"/>
                    <a:pt x="451" y="2345"/>
                    <a:pt x="451" y="2345"/>
                  </a:cubicBezTo>
                  <a:cubicBezTo>
                    <a:pt x="445" y="2343"/>
                    <a:pt x="445" y="2343"/>
                    <a:pt x="445" y="2343"/>
                  </a:cubicBezTo>
                  <a:cubicBezTo>
                    <a:pt x="433" y="2340"/>
                    <a:pt x="422" y="2336"/>
                    <a:pt x="411" y="2332"/>
                  </a:cubicBezTo>
                  <a:cubicBezTo>
                    <a:pt x="405" y="2329"/>
                    <a:pt x="405" y="2329"/>
                    <a:pt x="405" y="2329"/>
                  </a:cubicBezTo>
                  <a:cubicBezTo>
                    <a:pt x="394" y="2325"/>
                    <a:pt x="383" y="2321"/>
                    <a:pt x="373" y="2316"/>
                  </a:cubicBezTo>
                  <a:cubicBezTo>
                    <a:pt x="367" y="2313"/>
                    <a:pt x="367" y="2313"/>
                    <a:pt x="367" y="2313"/>
                  </a:cubicBezTo>
                  <a:cubicBezTo>
                    <a:pt x="356" y="2308"/>
                    <a:pt x="345" y="2303"/>
                    <a:pt x="335" y="2297"/>
                  </a:cubicBezTo>
                  <a:cubicBezTo>
                    <a:pt x="332" y="2295"/>
                    <a:pt x="328" y="2293"/>
                    <a:pt x="324" y="2291"/>
                  </a:cubicBezTo>
                  <a:cubicBezTo>
                    <a:pt x="313" y="2285"/>
                    <a:pt x="303" y="2279"/>
                    <a:pt x="292" y="2272"/>
                  </a:cubicBezTo>
                  <a:cubicBezTo>
                    <a:pt x="281" y="2265"/>
                    <a:pt x="270" y="2258"/>
                    <a:pt x="260" y="2250"/>
                  </a:cubicBezTo>
                  <a:cubicBezTo>
                    <a:pt x="255" y="2246"/>
                    <a:pt x="250" y="2243"/>
                    <a:pt x="245" y="2239"/>
                  </a:cubicBezTo>
                  <a:cubicBezTo>
                    <a:pt x="217" y="2218"/>
                    <a:pt x="192" y="2195"/>
                    <a:pt x="168" y="2169"/>
                  </a:cubicBezTo>
                  <a:cubicBezTo>
                    <a:pt x="166" y="2168"/>
                    <a:pt x="165" y="2167"/>
                    <a:pt x="164" y="2165"/>
                  </a:cubicBezTo>
                  <a:cubicBezTo>
                    <a:pt x="158" y="2158"/>
                    <a:pt x="151" y="2151"/>
                    <a:pt x="145" y="2144"/>
                  </a:cubicBezTo>
                  <a:cubicBezTo>
                    <a:pt x="143" y="2142"/>
                    <a:pt x="141" y="2139"/>
                    <a:pt x="139" y="2136"/>
                  </a:cubicBezTo>
                  <a:cubicBezTo>
                    <a:pt x="131" y="2127"/>
                    <a:pt x="124" y="2119"/>
                    <a:pt x="118" y="2109"/>
                  </a:cubicBezTo>
                  <a:cubicBezTo>
                    <a:pt x="117" y="2108"/>
                    <a:pt x="116" y="2107"/>
                    <a:pt x="115" y="2105"/>
                  </a:cubicBezTo>
                  <a:cubicBezTo>
                    <a:pt x="88" y="2068"/>
                    <a:pt x="65" y="2027"/>
                    <a:pt x="47" y="1983"/>
                  </a:cubicBezTo>
                  <a:cubicBezTo>
                    <a:pt x="47" y="1982"/>
                    <a:pt x="46" y="1981"/>
                    <a:pt x="46" y="1979"/>
                  </a:cubicBezTo>
                  <a:cubicBezTo>
                    <a:pt x="41" y="1966"/>
                    <a:pt x="36" y="1952"/>
                    <a:pt x="31" y="1937"/>
                  </a:cubicBezTo>
                  <a:cubicBezTo>
                    <a:pt x="29" y="1932"/>
                    <a:pt x="28" y="1925"/>
                    <a:pt x="26" y="1920"/>
                  </a:cubicBezTo>
                  <a:cubicBezTo>
                    <a:pt x="26" y="1918"/>
                    <a:pt x="25" y="1916"/>
                    <a:pt x="25" y="1914"/>
                  </a:cubicBezTo>
                  <a:cubicBezTo>
                    <a:pt x="3" y="1827"/>
                    <a:pt x="0" y="1737"/>
                    <a:pt x="0" y="1647"/>
                  </a:cubicBezTo>
                  <a:cubicBezTo>
                    <a:pt x="0" y="1637"/>
                    <a:pt x="0" y="1626"/>
                    <a:pt x="0" y="1616"/>
                  </a:cubicBezTo>
                  <a:cubicBezTo>
                    <a:pt x="1" y="1470"/>
                    <a:pt x="3" y="1323"/>
                    <a:pt x="24" y="1179"/>
                  </a:cubicBezTo>
                  <a:cubicBezTo>
                    <a:pt x="24" y="1178"/>
                    <a:pt x="25" y="1177"/>
                    <a:pt x="25" y="1176"/>
                  </a:cubicBezTo>
                  <a:cubicBezTo>
                    <a:pt x="32" y="1128"/>
                    <a:pt x="42" y="1080"/>
                    <a:pt x="54" y="1033"/>
                  </a:cubicBezTo>
                  <a:cubicBezTo>
                    <a:pt x="67" y="984"/>
                    <a:pt x="83" y="935"/>
                    <a:pt x="103" y="888"/>
                  </a:cubicBezTo>
                  <a:cubicBezTo>
                    <a:pt x="153" y="772"/>
                    <a:pt x="224" y="666"/>
                    <a:pt x="304" y="568"/>
                  </a:cubicBezTo>
                  <a:cubicBezTo>
                    <a:pt x="400" y="451"/>
                    <a:pt x="510" y="342"/>
                    <a:pt x="633" y="252"/>
                  </a:cubicBezTo>
                  <a:cubicBezTo>
                    <a:pt x="650" y="240"/>
                    <a:pt x="668" y="227"/>
                    <a:pt x="686" y="215"/>
                  </a:cubicBezTo>
                  <a:cubicBezTo>
                    <a:pt x="694" y="209"/>
                    <a:pt x="694" y="209"/>
                    <a:pt x="694" y="209"/>
                  </a:cubicBezTo>
                  <a:cubicBezTo>
                    <a:pt x="697" y="207"/>
                    <a:pt x="700" y="205"/>
                    <a:pt x="703" y="204"/>
                  </a:cubicBezTo>
                  <a:cubicBezTo>
                    <a:pt x="709" y="200"/>
                    <a:pt x="715" y="196"/>
                    <a:pt x="721" y="192"/>
                  </a:cubicBezTo>
                  <a:cubicBezTo>
                    <a:pt x="728" y="188"/>
                    <a:pt x="728" y="188"/>
                    <a:pt x="728" y="188"/>
                  </a:cubicBezTo>
                  <a:cubicBezTo>
                    <a:pt x="741" y="180"/>
                    <a:pt x="741" y="180"/>
                    <a:pt x="741" y="180"/>
                  </a:cubicBezTo>
                  <a:cubicBezTo>
                    <a:pt x="745" y="178"/>
                    <a:pt x="745" y="178"/>
                    <a:pt x="745" y="178"/>
                  </a:cubicBezTo>
                  <a:cubicBezTo>
                    <a:pt x="752" y="174"/>
                    <a:pt x="752" y="174"/>
                    <a:pt x="752" y="174"/>
                  </a:cubicBezTo>
                  <a:cubicBezTo>
                    <a:pt x="759" y="170"/>
                    <a:pt x="759" y="170"/>
                    <a:pt x="759" y="170"/>
                  </a:cubicBezTo>
                  <a:cubicBezTo>
                    <a:pt x="767" y="165"/>
                    <a:pt x="775" y="160"/>
                    <a:pt x="783" y="156"/>
                  </a:cubicBezTo>
                  <a:cubicBezTo>
                    <a:pt x="818" y="136"/>
                    <a:pt x="854" y="118"/>
                    <a:pt x="890" y="102"/>
                  </a:cubicBezTo>
                  <a:cubicBezTo>
                    <a:pt x="901" y="98"/>
                    <a:pt x="912" y="93"/>
                    <a:pt x="923" y="89"/>
                  </a:cubicBezTo>
                  <a:cubicBezTo>
                    <a:pt x="973" y="68"/>
                    <a:pt x="1024" y="52"/>
                    <a:pt x="1076" y="39"/>
                  </a:cubicBezTo>
                  <a:cubicBezTo>
                    <a:pt x="1095" y="34"/>
                    <a:pt x="1114" y="29"/>
                    <a:pt x="1134" y="26"/>
                  </a:cubicBezTo>
                  <a:cubicBezTo>
                    <a:pt x="1157" y="21"/>
                    <a:pt x="1180" y="18"/>
                    <a:pt x="1203" y="15"/>
                  </a:cubicBezTo>
                  <a:cubicBezTo>
                    <a:pt x="1240" y="10"/>
                    <a:pt x="1277" y="7"/>
                    <a:pt x="1314" y="6"/>
                  </a:cubicBezTo>
                  <a:cubicBezTo>
                    <a:pt x="1575" y="0"/>
                    <a:pt x="1839" y="85"/>
                    <a:pt x="2044" y="248"/>
                  </a:cubicBezTo>
                  <a:cubicBezTo>
                    <a:pt x="2125" y="313"/>
                    <a:pt x="2199" y="390"/>
                    <a:pt x="2290" y="440"/>
                  </a:cubicBezTo>
                  <a:cubicBezTo>
                    <a:pt x="2370" y="483"/>
                    <a:pt x="2464" y="501"/>
                    <a:pt x="2550" y="467"/>
                  </a:cubicBezTo>
                  <a:cubicBezTo>
                    <a:pt x="2621" y="439"/>
                    <a:pt x="2667" y="425"/>
                    <a:pt x="2746" y="429"/>
                  </a:cubicBezTo>
                  <a:cubicBezTo>
                    <a:pt x="2911" y="438"/>
                    <a:pt x="3073" y="472"/>
                    <a:pt x="3227" y="530"/>
                  </a:cubicBezTo>
                  <a:cubicBezTo>
                    <a:pt x="3234" y="532"/>
                    <a:pt x="3240" y="534"/>
                    <a:pt x="3246" y="537"/>
                  </a:cubicBezTo>
                  <a:cubicBezTo>
                    <a:pt x="3649" y="691"/>
                    <a:pt x="3995" y="997"/>
                    <a:pt x="4175" y="1391"/>
                  </a:cubicBezTo>
                  <a:cubicBezTo>
                    <a:pt x="4180" y="1401"/>
                    <a:pt x="4185" y="1411"/>
                    <a:pt x="4189" y="1422"/>
                  </a:cubicBezTo>
                  <a:cubicBezTo>
                    <a:pt x="4296" y="1673"/>
                    <a:pt x="4335" y="1966"/>
                    <a:pt x="4217" y="2211"/>
                  </a:cubicBezTo>
                </a:path>
              </a:pathLst>
            </a:custGeom>
            <a:solidFill>
              <a:srgbClr val="4285F4">
                <a:alpha val="10000"/>
              </a:srgbClr>
            </a:solidFill>
          </p:spPr>
          <p:txBody>
            <a:bodyPr vert="horz" wrap="square" lIns="91440" tIns="45720" rIns="91440" bIns="45720" anchor="ctr">
              <a:normAutofit/>
            </a:bodyPr>
            <a:lstStyle/>
            <a:p>
              <a:pPr marL="0" algn="ctr"/>
              <a:endParaRPr/>
            </a:p>
          </p:txBody>
        </p:sp>
        <p:sp>
          <p:nvSpPr>
            <p:cNvPr id="5" name="Freeform 5"/>
            <p:cNvSpPr/>
            <p:nvPr/>
          </p:nvSpPr>
          <p:spPr>
            <a:xfrm>
              <a:off x="2922738" y="2525657"/>
              <a:ext cx="1173063" cy="2508812"/>
            </a:xfrm>
            <a:custGeom>
              <a:avLst/>
              <a:gdLst/>
              <a:ahLst/>
              <a:cxnLst/>
              <a:rect l="l" t="t" r="r" b="b"/>
              <a:pathLst>
                <a:path w="801" h="1716">
                  <a:moveTo>
                    <a:pt x="801" y="166"/>
                  </a:moveTo>
                  <a:cubicBezTo>
                    <a:pt x="801" y="1683"/>
                    <a:pt x="801" y="1683"/>
                    <a:pt x="801" y="1683"/>
                  </a:cubicBezTo>
                  <a:cubicBezTo>
                    <a:pt x="795" y="1684"/>
                    <a:pt x="795" y="1684"/>
                    <a:pt x="795" y="1684"/>
                  </a:cubicBezTo>
                  <a:cubicBezTo>
                    <a:pt x="762" y="1694"/>
                    <a:pt x="728" y="1701"/>
                    <a:pt x="693" y="1706"/>
                  </a:cubicBezTo>
                  <a:cubicBezTo>
                    <a:pt x="614" y="1716"/>
                    <a:pt x="535" y="1709"/>
                    <a:pt x="459" y="1687"/>
                  </a:cubicBezTo>
                  <a:cubicBezTo>
                    <a:pt x="456" y="1686"/>
                    <a:pt x="456" y="1686"/>
                    <a:pt x="456" y="1686"/>
                  </a:cubicBezTo>
                  <a:cubicBezTo>
                    <a:pt x="451" y="1684"/>
                    <a:pt x="451" y="1684"/>
                    <a:pt x="451" y="1684"/>
                  </a:cubicBezTo>
                  <a:cubicBezTo>
                    <a:pt x="444" y="1682"/>
                    <a:pt x="444" y="1682"/>
                    <a:pt x="444" y="1682"/>
                  </a:cubicBezTo>
                  <a:cubicBezTo>
                    <a:pt x="433" y="1679"/>
                    <a:pt x="422" y="1675"/>
                    <a:pt x="411" y="1671"/>
                  </a:cubicBezTo>
                  <a:cubicBezTo>
                    <a:pt x="404" y="1668"/>
                    <a:pt x="404" y="1668"/>
                    <a:pt x="404" y="1668"/>
                  </a:cubicBezTo>
                  <a:cubicBezTo>
                    <a:pt x="394" y="1664"/>
                    <a:pt x="383" y="1660"/>
                    <a:pt x="373" y="1655"/>
                  </a:cubicBezTo>
                  <a:cubicBezTo>
                    <a:pt x="366" y="1652"/>
                    <a:pt x="366" y="1652"/>
                    <a:pt x="366" y="1652"/>
                  </a:cubicBezTo>
                  <a:cubicBezTo>
                    <a:pt x="356" y="1647"/>
                    <a:pt x="345" y="1642"/>
                    <a:pt x="335" y="1636"/>
                  </a:cubicBezTo>
                  <a:cubicBezTo>
                    <a:pt x="331" y="1634"/>
                    <a:pt x="328" y="1632"/>
                    <a:pt x="324" y="1630"/>
                  </a:cubicBezTo>
                  <a:cubicBezTo>
                    <a:pt x="313" y="1624"/>
                    <a:pt x="303" y="1618"/>
                    <a:pt x="292" y="1611"/>
                  </a:cubicBezTo>
                  <a:cubicBezTo>
                    <a:pt x="281" y="1604"/>
                    <a:pt x="270" y="1597"/>
                    <a:pt x="260" y="1589"/>
                  </a:cubicBezTo>
                  <a:cubicBezTo>
                    <a:pt x="255" y="1586"/>
                    <a:pt x="250" y="1582"/>
                    <a:pt x="245" y="1578"/>
                  </a:cubicBezTo>
                  <a:cubicBezTo>
                    <a:pt x="217" y="1557"/>
                    <a:pt x="191" y="1534"/>
                    <a:pt x="168" y="1508"/>
                  </a:cubicBezTo>
                  <a:cubicBezTo>
                    <a:pt x="166" y="1507"/>
                    <a:pt x="165" y="1506"/>
                    <a:pt x="164" y="1504"/>
                  </a:cubicBezTo>
                  <a:cubicBezTo>
                    <a:pt x="157" y="1497"/>
                    <a:pt x="151" y="1490"/>
                    <a:pt x="145" y="1483"/>
                  </a:cubicBezTo>
                  <a:cubicBezTo>
                    <a:pt x="143" y="1481"/>
                    <a:pt x="141" y="1478"/>
                    <a:pt x="138" y="1475"/>
                  </a:cubicBezTo>
                  <a:cubicBezTo>
                    <a:pt x="131" y="1467"/>
                    <a:pt x="124" y="1458"/>
                    <a:pt x="118" y="1448"/>
                  </a:cubicBezTo>
                  <a:cubicBezTo>
                    <a:pt x="117" y="1447"/>
                    <a:pt x="116" y="1446"/>
                    <a:pt x="115" y="1444"/>
                  </a:cubicBezTo>
                  <a:cubicBezTo>
                    <a:pt x="87" y="1407"/>
                    <a:pt x="65" y="1366"/>
                    <a:pt x="47" y="1322"/>
                  </a:cubicBezTo>
                  <a:cubicBezTo>
                    <a:pt x="47" y="1321"/>
                    <a:pt x="46" y="1320"/>
                    <a:pt x="46" y="1318"/>
                  </a:cubicBezTo>
                  <a:cubicBezTo>
                    <a:pt x="40" y="1305"/>
                    <a:pt x="36" y="1291"/>
                    <a:pt x="31" y="1277"/>
                  </a:cubicBezTo>
                  <a:cubicBezTo>
                    <a:pt x="29" y="1271"/>
                    <a:pt x="28" y="1265"/>
                    <a:pt x="26" y="1259"/>
                  </a:cubicBezTo>
                  <a:cubicBezTo>
                    <a:pt x="26" y="1257"/>
                    <a:pt x="25" y="1255"/>
                    <a:pt x="25" y="1253"/>
                  </a:cubicBezTo>
                  <a:cubicBezTo>
                    <a:pt x="3" y="1166"/>
                    <a:pt x="0" y="1076"/>
                    <a:pt x="0" y="986"/>
                  </a:cubicBezTo>
                  <a:cubicBezTo>
                    <a:pt x="0" y="976"/>
                    <a:pt x="0" y="965"/>
                    <a:pt x="0" y="955"/>
                  </a:cubicBezTo>
                  <a:cubicBezTo>
                    <a:pt x="1" y="809"/>
                    <a:pt x="3" y="662"/>
                    <a:pt x="24" y="518"/>
                  </a:cubicBezTo>
                  <a:cubicBezTo>
                    <a:pt x="24" y="517"/>
                    <a:pt x="25" y="516"/>
                    <a:pt x="25" y="515"/>
                  </a:cubicBezTo>
                  <a:cubicBezTo>
                    <a:pt x="32" y="467"/>
                    <a:pt x="42" y="419"/>
                    <a:pt x="54" y="372"/>
                  </a:cubicBezTo>
                  <a:cubicBezTo>
                    <a:pt x="463" y="372"/>
                    <a:pt x="463" y="372"/>
                    <a:pt x="463" y="372"/>
                  </a:cubicBezTo>
                  <a:cubicBezTo>
                    <a:pt x="463" y="166"/>
                    <a:pt x="463" y="166"/>
                    <a:pt x="463" y="166"/>
                  </a:cubicBezTo>
                  <a:cubicBezTo>
                    <a:pt x="544" y="166"/>
                    <a:pt x="544" y="166"/>
                    <a:pt x="544" y="166"/>
                  </a:cubicBezTo>
                  <a:cubicBezTo>
                    <a:pt x="544" y="0"/>
                    <a:pt x="544" y="0"/>
                    <a:pt x="544" y="0"/>
                  </a:cubicBezTo>
                  <a:cubicBezTo>
                    <a:pt x="719" y="0"/>
                    <a:pt x="719" y="0"/>
                    <a:pt x="719" y="0"/>
                  </a:cubicBezTo>
                  <a:cubicBezTo>
                    <a:pt x="719" y="166"/>
                    <a:pt x="719" y="166"/>
                    <a:pt x="719" y="166"/>
                  </a:cubicBezTo>
                  <a:cubicBezTo>
                    <a:pt x="801" y="166"/>
                    <a:pt x="801" y="166"/>
                    <a:pt x="801" y="166"/>
                  </a:cubicBezTo>
                </a:path>
              </a:pathLst>
            </a:custGeom>
            <a:solidFill>
              <a:srgbClr val="4285F4">
                <a:alpha val="20000"/>
              </a:srgbClr>
            </a:solidFill>
          </p:spPr>
          <p:txBody>
            <a:bodyPr vert="horz" wrap="square" lIns="91440" tIns="45720" rIns="91440" bIns="45720" anchor="ctr">
              <a:normAutofit/>
            </a:bodyPr>
            <a:lstStyle/>
            <a:p>
              <a:pPr marL="0" algn="ctr"/>
              <a:endParaRPr/>
            </a:p>
          </p:txBody>
        </p:sp>
        <p:sp>
          <p:nvSpPr>
            <p:cNvPr id="6" name="Freeform 6"/>
            <p:cNvSpPr/>
            <p:nvPr/>
          </p:nvSpPr>
          <p:spPr>
            <a:xfrm>
              <a:off x="4909238" y="2333857"/>
              <a:ext cx="4360024" cy="3378762"/>
            </a:xfrm>
            <a:custGeom>
              <a:avLst/>
              <a:gdLst/>
              <a:ahLst/>
              <a:cxnLst/>
              <a:rect l="l" t="t" r="r" b="b"/>
              <a:pathLst>
                <a:path w="2978" h="2310">
                  <a:moveTo>
                    <a:pt x="2860" y="1681"/>
                  </a:moveTo>
                  <a:cubicBezTo>
                    <a:pt x="2753" y="1900"/>
                    <a:pt x="2538" y="2047"/>
                    <a:pt x="2314" y="2143"/>
                  </a:cubicBezTo>
                  <a:cubicBezTo>
                    <a:pt x="2135" y="2220"/>
                    <a:pt x="1946" y="2271"/>
                    <a:pt x="1752" y="2293"/>
                  </a:cubicBezTo>
                  <a:cubicBezTo>
                    <a:pt x="1715" y="2298"/>
                    <a:pt x="1678" y="2301"/>
                    <a:pt x="1641" y="2303"/>
                  </a:cubicBezTo>
                  <a:cubicBezTo>
                    <a:pt x="1545" y="2310"/>
                    <a:pt x="1450" y="2310"/>
                    <a:pt x="1354" y="2303"/>
                  </a:cubicBezTo>
                  <a:cubicBezTo>
                    <a:pt x="1297" y="2299"/>
                    <a:pt x="1240" y="2293"/>
                    <a:pt x="1183" y="2285"/>
                  </a:cubicBezTo>
                  <a:cubicBezTo>
                    <a:pt x="985" y="2256"/>
                    <a:pt x="792" y="2200"/>
                    <a:pt x="610" y="2118"/>
                  </a:cubicBezTo>
                  <a:cubicBezTo>
                    <a:pt x="557" y="2094"/>
                    <a:pt x="506" y="2068"/>
                    <a:pt x="455" y="2040"/>
                  </a:cubicBezTo>
                  <a:cubicBezTo>
                    <a:pt x="371" y="1994"/>
                    <a:pt x="290" y="1941"/>
                    <a:pt x="213" y="1882"/>
                  </a:cubicBezTo>
                  <a:cubicBezTo>
                    <a:pt x="196" y="1869"/>
                    <a:pt x="180" y="1856"/>
                    <a:pt x="163" y="1842"/>
                  </a:cubicBezTo>
                  <a:cubicBezTo>
                    <a:pt x="156" y="1837"/>
                    <a:pt x="156" y="1837"/>
                    <a:pt x="156" y="1837"/>
                  </a:cubicBezTo>
                  <a:cubicBezTo>
                    <a:pt x="143" y="1826"/>
                    <a:pt x="130" y="1815"/>
                    <a:pt x="117" y="1805"/>
                  </a:cubicBezTo>
                  <a:cubicBezTo>
                    <a:pt x="96" y="1786"/>
                    <a:pt x="72" y="1770"/>
                    <a:pt x="48" y="1755"/>
                  </a:cubicBezTo>
                  <a:cubicBezTo>
                    <a:pt x="47" y="1754"/>
                    <a:pt x="45" y="1753"/>
                    <a:pt x="43" y="1752"/>
                  </a:cubicBezTo>
                  <a:cubicBezTo>
                    <a:pt x="39" y="1750"/>
                    <a:pt x="34" y="1747"/>
                    <a:pt x="30" y="1745"/>
                  </a:cubicBezTo>
                  <a:cubicBezTo>
                    <a:pt x="20" y="1740"/>
                    <a:pt x="10" y="1736"/>
                    <a:pt x="0" y="1732"/>
                  </a:cubicBezTo>
                  <a:cubicBezTo>
                    <a:pt x="0" y="1111"/>
                    <a:pt x="0" y="1111"/>
                    <a:pt x="0" y="1111"/>
                  </a:cubicBezTo>
                  <a:cubicBezTo>
                    <a:pt x="743" y="1111"/>
                    <a:pt x="743" y="1111"/>
                    <a:pt x="743" y="1111"/>
                  </a:cubicBezTo>
                  <a:cubicBezTo>
                    <a:pt x="743" y="1250"/>
                    <a:pt x="743" y="1250"/>
                    <a:pt x="743" y="1250"/>
                  </a:cubicBezTo>
                  <a:cubicBezTo>
                    <a:pt x="1068" y="1250"/>
                    <a:pt x="1068" y="1250"/>
                    <a:pt x="1068" y="1250"/>
                  </a:cubicBezTo>
                  <a:cubicBezTo>
                    <a:pt x="1068" y="239"/>
                    <a:pt x="1068" y="239"/>
                    <a:pt x="1068" y="239"/>
                  </a:cubicBezTo>
                  <a:cubicBezTo>
                    <a:pt x="1452" y="239"/>
                    <a:pt x="1452" y="239"/>
                    <a:pt x="1452" y="239"/>
                  </a:cubicBezTo>
                  <a:cubicBezTo>
                    <a:pt x="1452" y="643"/>
                    <a:pt x="1452" y="643"/>
                    <a:pt x="1452" y="643"/>
                  </a:cubicBezTo>
                  <a:cubicBezTo>
                    <a:pt x="1642" y="643"/>
                    <a:pt x="1642" y="643"/>
                    <a:pt x="1642" y="643"/>
                  </a:cubicBezTo>
                  <a:cubicBezTo>
                    <a:pt x="1642" y="404"/>
                    <a:pt x="1642" y="404"/>
                    <a:pt x="1642" y="404"/>
                  </a:cubicBezTo>
                  <a:cubicBezTo>
                    <a:pt x="1798" y="404"/>
                    <a:pt x="1798" y="404"/>
                    <a:pt x="1798" y="404"/>
                  </a:cubicBezTo>
                  <a:cubicBezTo>
                    <a:pt x="1798" y="149"/>
                    <a:pt x="1798" y="149"/>
                    <a:pt x="1798" y="149"/>
                  </a:cubicBezTo>
                  <a:cubicBezTo>
                    <a:pt x="1870" y="149"/>
                    <a:pt x="1870" y="149"/>
                    <a:pt x="1870" y="149"/>
                  </a:cubicBezTo>
                  <a:cubicBezTo>
                    <a:pt x="1870" y="0"/>
                    <a:pt x="1870" y="0"/>
                    <a:pt x="1870" y="0"/>
                  </a:cubicBezTo>
                  <a:cubicBezTo>
                    <a:pt x="1877" y="2"/>
                    <a:pt x="1883" y="4"/>
                    <a:pt x="1889" y="7"/>
                  </a:cubicBezTo>
                  <a:cubicBezTo>
                    <a:pt x="1889" y="149"/>
                    <a:pt x="1889" y="149"/>
                    <a:pt x="1889" y="149"/>
                  </a:cubicBezTo>
                  <a:cubicBezTo>
                    <a:pt x="1959" y="149"/>
                    <a:pt x="1959" y="149"/>
                    <a:pt x="1959" y="149"/>
                  </a:cubicBezTo>
                  <a:cubicBezTo>
                    <a:pt x="1959" y="404"/>
                    <a:pt x="1959" y="404"/>
                    <a:pt x="1959" y="404"/>
                  </a:cubicBezTo>
                  <a:cubicBezTo>
                    <a:pt x="2116" y="404"/>
                    <a:pt x="2116" y="404"/>
                    <a:pt x="2116" y="404"/>
                  </a:cubicBezTo>
                  <a:cubicBezTo>
                    <a:pt x="2116" y="643"/>
                    <a:pt x="2116" y="643"/>
                    <a:pt x="2116" y="643"/>
                  </a:cubicBezTo>
                  <a:cubicBezTo>
                    <a:pt x="2347" y="643"/>
                    <a:pt x="2347" y="643"/>
                    <a:pt x="2347" y="643"/>
                  </a:cubicBezTo>
                  <a:cubicBezTo>
                    <a:pt x="2347" y="1555"/>
                    <a:pt x="2347" y="1555"/>
                    <a:pt x="2347" y="1555"/>
                  </a:cubicBezTo>
                  <a:cubicBezTo>
                    <a:pt x="2714" y="1555"/>
                    <a:pt x="2714" y="1555"/>
                    <a:pt x="2714" y="1555"/>
                  </a:cubicBezTo>
                  <a:cubicBezTo>
                    <a:pt x="2714" y="892"/>
                    <a:pt x="2714" y="892"/>
                    <a:pt x="2714" y="892"/>
                  </a:cubicBezTo>
                  <a:cubicBezTo>
                    <a:pt x="2832" y="892"/>
                    <a:pt x="2832" y="892"/>
                    <a:pt x="2832" y="892"/>
                  </a:cubicBezTo>
                  <a:cubicBezTo>
                    <a:pt x="2939" y="1143"/>
                    <a:pt x="2978" y="1436"/>
                    <a:pt x="2860" y="1681"/>
                  </a:cubicBezTo>
                </a:path>
              </a:pathLst>
            </a:custGeom>
            <a:solidFill>
              <a:srgbClr val="4285F4">
                <a:alpha val="20000"/>
              </a:srgbClr>
            </a:solidFill>
          </p:spPr>
          <p:txBody>
            <a:bodyPr vert="horz" wrap="square" lIns="91440" tIns="45720" rIns="91440" bIns="45720" anchor="ctr">
              <a:normAutofit/>
            </a:bodyPr>
            <a:lstStyle/>
            <a:p>
              <a:pPr marL="0" algn="ctr"/>
              <a:endParaRPr/>
            </a:p>
          </p:txBody>
        </p:sp>
        <p:sp>
          <p:nvSpPr>
            <p:cNvPr id="7" name="AutoShape 7"/>
            <p:cNvSpPr/>
            <p:nvPr/>
          </p:nvSpPr>
          <p:spPr>
            <a:xfrm>
              <a:off x="6642287" y="2905832"/>
              <a:ext cx="250025" cy="251738"/>
            </a:xfrm>
            <a:prstGeom prst="rect">
              <a:avLst/>
            </a:prstGeom>
            <a:solidFill>
              <a:srgbClr val="4285F4">
                <a:alpha val="20000"/>
              </a:srgbClr>
            </a:solidFill>
          </p:spPr>
          <p:txBody>
            <a:bodyPr vert="horz" wrap="square" lIns="91440" tIns="45720" rIns="91440" bIns="45720" anchor="ctr">
              <a:normAutofit/>
            </a:bodyPr>
            <a:lstStyle/>
            <a:p>
              <a:pPr marL="0" algn="ctr"/>
              <a:endParaRPr/>
            </a:p>
          </p:txBody>
        </p:sp>
        <p:sp>
          <p:nvSpPr>
            <p:cNvPr id="8" name="AutoShape 8"/>
            <p:cNvSpPr/>
            <p:nvPr/>
          </p:nvSpPr>
          <p:spPr>
            <a:xfrm>
              <a:off x="6642287" y="3426431"/>
              <a:ext cx="250025" cy="250025"/>
            </a:xfrm>
            <a:prstGeom prst="rect">
              <a:avLst/>
            </a:prstGeom>
            <a:solidFill>
              <a:srgbClr val="4285F4">
                <a:alpha val="20000"/>
              </a:srgbClr>
            </a:solidFill>
          </p:spPr>
          <p:txBody>
            <a:bodyPr vert="horz" wrap="square" lIns="91440" tIns="45720" rIns="91440" bIns="45720" anchor="ctr">
              <a:normAutofit/>
            </a:bodyPr>
            <a:lstStyle/>
            <a:p>
              <a:pPr marL="0" algn="ctr"/>
              <a:endParaRPr/>
            </a:p>
          </p:txBody>
        </p:sp>
        <p:sp>
          <p:nvSpPr>
            <p:cNvPr id="9" name="AutoShape 9"/>
            <p:cNvSpPr/>
            <p:nvPr/>
          </p:nvSpPr>
          <p:spPr>
            <a:xfrm>
              <a:off x="6642287" y="3945318"/>
              <a:ext cx="250025" cy="250025"/>
            </a:xfrm>
            <a:prstGeom prst="rect">
              <a:avLst/>
            </a:prstGeom>
            <a:solidFill>
              <a:srgbClr val="4285F4">
                <a:alpha val="20000"/>
              </a:srgbClr>
            </a:solidFill>
          </p:spPr>
          <p:txBody>
            <a:bodyPr vert="horz" wrap="square" lIns="91440" tIns="45720" rIns="91440" bIns="45720" anchor="ctr">
              <a:normAutofit/>
            </a:bodyPr>
            <a:lstStyle/>
            <a:p>
              <a:pPr marL="0" algn="ctr"/>
              <a:endParaRPr/>
            </a:p>
          </p:txBody>
        </p:sp>
        <p:sp>
          <p:nvSpPr>
            <p:cNvPr id="10" name="AutoShape 10"/>
            <p:cNvSpPr/>
            <p:nvPr/>
          </p:nvSpPr>
          <p:spPr>
            <a:xfrm>
              <a:off x="6642287" y="4464206"/>
              <a:ext cx="250025" cy="251738"/>
            </a:xfrm>
            <a:prstGeom prst="rect">
              <a:avLst/>
            </a:prstGeom>
            <a:solidFill>
              <a:srgbClr val="4285F4">
                <a:alpha val="20000"/>
              </a:srgbClr>
            </a:solidFill>
          </p:spPr>
          <p:txBody>
            <a:bodyPr vert="horz" wrap="square" lIns="91440" tIns="45720" rIns="91440" bIns="45720" anchor="ctr">
              <a:normAutofit/>
            </a:bodyPr>
            <a:lstStyle/>
            <a:p>
              <a:pPr marL="0" algn="ctr"/>
              <a:endParaRPr/>
            </a:p>
          </p:txBody>
        </p:sp>
        <p:sp>
          <p:nvSpPr>
            <p:cNvPr id="11" name="AutoShape 11"/>
            <p:cNvSpPr/>
            <p:nvPr/>
          </p:nvSpPr>
          <p:spPr>
            <a:xfrm>
              <a:off x="6642287" y="4984806"/>
              <a:ext cx="250025" cy="250025"/>
            </a:xfrm>
            <a:prstGeom prst="rect">
              <a:avLst/>
            </a:prstGeom>
            <a:solidFill>
              <a:srgbClr val="4285F4">
                <a:alpha val="20000"/>
              </a:srgbClr>
            </a:solidFill>
          </p:spPr>
          <p:txBody>
            <a:bodyPr vert="horz" wrap="square" lIns="91440" tIns="45720" rIns="91440" bIns="45720" anchor="ctr">
              <a:normAutofit/>
            </a:bodyPr>
            <a:lstStyle/>
            <a:p>
              <a:pPr marL="0" algn="ctr"/>
              <a:endParaRPr/>
            </a:p>
          </p:txBody>
        </p:sp>
        <p:sp>
          <p:nvSpPr>
            <p:cNvPr id="12" name="Freeform 12"/>
            <p:cNvSpPr/>
            <p:nvPr/>
          </p:nvSpPr>
          <p:spPr>
            <a:xfrm>
              <a:off x="6642287" y="5505406"/>
              <a:ext cx="250025" cy="196938"/>
            </a:xfrm>
            <a:custGeom>
              <a:avLst/>
              <a:gdLst/>
              <a:ahLst/>
              <a:cxnLst/>
              <a:rect l="l" t="t" r="r" b="b"/>
              <a:pathLst>
                <a:path w="171" h="135">
                  <a:moveTo>
                    <a:pt x="171" y="0"/>
                  </a:moveTo>
                  <a:cubicBezTo>
                    <a:pt x="171" y="135"/>
                    <a:pt x="171" y="135"/>
                    <a:pt x="171" y="135"/>
                  </a:cubicBezTo>
                  <a:cubicBezTo>
                    <a:pt x="114" y="131"/>
                    <a:pt x="57" y="125"/>
                    <a:pt x="0" y="117"/>
                  </a:cubicBezTo>
                  <a:cubicBezTo>
                    <a:pt x="0" y="0"/>
                    <a:pt x="0" y="0"/>
                    <a:pt x="0" y="0"/>
                  </a:cubicBezTo>
                  <a:lnTo>
                    <a:pt x="171" y="0"/>
                  </a:lnTo>
                  <a:close/>
                </a:path>
              </a:pathLst>
            </a:custGeom>
            <a:solidFill>
              <a:srgbClr val="4285F4">
                <a:alpha val="20000"/>
              </a:srgbClr>
            </a:solidFill>
          </p:spPr>
          <p:txBody>
            <a:bodyPr vert="horz" wrap="square" lIns="91440" tIns="45720" rIns="91440" bIns="45720" anchor="ctr">
              <a:normAutofit/>
            </a:bodyPr>
            <a:lstStyle/>
            <a:p>
              <a:pPr marL="0" algn="ctr"/>
              <a:endParaRPr/>
            </a:p>
          </p:txBody>
        </p:sp>
        <p:sp>
          <p:nvSpPr>
            <p:cNvPr id="13" name="AutoShape 13"/>
            <p:cNvSpPr/>
            <p:nvPr/>
          </p:nvSpPr>
          <p:spPr>
            <a:xfrm>
              <a:off x="4993151" y="4284393"/>
              <a:ext cx="878513" cy="113025"/>
            </a:xfrm>
            <a:prstGeom prst="rect">
              <a:avLst/>
            </a:prstGeom>
            <a:solidFill>
              <a:srgbClr val="4285F4">
                <a:alpha val="20000"/>
              </a:srgbClr>
            </a:solidFill>
          </p:spPr>
          <p:txBody>
            <a:bodyPr vert="horz" wrap="square" lIns="91440" tIns="45720" rIns="91440" bIns="45720" anchor="ctr">
              <a:normAutofit/>
            </a:bodyPr>
            <a:lstStyle/>
            <a:p>
              <a:pPr marL="0" algn="ctr"/>
              <a:endParaRPr/>
            </a:p>
          </p:txBody>
        </p:sp>
        <p:sp>
          <p:nvSpPr>
            <p:cNvPr id="14" name="AutoShape 14"/>
            <p:cNvSpPr/>
            <p:nvPr/>
          </p:nvSpPr>
          <p:spPr>
            <a:xfrm>
              <a:off x="4993151" y="4284393"/>
              <a:ext cx="878513" cy="113025"/>
            </a:xfrm>
            <a:prstGeom prst="rect">
              <a:avLst/>
            </a:prstGeom>
            <a:noFill/>
          </p:spPr>
          <p:txBody>
            <a:bodyPr vert="horz" wrap="square" lIns="91440" tIns="45720" rIns="91440" bIns="45720" anchor="ctr">
              <a:normAutofit/>
            </a:bodyPr>
            <a:lstStyle/>
            <a:p>
              <a:pPr marL="0" algn="ctr"/>
              <a:endParaRPr/>
            </a:p>
          </p:txBody>
        </p:sp>
        <p:sp>
          <p:nvSpPr>
            <p:cNvPr id="15" name="Freeform 15"/>
            <p:cNvSpPr/>
            <p:nvPr/>
          </p:nvSpPr>
          <p:spPr>
            <a:xfrm>
              <a:off x="5698701" y="4628606"/>
              <a:ext cx="172963" cy="113025"/>
            </a:xfrm>
            <a:custGeom>
              <a:avLst/>
              <a:gdLst/>
              <a:ahLst/>
              <a:cxnLst/>
              <a:rect l="l" t="t" r="r" b="b"/>
              <a:pathLst>
                <a:path w="101" h="66">
                  <a:moveTo>
                    <a:pt x="101" y="0"/>
                  </a:moveTo>
                  <a:lnTo>
                    <a:pt x="55" y="0"/>
                  </a:lnTo>
                  <a:lnTo>
                    <a:pt x="0" y="66"/>
                  </a:lnTo>
                  <a:lnTo>
                    <a:pt x="101" y="66"/>
                  </a:lnTo>
                  <a:lnTo>
                    <a:pt x="101" y="0"/>
                  </a:lnTo>
                  <a:close/>
                </a:path>
              </a:pathLst>
            </a:custGeom>
            <a:solidFill>
              <a:srgbClr val="4285F4"/>
            </a:solidFill>
          </p:spPr>
          <p:txBody>
            <a:bodyPr vert="horz" wrap="square" lIns="91440" tIns="45720" rIns="91440" bIns="45720" anchor="ctr">
              <a:normAutofit/>
            </a:bodyPr>
            <a:lstStyle/>
            <a:p>
              <a:pPr marL="0" algn="ctr"/>
              <a:endParaRPr/>
            </a:p>
          </p:txBody>
        </p:sp>
        <p:sp>
          <p:nvSpPr>
            <p:cNvPr id="16" name="Freeform 16"/>
            <p:cNvSpPr/>
            <p:nvPr/>
          </p:nvSpPr>
          <p:spPr>
            <a:xfrm>
              <a:off x="5698701" y="4628606"/>
              <a:ext cx="172963" cy="113025"/>
            </a:xfrm>
            <a:custGeom>
              <a:avLst/>
              <a:gdLst/>
              <a:ahLst/>
              <a:cxnLst/>
              <a:rect l="l" t="t" r="r" b="b"/>
              <a:pathLst>
                <a:path w="101" h="66">
                  <a:moveTo>
                    <a:pt x="101" y="0"/>
                  </a:moveTo>
                  <a:lnTo>
                    <a:pt x="55" y="0"/>
                  </a:lnTo>
                  <a:lnTo>
                    <a:pt x="0" y="66"/>
                  </a:lnTo>
                  <a:lnTo>
                    <a:pt x="101" y="66"/>
                  </a:lnTo>
                  <a:lnTo>
                    <a:pt x="101" y="0"/>
                  </a:lnTo>
                </a:path>
              </a:pathLst>
            </a:custGeom>
            <a:noFill/>
          </p:spPr>
          <p:txBody>
            <a:bodyPr vert="horz" wrap="square" lIns="91440" tIns="45720" rIns="91440" bIns="45720" anchor="ctr">
              <a:normAutofit/>
            </a:bodyPr>
            <a:lstStyle/>
            <a:p>
              <a:pPr marL="0" algn="ctr"/>
              <a:endParaRPr/>
            </a:p>
          </p:txBody>
        </p:sp>
        <p:sp>
          <p:nvSpPr>
            <p:cNvPr id="17" name="Freeform 17"/>
            <p:cNvSpPr/>
            <p:nvPr/>
          </p:nvSpPr>
          <p:spPr>
            <a:xfrm>
              <a:off x="5080488" y="4974531"/>
              <a:ext cx="791175" cy="111313"/>
            </a:xfrm>
            <a:custGeom>
              <a:avLst/>
              <a:gdLst/>
              <a:ahLst/>
              <a:cxnLst/>
              <a:rect l="l" t="t" r="r" b="b"/>
              <a:pathLst>
                <a:path w="540" h="77">
                  <a:moveTo>
                    <a:pt x="540" y="0"/>
                  </a:moveTo>
                  <a:cubicBezTo>
                    <a:pt x="540" y="77"/>
                    <a:pt x="540" y="77"/>
                    <a:pt x="540" y="77"/>
                  </a:cubicBezTo>
                  <a:cubicBezTo>
                    <a:pt x="96" y="77"/>
                    <a:pt x="96" y="77"/>
                    <a:pt x="96" y="77"/>
                  </a:cubicBezTo>
                  <a:cubicBezTo>
                    <a:pt x="79" y="64"/>
                    <a:pt x="63" y="51"/>
                    <a:pt x="46" y="37"/>
                  </a:cubicBezTo>
                  <a:cubicBezTo>
                    <a:pt x="39" y="32"/>
                    <a:pt x="39" y="32"/>
                    <a:pt x="39" y="32"/>
                  </a:cubicBezTo>
                  <a:cubicBezTo>
                    <a:pt x="26" y="21"/>
                    <a:pt x="13" y="10"/>
                    <a:pt x="0" y="0"/>
                  </a:cubicBezTo>
                  <a:lnTo>
                    <a:pt x="540" y="0"/>
                  </a:lnTo>
                  <a:close/>
                </a:path>
              </a:pathLst>
            </a:custGeom>
            <a:solidFill>
              <a:srgbClr val="4285F4">
                <a:alpha val="20000"/>
              </a:srgbClr>
            </a:solidFill>
          </p:spPr>
          <p:txBody>
            <a:bodyPr vert="horz" wrap="square" lIns="91440" tIns="45720" rIns="91440" bIns="45720" anchor="ctr">
              <a:normAutofit/>
            </a:bodyPr>
            <a:lstStyle/>
            <a:p>
              <a:pPr marL="0" algn="ctr"/>
              <a:endParaRPr/>
            </a:p>
          </p:txBody>
        </p:sp>
        <p:sp>
          <p:nvSpPr>
            <p:cNvPr id="18" name="Freeform 18"/>
            <p:cNvSpPr/>
            <p:nvPr/>
          </p:nvSpPr>
          <p:spPr>
            <a:xfrm>
              <a:off x="5575401" y="5317031"/>
              <a:ext cx="296263" cy="114738"/>
            </a:xfrm>
            <a:custGeom>
              <a:avLst/>
              <a:gdLst/>
              <a:ahLst/>
              <a:cxnLst/>
              <a:rect l="l" t="t" r="r" b="b"/>
              <a:pathLst>
                <a:path w="202" h="78">
                  <a:moveTo>
                    <a:pt x="202" y="0"/>
                  </a:moveTo>
                  <a:cubicBezTo>
                    <a:pt x="202" y="78"/>
                    <a:pt x="202" y="78"/>
                    <a:pt x="202" y="78"/>
                  </a:cubicBezTo>
                  <a:cubicBezTo>
                    <a:pt x="155" y="78"/>
                    <a:pt x="155" y="78"/>
                    <a:pt x="155" y="78"/>
                  </a:cubicBezTo>
                  <a:cubicBezTo>
                    <a:pt x="102" y="54"/>
                    <a:pt x="51" y="28"/>
                    <a:pt x="0" y="0"/>
                  </a:cubicBezTo>
                  <a:lnTo>
                    <a:pt x="202" y="0"/>
                  </a:lnTo>
                  <a:close/>
                </a:path>
              </a:pathLst>
            </a:custGeom>
            <a:solidFill>
              <a:srgbClr val="4285F4">
                <a:alpha val="20000"/>
              </a:srgbClr>
            </a:solidFill>
          </p:spPr>
          <p:txBody>
            <a:bodyPr vert="horz" wrap="square" lIns="91440" tIns="45720" rIns="91440" bIns="45720" anchor="ctr">
              <a:normAutofit/>
            </a:bodyPr>
            <a:lstStyle/>
            <a:p>
              <a:pPr marL="0" algn="ctr"/>
              <a:endParaRPr/>
            </a:p>
          </p:txBody>
        </p:sp>
        <p:sp>
          <p:nvSpPr>
            <p:cNvPr id="19" name="AutoShape 19"/>
            <p:cNvSpPr/>
            <p:nvPr/>
          </p:nvSpPr>
          <p:spPr>
            <a:xfrm>
              <a:off x="7311875" y="3583981"/>
              <a:ext cx="162688" cy="164400"/>
            </a:xfrm>
            <a:prstGeom prst="rect">
              <a:avLst/>
            </a:prstGeom>
            <a:solidFill>
              <a:srgbClr val="4285F4">
                <a:alpha val="20000"/>
              </a:srgbClr>
            </a:solidFill>
          </p:spPr>
          <p:txBody>
            <a:bodyPr vert="horz" wrap="square" lIns="91440" tIns="45720" rIns="91440" bIns="45720" anchor="ctr">
              <a:normAutofit/>
            </a:bodyPr>
            <a:lstStyle/>
            <a:p>
              <a:pPr marL="0" algn="ctr"/>
              <a:endParaRPr/>
            </a:p>
          </p:txBody>
        </p:sp>
        <p:sp>
          <p:nvSpPr>
            <p:cNvPr id="20" name="AutoShape 20"/>
            <p:cNvSpPr/>
            <p:nvPr/>
          </p:nvSpPr>
          <p:spPr>
            <a:xfrm>
              <a:off x="7936937" y="3583981"/>
              <a:ext cx="160975" cy="164400"/>
            </a:xfrm>
            <a:prstGeom prst="rect">
              <a:avLst/>
            </a:prstGeom>
            <a:solidFill>
              <a:srgbClr val="4285F4">
                <a:alpha val="20000"/>
              </a:srgbClr>
            </a:solidFill>
          </p:spPr>
          <p:txBody>
            <a:bodyPr vert="horz" wrap="square" lIns="91440" tIns="45720" rIns="91440" bIns="45720" anchor="ctr">
              <a:normAutofit/>
            </a:bodyPr>
            <a:lstStyle/>
            <a:p>
              <a:pPr marL="0" algn="ctr"/>
              <a:endParaRPr/>
            </a:p>
          </p:txBody>
        </p:sp>
        <p:sp>
          <p:nvSpPr>
            <p:cNvPr id="21" name="AutoShape 21"/>
            <p:cNvSpPr/>
            <p:nvPr/>
          </p:nvSpPr>
          <p:spPr>
            <a:xfrm>
              <a:off x="7311875" y="3988131"/>
              <a:ext cx="162688" cy="162688"/>
            </a:xfrm>
            <a:prstGeom prst="rect">
              <a:avLst/>
            </a:prstGeom>
            <a:solidFill>
              <a:srgbClr val="4285F4">
                <a:alpha val="20000"/>
              </a:srgbClr>
            </a:solidFill>
          </p:spPr>
          <p:txBody>
            <a:bodyPr vert="horz" wrap="square" lIns="91440" tIns="45720" rIns="91440" bIns="45720" anchor="ctr">
              <a:normAutofit/>
            </a:bodyPr>
            <a:lstStyle/>
            <a:p>
              <a:pPr marL="0" algn="ctr"/>
              <a:endParaRPr/>
            </a:p>
          </p:txBody>
        </p:sp>
        <p:sp>
          <p:nvSpPr>
            <p:cNvPr id="22" name="AutoShape 22"/>
            <p:cNvSpPr/>
            <p:nvPr/>
          </p:nvSpPr>
          <p:spPr>
            <a:xfrm>
              <a:off x="7936937" y="3988131"/>
              <a:ext cx="160975" cy="162688"/>
            </a:xfrm>
            <a:prstGeom prst="rect">
              <a:avLst/>
            </a:prstGeom>
            <a:solidFill>
              <a:srgbClr val="4285F4">
                <a:alpha val="20000"/>
              </a:srgbClr>
            </a:solidFill>
          </p:spPr>
          <p:txBody>
            <a:bodyPr vert="horz" wrap="square" lIns="91440" tIns="45720" rIns="91440" bIns="45720" anchor="ctr">
              <a:normAutofit/>
            </a:bodyPr>
            <a:lstStyle/>
            <a:p>
              <a:pPr marL="0" algn="ctr"/>
              <a:endParaRPr/>
            </a:p>
          </p:txBody>
        </p:sp>
        <p:sp>
          <p:nvSpPr>
            <p:cNvPr id="23" name="AutoShape 23"/>
            <p:cNvSpPr/>
            <p:nvPr/>
          </p:nvSpPr>
          <p:spPr>
            <a:xfrm>
              <a:off x="7311875" y="4390568"/>
              <a:ext cx="162688" cy="162688"/>
            </a:xfrm>
            <a:prstGeom prst="rect">
              <a:avLst/>
            </a:prstGeom>
            <a:solidFill>
              <a:srgbClr val="4285F4">
                <a:alpha val="20000"/>
              </a:srgbClr>
            </a:solidFill>
          </p:spPr>
          <p:txBody>
            <a:bodyPr vert="horz" wrap="square" lIns="91440" tIns="45720" rIns="91440" bIns="45720" anchor="ctr">
              <a:normAutofit/>
            </a:bodyPr>
            <a:lstStyle/>
            <a:p>
              <a:pPr marL="0" algn="ctr"/>
              <a:endParaRPr/>
            </a:p>
          </p:txBody>
        </p:sp>
        <p:sp>
          <p:nvSpPr>
            <p:cNvPr id="24" name="AutoShape 24"/>
            <p:cNvSpPr/>
            <p:nvPr/>
          </p:nvSpPr>
          <p:spPr>
            <a:xfrm>
              <a:off x="7936937" y="4390568"/>
              <a:ext cx="160975" cy="162688"/>
            </a:xfrm>
            <a:prstGeom prst="rect">
              <a:avLst/>
            </a:prstGeom>
            <a:solidFill>
              <a:srgbClr val="4285F4">
                <a:alpha val="20000"/>
              </a:srgbClr>
            </a:solidFill>
          </p:spPr>
          <p:txBody>
            <a:bodyPr vert="horz" wrap="square" lIns="91440" tIns="45720" rIns="91440" bIns="45720" anchor="ctr">
              <a:normAutofit/>
            </a:bodyPr>
            <a:lstStyle/>
            <a:p>
              <a:pPr marL="0" algn="ctr"/>
              <a:endParaRPr/>
            </a:p>
          </p:txBody>
        </p:sp>
        <p:sp>
          <p:nvSpPr>
            <p:cNvPr id="25" name="AutoShape 25"/>
            <p:cNvSpPr/>
            <p:nvPr/>
          </p:nvSpPr>
          <p:spPr>
            <a:xfrm>
              <a:off x="7311875" y="4793006"/>
              <a:ext cx="162688" cy="162688"/>
            </a:xfrm>
            <a:prstGeom prst="rect">
              <a:avLst/>
            </a:prstGeom>
            <a:solidFill>
              <a:srgbClr val="4285F4">
                <a:alpha val="20000"/>
              </a:srgbClr>
            </a:solidFill>
          </p:spPr>
          <p:txBody>
            <a:bodyPr vert="horz" wrap="square" lIns="91440" tIns="45720" rIns="91440" bIns="45720" anchor="ctr">
              <a:normAutofit/>
            </a:bodyPr>
            <a:lstStyle/>
            <a:p>
              <a:pPr marL="0" algn="ctr"/>
              <a:endParaRPr/>
            </a:p>
          </p:txBody>
        </p:sp>
        <p:sp>
          <p:nvSpPr>
            <p:cNvPr id="26" name="AutoShape 26"/>
            <p:cNvSpPr/>
            <p:nvPr/>
          </p:nvSpPr>
          <p:spPr>
            <a:xfrm>
              <a:off x="7936937" y="4793006"/>
              <a:ext cx="160975" cy="162688"/>
            </a:xfrm>
            <a:prstGeom prst="rect">
              <a:avLst/>
            </a:prstGeom>
            <a:solidFill>
              <a:srgbClr val="4285F4">
                <a:alpha val="20000"/>
              </a:srgbClr>
            </a:solidFill>
          </p:spPr>
          <p:txBody>
            <a:bodyPr vert="horz" wrap="square" lIns="91440" tIns="45720" rIns="91440" bIns="45720" anchor="ctr">
              <a:normAutofit/>
            </a:bodyPr>
            <a:lstStyle/>
            <a:p>
              <a:pPr marL="0" algn="ctr"/>
              <a:endParaRPr/>
            </a:p>
          </p:txBody>
        </p:sp>
        <p:sp>
          <p:nvSpPr>
            <p:cNvPr id="27" name="AutoShape 27"/>
            <p:cNvSpPr/>
            <p:nvPr/>
          </p:nvSpPr>
          <p:spPr>
            <a:xfrm>
              <a:off x="7311875" y="5195443"/>
              <a:ext cx="162688" cy="162688"/>
            </a:xfrm>
            <a:prstGeom prst="rect">
              <a:avLst/>
            </a:prstGeom>
            <a:solidFill>
              <a:srgbClr val="4285F4">
                <a:alpha val="20000"/>
              </a:srgbClr>
            </a:solidFill>
          </p:spPr>
          <p:txBody>
            <a:bodyPr vert="horz" wrap="square" lIns="91440" tIns="45720" rIns="91440" bIns="45720" anchor="ctr">
              <a:normAutofit/>
            </a:bodyPr>
            <a:lstStyle/>
            <a:p>
              <a:pPr marL="0" algn="ctr"/>
              <a:endParaRPr/>
            </a:p>
          </p:txBody>
        </p:sp>
        <p:sp>
          <p:nvSpPr>
            <p:cNvPr id="28" name="AutoShape 28"/>
            <p:cNvSpPr/>
            <p:nvPr/>
          </p:nvSpPr>
          <p:spPr>
            <a:xfrm>
              <a:off x="7936937" y="5195443"/>
              <a:ext cx="160975" cy="162688"/>
            </a:xfrm>
            <a:prstGeom prst="rect">
              <a:avLst/>
            </a:prstGeom>
            <a:solidFill>
              <a:srgbClr val="4285F4">
                <a:alpha val="20000"/>
              </a:srgbClr>
            </a:solidFill>
          </p:spPr>
          <p:txBody>
            <a:bodyPr vert="horz" wrap="square" lIns="91440" tIns="45720" rIns="91440" bIns="45720" anchor="ctr">
              <a:normAutofit/>
            </a:bodyPr>
            <a:lstStyle/>
            <a:p>
              <a:pPr marL="0" algn="ctr"/>
              <a:endParaRPr/>
            </a:p>
          </p:txBody>
        </p:sp>
        <p:sp>
          <p:nvSpPr>
            <p:cNvPr id="29" name="Freeform 29"/>
            <p:cNvSpPr/>
            <p:nvPr/>
          </p:nvSpPr>
          <p:spPr>
            <a:xfrm>
              <a:off x="7311875" y="5596168"/>
              <a:ext cx="162688" cy="106175"/>
            </a:xfrm>
            <a:custGeom>
              <a:avLst/>
              <a:gdLst/>
              <a:ahLst/>
              <a:cxnLst/>
              <a:rect l="l" t="t" r="r" b="b"/>
              <a:pathLst>
                <a:path w="95" h="62">
                  <a:moveTo>
                    <a:pt x="0" y="62"/>
                  </a:moveTo>
                  <a:lnTo>
                    <a:pt x="0" y="0"/>
                  </a:lnTo>
                  <a:lnTo>
                    <a:pt x="95" y="0"/>
                  </a:lnTo>
                  <a:lnTo>
                    <a:pt x="95" y="53"/>
                  </a:lnTo>
                  <a:lnTo>
                    <a:pt x="0" y="62"/>
                  </a:lnTo>
                  <a:close/>
                </a:path>
              </a:pathLst>
            </a:custGeom>
            <a:solidFill>
              <a:srgbClr val="4285F4">
                <a:alpha val="20000"/>
              </a:srgbClr>
            </a:solidFill>
          </p:spPr>
          <p:txBody>
            <a:bodyPr vert="horz" wrap="square" lIns="91440" tIns="45720" rIns="91440" bIns="45720" anchor="ctr">
              <a:normAutofit/>
            </a:bodyPr>
            <a:lstStyle/>
            <a:p>
              <a:pPr marL="0" algn="ctr"/>
              <a:endParaRPr/>
            </a:p>
          </p:txBody>
        </p:sp>
        <p:sp>
          <p:nvSpPr>
            <p:cNvPr id="30" name="Freeform 30"/>
            <p:cNvSpPr/>
            <p:nvPr/>
          </p:nvSpPr>
          <p:spPr>
            <a:xfrm>
              <a:off x="2958701" y="3279157"/>
              <a:ext cx="625063" cy="94188"/>
            </a:xfrm>
            <a:custGeom>
              <a:avLst/>
              <a:gdLst/>
              <a:ahLst/>
              <a:cxnLst/>
              <a:rect l="l" t="t" r="r" b="b"/>
              <a:pathLst>
                <a:path w="365" h="55">
                  <a:moveTo>
                    <a:pt x="0" y="0"/>
                  </a:moveTo>
                  <a:lnTo>
                    <a:pt x="0" y="55"/>
                  </a:lnTo>
                  <a:lnTo>
                    <a:pt x="365" y="55"/>
                  </a:lnTo>
                  <a:lnTo>
                    <a:pt x="365" y="0"/>
                  </a:lnTo>
                  <a:lnTo>
                    <a:pt x="0" y="0"/>
                  </a:lnTo>
                  <a:close/>
                  <a:moveTo>
                    <a:pt x="32" y="51"/>
                  </a:moveTo>
                  <a:lnTo>
                    <a:pt x="6" y="51"/>
                  </a:lnTo>
                  <a:lnTo>
                    <a:pt x="6" y="3"/>
                  </a:lnTo>
                  <a:lnTo>
                    <a:pt x="32" y="3"/>
                  </a:lnTo>
                  <a:lnTo>
                    <a:pt x="32" y="51"/>
                  </a:lnTo>
                  <a:close/>
                  <a:moveTo>
                    <a:pt x="65" y="51"/>
                  </a:moveTo>
                  <a:lnTo>
                    <a:pt x="38" y="51"/>
                  </a:lnTo>
                  <a:lnTo>
                    <a:pt x="38" y="3"/>
                  </a:lnTo>
                  <a:lnTo>
                    <a:pt x="65" y="3"/>
                  </a:lnTo>
                  <a:lnTo>
                    <a:pt x="65" y="51"/>
                  </a:lnTo>
                  <a:close/>
                  <a:moveTo>
                    <a:pt x="97" y="51"/>
                  </a:moveTo>
                  <a:lnTo>
                    <a:pt x="70" y="51"/>
                  </a:lnTo>
                  <a:lnTo>
                    <a:pt x="70" y="3"/>
                  </a:lnTo>
                  <a:lnTo>
                    <a:pt x="97" y="3"/>
                  </a:lnTo>
                  <a:lnTo>
                    <a:pt x="97" y="51"/>
                  </a:lnTo>
                  <a:close/>
                  <a:moveTo>
                    <a:pt x="129" y="51"/>
                  </a:moveTo>
                  <a:lnTo>
                    <a:pt x="103" y="51"/>
                  </a:lnTo>
                  <a:lnTo>
                    <a:pt x="103" y="3"/>
                  </a:lnTo>
                  <a:lnTo>
                    <a:pt x="129" y="3"/>
                  </a:lnTo>
                  <a:lnTo>
                    <a:pt x="129" y="51"/>
                  </a:lnTo>
                  <a:close/>
                  <a:moveTo>
                    <a:pt x="162" y="51"/>
                  </a:moveTo>
                  <a:lnTo>
                    <a:pt x="135" y="51"/>
                  </a:lnTo>
                  <a:lnTo>
                    <a:pt x="135" y="3"/>
                  </a:lnTo>
                  <a:lnTo>
                    <a:pt x="162" y="3"/>
                  </a:lnTo>
                  <a:lnTo>
                    <a:pt x="162" y="51"/>
                  </a:lnTo>
                  <a:close/>
                  <a:moveTo>
                    <a:pt x="194" y="51"/>
                  </a:moveTo>
                  <a:lnTo>
                    <a:pt x="168" y="51"/>
                  </a:lnTo>
                  <a:lnTo>
                    <a:pt x="168" y="3"/>
                  </a:lnTo>
                  <a:lnTo>
                    <a:pt x="194" y="3"/>
                  </a:lnTo>
                  <a:lnTo>
                    <a:pt x="194" y="51"/>
                  </a:lnTo>
                  <a:close/>
                  <a:moveTo>
                    <a:pt x="227" y="51"/>
                  </a:moveTo>
                  <a:lnTo>
                    <a:pt x="200" y="51"/>
                  </a:lnTo>
                  <a:lnTo>
                    <a:pt x="200" y="3"/>
                  </a:lnTo>
                  <a:lnTo>
                    <a:pt x="227" y="3"/>
                  </a:lnTo>
                  <a:lnTo>
                    <a:pt x="227" y="51"/>
                  </a:lnTo>
                  <a:close/>
                  <a:moveTo>
                    <a:pt x="259" y="51"/>
                  </a:moveTo>
                  <a:lnTo>
                    <a:pt x="233" y="51"/>
                  </a:lnTo>
                  <a:lnTo>
                    <a:pt x="233" y="3"/>
                  </a:lnTo>
                  <a:lnTo>
                    <a:pt x="259" y="3"/>
                  </a:lnTo>
                  <a:lnTo>
                    <a:pt x="259" y="51"/>
                  </a:lnTo>
                  <a:close/>
                  <a:moveTo>
                    <a:pt x="292" y="51"/>
                  </a:moveTo>
                  <a:lnTo>
                    <a:pt x="265" y="51"/>
                  </a:lnTo>
                  <a:lnTo>
                    <a:pt x="265" y="3"/>
                  </a:lnTo>
                  <a:lnTo>
                    <a:pt x="292" y="3"/>
                  </a:lnTo>
                  <a:lnTo>
                    <a:pt x="292" y="51"/>
                  </a:lnTo>
                  <a:close/>
                  <a:moveTo>
                    <a:pt x="324" y="51"/>
                  </a:moveTo>
                  <a:lnTo>
                    <a:pt x="298" y="51"/>
                  </a:lnTo>
                  <a:lnTo>
                    <a:pt x="298" y="3"/>
                  </a:lnTo>
                  <a:lnTo>
                    <a:pt x="324" y="3"/>
                  </a:lnTo>
                  <a:lnTo>
                    <a:pt x="324" y="51"/>
                  </a:lnTo>
                  <a:close/>
                  <a:moveTo>
                    <a:pt x="359" y="51"/>
                  </a:moveTo>
                  <a:lnTo>
                    <a:pt x="330" y="51"/>
                  </a:lnTo>
                  <a:lnTo>
                    <a:pt x="330" y="3"/>
                  </a:lnTo>
                  <a:lnTo>
                    <a:pt x="359" y="3"/>
                  </a:lnTo>
                  <a:lnTo>
                    <a:pt x="359" y="51"/>
                  </a:lnTo>
                  <a:close/>
                </a:path>
              </a:pathLst>
            </a:custGeom>
            <a:solidFill>
              <a:srgbClr val="4285F4">
                <a:alpha val="20000"/>
              </a:srgbClr>
            </a:solidFill>
          </p:spPr>
          <p:txBody>
            <a:bodyPr vert="horz" wrap="square" lIns="91440" tIns="45720" rIns="91440" bIns="45720" anchor="ctr">
              <a:normAutofit/>
            </a:bodyPr>
            <a:lstStyle/>
            <a:p>
              <a:pPr marL="0" algn="ctr"/>
              <a:endParaRPr/>
            </a:p>
          </p:txBody>
        </p:sp>
        <p:sp>
          <p:nvSpPr>
            <p:cNvPr id="31" name="Freeform 31"/>
            <p:cNvSpPr/>
            <p:nvPr/>
          </p:nvSpPr>
          <p:spPr>
            <a:xfrm>
              <a:off x="2958701" y="3551443"/>
              <a:ext cx="625063" cy="92475"/>
            </a:xfrm>
            <a:custGeom>
              <a:avLst/>
              <a:gdLst/>
              <a:ahLst/>
              <a:cxnLst/>
              <a:rect l="l" t="t" r="r" b="b"/>
              <a:pathLst>
                <a:path w="365" h="54">
                  <a:moveTo>
                    <a:pt x="0" y="0"/>
                  </a:moveTo>
                  <a:lnTo>
                    <a:pt x="0" y="54"/>
                  </a:lnTo>
                  <a:lnTo>
                    <a:pt x="365" y="54"/>
                  </a:lnTo>
                  <a:lnTo>
                    <a:pt x="365" y="0"/>
                  </a:lnTo>
                  <a:lnTo>
                    <a:pt x="0" y="0"/>
                  </a:lnTo>
                  <a:close/>
                  <a:moveTo>
                    <a:pt x="32" y="51"/>
                  </a:moveTo>
                  <a:lnTo>
                    <a:pt x="6" y="51"/>
                  </a:lnTo>
                  <a:lnTo>
                    <a:pt x="6" y="3"/>
                  </a:lnTo>
                  <a:lnTo>
                    <a:pt x="32" y="3"/>
                  </a:lnTo>
                  <a:lnTo>
                    <a:pt x="32" y="51"/>
                  </a:lnTo>
                  <a:close/>
                  <a:moveTo>
                    <a:pt x="65" y="51"/>
                  </a:moveTo>
                  <a:lnTo>
                    <a:pt x="38" y="51"/>
                  </a:lnTo>
                  <a:lnTo>
                    <a:pt x="38" y="3"/>
                  </a:lnTo>
                  <a:lnTo>
                    <a:pt x="65" y="3"/>
                  </a:lnTo>
                  <a:lnTo>
                    <a:pt x="65" y="51"/>
                  </a:lnTo>
                  <a:close/>
                  <a:moveTo>
                    <a:pt x="97" y="51"/>
                  </a:moveTo>
                  <a:lnTo>
                    <a:pt x="70" y="51"/>
                  </a:lnTo>
                  <a:lnTo>
                    <a:pt x="70" y="3"/>
                  </a:lnTo>
                  <a:lnTo>
                    <a:pt x="97" y="3"/>
                  </a:lnTo>
                  <a:lnTo>
                    <a:pt x="97" y="51"/>
                  </a:lnTo>
                  <a:close/>
                  <a:moveTo>
                    <a:pt x="129" y="51"/>
                  </a:moveTo>
                  <a:lnTo>
                    <a:pt x="103" y="51"/>
                  </a:lnTo>
                  <a:lnTo>
                    <a:pt x="103" y="3"/>
                  </a:lnTo>
                  <a:lnTo>
                    <a:pt x="129" y="3"/>
                  </a:lnTo>
                  <a:lnTo>
                    <a:pt x="129" y="51"/>
                  </a:lnTo>
                  <a:close/>
                  <a:moveTo>
                    <a:pt x="162" y="51"/>
                  </a:moveTo>
                  <a:lnTo>
                    <a:pt x="135" y="51"/>
                  </a:lnTo>
                  <a:lnTo>
                    <a:pt x="135" y="3"/>
                  </a:lnTo>
                  <a:lnTo>
                    <a:pt x="162" y="3"/>
                  </a:lnTo>
                  <a:lnTo>
                    <a:pt x="162" y="51"/>
                  </a:lnTo>
                  <a:close/>
                  <a:moveTo>
                    <a:pt x="194" y="51"/>
                  </a:moveTo>
                  <a:lnTo>
                    <a:pt x="168" y="51"/>
                  </a:lnTo>
                  <a:lnTo>
                    <a:pt x="168" y="3"/>
                  </a:lnTo>
                  <a:lnTo>
                    <a:pt x="194" y="3"/>
                  </a:lnTo>
                  <a:lnTo>
                    <a:pt x="194" y="51"/>
                  </a:lnTo>
                  <a:close/>
                  <a:moveTo>
                    <a:pt x="227" y="51"/>
                  </a:moveTo>
                  <a:lnTo>
                    <a:pt x="200" y="51"/>
                  </a:lnTo>
                  <a:lnTo>
                    <a:pt x="200" y="3"/>
                  </a:lnTo>
                  <a:lnTo>
                    <a:pt x="227" y="3"/>
                  </a:lnTo>
                  <a:lnTo>
                    <a:pt x="227" y="51"/>
                  </a:lnTo>
                  <a:close/>
                  <a:moveTo>
                    <a:pt x="259" y="51"/>
                  </a:moveTo>
                  <a:lnTo>
                    <a:pt x="233" y="51"/>
                  </a:lnTo>
                  <a:lnTo>
                    <a:pt x="233" y="3"/>
                  </a:lnTo>
                  <a:lnTo>
                    <a:pt x="259" y="3"/>
                  </a:lnTo>
                  <a:lnTo>
                    <a:pt x="259" y="51"/>
                  </a:lnTo>
                  <a:close/>
                  <a:moveTo>
                    <a:pt x="292" y="51"/>
                  </a:moveTo>
                  <a:lnTo>
                    <a:pt x="265" y="51"/>
                  </a:lnTo>
                  <a:lnTo>
                    <a:pt x="265" y="3"/>
                  </a:lnTo>
                  <a:lnTo>
                    <a:pt x="292" y="3"/>
                  </a:lnTo>
                  <a:lnTo>
                    <a:pt x="292" y="51"/>
                  </a:lnTo>
                  <a:close/>
                  <a:moveTo>
                    <a:pt x="324" y="51"/>
                  </a:moveTo>
                  <a:lnTo>
                    <a:pt x="298" y="51"/>
                  </a:lnTo>
                  <a:lnTo>
                    <a:pt x="298" y="3"/>
                  </a:lnTo>
                  <a:lnTo>
                    <a:pt x="324" y="3"/>
                  </a:lnTo>
                  <a:lnTo>
                    <a:pt x="324" y="51"/>
                  </a:lnTo>
                  <a:close/>
                  <a:moveTo>
                    <a:pt x="359" y="51"/>
                  </a:moveTo>
                  <a:lnTo>
                    <a:pt x="330" y="51"/>
                  </a:lnTo>
                  <a:lnTo>
                    <a:pt x="330" y="3"/>
                  </a:lnTo>
                  <a:lnTo>
                    <a:pt x="359" y="3"/>
                  </a:lnTo>
                  <a:lnTo>
                    <a:pt x="359" y="51"/>
                  </a:lnTo>
                  <a:close/>
                </a:path>
              </a:pathLst>
            </a:custGeom>
            <a:solidFill>
              <a:srgbClr val="4285F4">
                <a:alpha val="20000"/>
              </a:srgbClr>
            </a:solidFill>
          </p:spPr>
          <p:txBody>
            <a:bodyPr vert="horz" wrap="square" lIns="91440" tIns="45720" rIns="91440" bIns="45720" anchor="ctr">
              <a:normAutofit/>
            </a:bodyPr>
            <a:lstStyle/>
            <a:p>
              <a:pPr marL="0" algn="ctr"/>
              <a:endParaRPr/>
            </a:p>
          </p:txBody>
        </p:sp>
        <p:sp>
          <p:nvSpPr>
            <p:cNvPr id="32" name="Freeform 32"/>
            <p:cNvSpPr/>
            <p:nvPr/>
          </p:nvSpPr>
          <p:spPr>
            <a:xfrm>
              <a:off x="2958701" y="3823731"/>
              <a:ext cx="625063" cy="92475"/>
            </a:xfrm>
            <a:custGeom>
              <a:avLst/>
              <a:gdLst/>
              <a:ahLst/>
              <a:cxnLst/>
              <a:rect l="l" t="t" r="r" b="b"/>
              <a:pathLst>
                <a:path w="365" h="54">
                  <a:moveTo>
                    <a:pt x="0" y="0"/>
                  </a:moveTo>
                  <a:lnTo>
                    <a:pt x="0" y="54"/>
                  </a:lnTo>
                  <a:lnTo>
                    <a:pt x="365" y="54"/>
                  </a:lnTo>
                  <a:lnTo>
                    <a:pt x="365" y="0"/>
                  </a:lnTo>
                  <a:lnTo>
                    <a:pt x="0" y="0"/>
                  </a:lnTo>
                  <a:close/>
                  <a:moveTo>
                    <a:pt x="32" y="51"/>
                  </a:moveTo>
                  <a:lnTo>
                    <a:pt x="6" y="51"/>
                  </a:lnTo>
                  <a:lnTo>
                    <a:pt x="6" y="3"/>
                  </a:lnTo>
                  <a:lnTo>
                    <a:pt x="32" y="3"/>
                  </a:lnTo>
                  <a:lnTo>
                    <a:pt x="32" y="51"/>
                  </a:lnTo>
                  <a:close/>
                  <a:moveTo>
                    <a:pt x="65" y="51"/>
                  </a:moveTo>
                  <a:lnTo>
                    <a:pt x="38" y="51"/>
                  </a:lnTo>
                  <a:lnTo>
                    <a:pt x="38" y="3"/>
                  </a:lnTo>
                  <a:lnTo>
                    <a:pt x="65" y="3"/>
                  </a:lnTo>
                  <a:lnTo>
                    <a:pt x="65" y="51"/>
                  </a:lnTo>
                  <a:close/>
                  <a:moveTo>
                    <a:pt x="97" y="51"/>
                  </a:moveTo>
                  <a:lnTo>
                    <a:pt x="70" y="51"/>
                  </a:lnTo>
                  <a:lnTo>
                    <a:pt x="70" y="3"/>
                  </a:lnTo>
                  <a:lnTo>
                    <a:pt x="97" y="3"/>
                  </a:lnTo>
                  <a:lnTo>
                    <a:pt x="97" y="51"/>
                  </a:lnTo>
                  <a:close/>
                  <a:moveTo>
                    <a:pt x="129" y="51"/>
                  </a:moveTo>
                  <a:lnTo>
                    <a:pt x="103" y="51"/>
                  </a:lnTo>
                  <a:lnTo>
                    <a:pt x="103" y="3"/>
                  </a:lnTo>
                  <a:lnTo>
                    <a:pt x="129" y="3"/>
                  </a:lnTo>
                  <a:lnTo>
                    <a:pt x="129" y="51"/>
                  </a:lnTo>
                  <a:close/>
                  <a:moveTo>
                    <a:pt x="162" y="51"/>
                  </a:moveTo>
                  <a:lnTo>
                    <a:pt x="135" y="51"/>
                  </a:lnTo>
                  <a:lnTo>
                    <a:pt x="135" y="3"/>
                  </a:lnTo>
                  <a:lnTo>
                    <a:pt x="162" y="3"/>
                  </a:lnTo>
                  <a:lnTo>
                    <a:pt x="162" y="51"/>
                  </a:lnTo>
                  <a:close/>
                  <a:moveTo>
                    <a:pt x="194" y="51"/>
                  </a:moveTo>
                  <a:lnTo>
                    <a:pt x="168" y="51"/>
                  </a:lnTo>
                  <a:lnTo>
                    <a:pt x="168" y="3"/>
                  </a:lnTo>
                  <a:lnTo>
                    <a:pt x="194" y="3"/>
                  </a:lnTo>
                  <a:lnTo>
                    <a:pt x="194" y="51"/>
                  </a:lnTo>
                  <a:close/>
                  <a:moveTo>
                    <a:pt x="227" y="51"/>
                  </a:moveTo>
                  <a:lnTo>
                    <a:pt x="200" y="51"/>
                  </a:lnTo>
                  <a:lnTo>
                    <a:pt x="200" y="3"/>
                  </a:lnTo>
                  <a:lnTo>
                    <a:pt x="227" y="3"/>
                  </a:lnTo>
                  <a:lnTo>
                    <a:pt x="227" y="51"/>
                  </a:lnTo>
                  <a:close/>
                  <a:moveTo>
                    <a:pt x="259" y="51"/>
                  </a:moveTo>
                  <a:lnTo>
                    <a:pt x="233" y="51"/>
                  </a:lnTo>
                  <a:lnTo>
                    <a:pt x="233" y="3"/>
                  </a:lnTo>
                  <a:lnTo>
                    <a:pt x="259" y="3"/>
                  </a:lnTo>
                  <a:lnTo>
                    <a:pt x="259" y="51"/>
                  </a:lnTo>
                  <a:close/>
                  <a:moveTo>
                    <a:pt x="292" y="51"/>
                  </a:moveTo>
                  <a:lnTo>
                    <a:pt x="265" y="51"/>
                  </a:lnTo>
                  <a:lnTo>
                    <a:pt x="265" y="3"/>
                  </a:lnTo>
                  <a:lnTo>
                    <a:pt x="292" y="3"/>
                  </a:lnTo>
                  <a:lnTo>
                    <a:pt x="292" y="51"/>
                  </a:lnTo>
                  <a:close/>
                  <a:moveTo>
                    <a:pt x="324" y="51"/>
                  </a:moveTo>
                  <a:lnTo>
                    <a:pt x="298" y="51"/>
                  </a:lnTo>
                  <a:lnTo>
                    <a:pt x="298" y="3"/>
                  </a:lnTo>
                  <a:lnTo>
                    <a:pt x="324" y="3"/>
                  </a:lnTo>
                  <a:lnTo>
                    <a:pt x="324" y="51"/>
                  </a:lnTo>
                  <a:close/>
                  <a:moveTo>
                    <a:pt x="359" y="51"/>
                  </a:moveTo>
                  <a:lnTo>
                    <a:pt x="330" y="51"/>
                  </a:lnTo>
                  <a:lnTo>
                    <a:pt x="330" y="3"/>
                  </a:lnTo>
                  <a:lnTo>
                    <a:pt x="359" y="3"/>
                  </a:lnTo>
                  <a:lnTo>
                    <a:pt x="359" y="51"/>
                  </a:lnTo>
                  <a:close/>
                </a:path>
              </a:pathLst>
            </a:custGeom>
            <a:solidFill>
              <a:srgbClr val="4285F4">
                <a:alpha val="20000"/>
              </a:srgbClr>
            </a:solidFill>
          </p:spPr>
          <p:txBody>
            <a:bodyPr vert="horz" wrap="square" lIns="91440" tIns="45720" rIns="91440" bIns="45720" anchor="ctr">
              <a:normAutofit/>
            </a:bodyPr>
            <a:lstStyle/>
            <a:p>
              <a:pPr marL="0" algn="ctr"/>
              <a:endParaRPr/>
            </a:p>
          </p:txBody>
        </p:sp>
        <p:sp>
          <p:nvSpPr>
            <p:cNvPr id="33" name="Freeform 33"/>
            <p:cNvSpPr/>
            <p:nvPr/>
          </p:nvSpPr>
          <p:spPr>
            <a:xfrm>
              <a:off x="2958701" y="4094306"/>
              <a:ext cx="625063" cy="94188"/>
            </a:xfrm>
            <a:custGeom>
              <a:avLst/>
              <a:gdLst/>
              <a:ahLst/>
              <a:cxnLst/>
              <a:rect l="l" t="t" r="r" b="b"/>
              <a:pathLst>
                <a:path w="365" h="55">
                  <a:moveTo>
                    <a:pt x="0" y="0"/>
                  </a:moveTo>
                  <a:lnTo>
                    <a:pt x="0" y="55"/>
                  </a:lnTo>
                  <a:lnTo>
                    <a:pt x="365" y="55"/>
                  </a:lnTo>
                  <a:lnTo>
                    <a:pt x="365" y="0"/>
                  </a:lnTo>
                  <a:lnTo>
                    <a:pt x="0" y="0"/>
                  </a:lnTo>
                  <a:close/>
                  <a:moveTo>
                    <a:pt x="32" y="52"/>
                  </a:moveTo>
                  <a:lnTo>
                    <a:pt x="6" y="52"/>
                  </a:lnTo>
                  <a:lnTo>
                    <a:pt x="6" y="4"/>
                  </a:lnTo>
                  <a:lnTo>
                    <a:pt x="32" y="4"/>
                  </a:lnTo>
                  <a:lnTo>
                    <a:pt x="32" y="52"/>
                  </a:lnTo>
                  <a:close/>
                  <a:moveTo>
                    <a:pt x="65" y="52"/>
                  </a:moveTo>
                  <a:lnTo>
                    <a:pt x="38" y="52"/>
                  </a:lnTo>
                  <a:lnTo>
                    <a:pt x="38" y="4"/>
                  </a:lnTo>
                  <a:lnTo>
                    <a:pt x="65" y="4"/>
                  </a:lnTo>
                  <a:lnTo>
                    <a:pt x="65" y="52"/>
                  </a:lnTo>
                  <a:close/>
                  <a:moveTo>
                    <a:pt x="97" y="52"/>
                  </a:moveTo>
                  <a:lnTo>
                    <a:pt x="70" y="52"/>
                  </a:lnTo>
                  <a:lnTo>
                    <a:pt x="70" y="4"/>
                  </a:lnTo>
                  <a:lnTo>
                    <a:pt x="97" y="4"/>
                  </a:lnTo>
                  <a:lnTo>
                    <a:pt x="97" y="52"/>
                  </a:lnTo>
                  <a:close/>
                  <a:moveTo>
                    <a:pt x="129" y="52"/>
                  </a:moveTo>
                  <a:lnTo>
                    <a:pt x="103" y="52"/>
                  </a:lnTo>
                  <a:lnTo>
                    <a:pt x="103" y="4"/>
                  </a:lnTo>
                  <a:lnTo>
                    <a:pt x="129" y="4"/>
                  </a:lnTo>
                  <a:lnTo>
                    <a:pt x="129" y="52"/>
                  </a:lnTo>
                  <a:close/>
                  <a:moveTo>
                    <a:pt x="162" y="52"/>
                  </a:moveTo>
                  <a:lnTo>
                    <a:pt x="135" y="52"/>
                  </a:lnTo>
                  <a:lnTo>
                    <a:pt x="135" y="4"/>
                  </a:lnTo>
                  <a:lnTo>
                    <a:pt x="162" y="4"/>
                  </a:lnTo>
                  <a:lnTo>
                    <a:pt x="162" y="52"/>
                  </a:lnTo>
                  <a:close/>
                  <a:moveTo>
                    <a:pt x="194" y="52"/>
                  </a:moveTo>
                  <a:lnTo>
                    <a:pt x="168" y="52"/>
                  </a:lnTo>
                  <a:lnTo>
                    <a:pt x="168" y="4"/>
                  </a:lnTo>
                  <a:lnTo>
                    <a:pt x="194" y="4"/>
                  </a:lnTo>
                  <a:lnTo>
                    <a:pt x="194" y="52"/>
                  </a:lnTo>
                  <a:close/>
                  <a:moveTo>
                    <a:pt x="227" y="52"/>
                  </a:moveTo>
                  <a:lnTo>
                    <a:pt x="200" y="52"/>
                  </a:lnTo>
                  <a:lnTo>
                    <a:pt x="200" y="4"/>
                  </a:lnTo>
                  <a:lnTo>
                    <a:pt x="227" y="4"/>
                  </a:lnTo>
                  <a:lnTo>
                    <a:pt x="227" y="52"/>
                  </a:lnTo>
                  <a:close/>
                  <a:moveTo>
                    <a:pt x="259" y="52"/>
                  </a:moveTo>
                  <a:lnTo>
                    <a:pt x="233" y="52"/>
                  </a:lnTo>
                  <a:lnTo>
                    <a:pt x="233" y="4"/>
                  </a:lnTo>
                  <a:lnTo>
                    <a:pt x="259" y="4"/>
                  </a:lnTo>
                  <a:lnTo>
                    <a:pt x="259" y="52"/>
                  </a:lnTo>
                  <a:close/>
                  <a:moveTo>
                    <a:pt x="292" y="52"/>
                  </a:moveTo>
                  <a:lnTo>
                    <a:pt x="265" y="52"/>
                  </a:lnTo>
                  <a:lnTo>
                    <a:pt x="265" y="4"/>
                  </a:lnTo>
                  <a:lnTo>
                    <a:pt x="292" y="4"/>
                  </a:lnTo>
                  <a:lnTo>
                    <a:pt x="292" y="52"/>
                  </a:lnTo>
                  <a:close/>
                  <a:moveTo>
                    <a:pt x="324" y="52"/>
                  </a:moveTo>
                  <a:lnTo>
                    <a:pt x="298" y="52"/>
                  </a:lnTo>
                  <a:lnTo>
                    <a:pt x="298" y="4"/>
                  </a:lnTo>
                  <a:lnTo>
                    <a:pt x="324" y="4"/>
                  </a:lnTo>
                  <a:lnTo>
                    <a:pt x="324" y="52"/>
                  </a:lnTo>
                  <a:close/>
                  <a:moveTo>
                    <a:pt x="359" y="52"/>
                  </a:moveTo>
                  <a:lnTo>
                    <a:pt x="330" y="52"/>
                  </a:lnTo>
                  <a:lnTo>
                    <a:pt x="330" y="4"/>
                  </a:lnTo>
                  <a:lnTo>
                    <a:pt x="359" y="4"/>
                  </a:lnTo>
                  <a:lnTo>
                    <a:pt x="359" y="52"/>
                  </a:lnTo>
                  <a:close/>
                </a:path>
              </a:pathLst>
            </a:custGeom>
            <a:solidFill>
              <a:srgbClr val="4285F4">
                <a:alpha val="20000"/>
              </a:srgbClr>
            </a:solidFill>
          </p:spPr>
          <p:txBody>
            <a:bodyPr vert="horz" wrap="square" lIns="91440" tIns="45720" rIns="91440" bIns="45720" anchor="ctr">
              <a:normAutofit/>
            </a:bodyPr>
            <a:lstStyle/>
            <a:p>
              <a:pPr marL="0" algn="ctr"/>
              <a:endParaRPr/>
            </a:p>
          </p:txBody>
        </p:sp>
        <p:sp>
          <p:nvSpPr>
            <p:cNvPr id="34" name="Freeform 34"/>
            <p:cNvSpPr/>
            <p:nvPr/>
          </p:nvSpPr>
          <p:spPr>
            <a:xfrm>
              <a:off x="2960413" y="4366593"/>
              <a:ext cx="623350" cy="94188"/>
            </a:xfrm>
            <a:custGeom>
              <a:avLst/>
              <a:gdLst/>
              <a:ahLst/>
              <a:cxnLst/>
              <a:rect l="l" t="t" r="r" b="b"/>
              <a:pathLst>
                <a:path w="425" h="64">
                  <a:moveTo>
                    <a:pt x="0" y="0"/>
                  </a:moveTo>
                  <a:cubicBezTo>
                    <a:pt x="2" y="6"/>
                    <a:pt x="3" y="12"/>
                    <a:pt x="5" y="18"/>
                  </a:cubicBezTo>
                  <a:cubicBezTo>
                    <a:pt x="5" y="4"/>
                    <a:pt x="5" y="4"/>
                    <a:pt x="5" y="4"/>
                  </a:cubicBezTo>
                  <a:cubicBezTo>
                    <a:pt x="36" y="4"/>
                    <a:pt x="36" y="4"/>
                    <a:pt x="36" y="4"/>
                  </a:cubicBezTo>
                  <a:cubicBezTo>
                    <a:pt x="36" y="60"/>
                    <a:pt x="36" y="60"/>
                    <a:pt x="36" y="60"/>
                  </a:cubicBezTo>
                  <a:cubicBezTo>
                    <a:pt x="20" y="60"/>
                    <a:pt x="20" y="60"/>
                    <a:pt x="20" y="60"/>
                  </a:cubicBezTo>
                  <a:cubicBezTo>
                    <a:pt x="20" y="61"/>
                    <a:pt x="21" y="62"/>
                    <a:pt x="21" y="64"/>
                  </a:cubicBezTo>
                  <a:cubicBezTo>
                    <a:pt x="425" y="64"/>
                    <a:pt x="425" y="64"/>
                    <a:pt x="425" y="64"/>
                  </a:cubicBezTo>
                  <a:cubicBezTo>
                    <a:pt x="425" y="0"/>
                    <a:pt x="425" y="0"/>
                    <a:pt x="425" y="0"/>
                  </a:cubicBezTo>
                  <a:cubicBezTo>
                    <a:pt x="0" y="0"/>
                    <a:pt x="0" y="0"/>
                    <a:pt x="0" y="0"/>
                  </a:cubicBezTo>
                  <a:moveTo>
                    <a:pt x="74" y="60"/>
                  </a:moveTo>
                  <a:cubicBezTo>
                    <a:pt x="43" y="60"/>
                    <a:pt x="43" y="60"/>
                    <a:pt x="43" y="60"/>
                  </a:cubicBezTo>
                  <a:cubicBezTo>
                    <a:pt x="43" y="4"/>
                    <a:pt x="43" y="4"/>
                    <a:pt x="43" y="4"/>
                  </a:cubicBezTo>
                  <a:cubicBezTo>
                    <a:pt x="74" y="4"/>
                    <a:pt x="74" y="4"/>
                    <a:pt x="74" y="4"/>
                  </a:cubicBezTo>
                  <a:cubicBezTo>
                    <a:pt x="74" y="60"/>
                    <a:pt x="74" y="60"/>
                    <a:pt x="74" y="60"/>
                  </a:cubicBezTo>
                  <a:moveTo>
                    <a:pt x="112" y="60"/>
                  </a:moveTo>
                  <a:cubicBezTo>
                    <a:pt x="81" y="60"/>
                    <a:pt x="81" y="60"/>
                    <a:pt x="81" y="60"/>
                  </a:cubicBezTo>
                  <a:cubicBezTo>
                    <a:pt x="81" y="4"/>
                    <a:pt x="81" y="4"/>
                    <a:pt x="81" y="4"/>
                  </a:cubicBezTo>
                  <a:cubicBezTo>
                    <a:pt x="112" y="4"/>
                    <a:pt x="112" y="4"/>
                    <a:pt x="112" y="4"/>
                  </a:cubicBezTo>
                  <a:cubicBezTo>
                    <a:pt x="112" y="60"/>
                    <a:pt x="112" y="60"/>
                    <a:pt x="112" y="60"/>
                  </a:cubicBezTo>
                  <a:moveTo>
                    <a:pt x="150" y="60"/>
                  </a:moveTo>
                  <a:cubicBezTo>
                    <a:pt x="119" y="60"/>
                    <a:pt x="119" y="60"/>
                    <a:pt x="119" y="60"/>
                  </a:cubicBezTo>
                  <a:cubicBezTo>
                    <a:pt x="119" y="4"/>
                    <a:pt x="119" y="4"/>
                    <a:pt x="119" y="4"/>
                  </a:cubicBezTo>
                  <a:cubicBezTo>
                    <a:pt x="150" y="4"/>
                    <a:pt x="150" y="4"/>
                    <a:pt x="150" y="4"/>
                  </a:cubicBezTo>
                  <a:cubicBezTo>
                    <a:pt x="150" y="60"/>
                    <a:pt x="150" y="60"/>
                    <a:pt x="150" y="60"/>
                  </a:cubicBezTo>
                  <a:moveTo>
                    <a:pt x="188" y="60"/>
                  </a:moveTo>
                  <a:cubicBezTo>
                    <a:pt x="157" y="60"/>
                    <a:pt x="157" y="60"/>
                    <a:pt x="157" y="60"/>
                  </a:cubicBezTo>
                  <a:cubicBezTo>
                    <a:pt x="157" y="4"/>
                    <a:pt x="157" y="4"/>
                    <a:pt x="157" y="4"/>
                  </a:cubicBezTo>
                  <a:cubicBezTo>
                    <a:pt x="188" y="4"/>
                    <a:pt x="188" y="4"/>
                    <a:pt x="188" y="4"/>
                  </a:cubicBezTo>
                  <a:cubicBezTo>
                    <a:pt x="188" y="60"/>
                    <a:pt x="188" y="60"/>
                    <a:pt x="188" y="60"/>
                  </a:cubicBezTo>
                  <a:moveTo>
                    <a:pt x="226" y="60"/>
                  </a:moveTo>
                  <a:cubicBezTo>
                    <a:pt x="195" y="60"/>
                    <a:pt x="195" y="60"/>
                    <a:pt x="195" y="60"/>
                  </a:cubicBezTo>
                  <a:cubicBezTo>
                    <a:pt x="195" y="4"/>
                    <a:pt x="195" y="4"/>
                    <a:pt x="195" y="4"/>
                  </a:cubicBezTo>
                  <a:cubicBezTo>
                    <a:pt x="226" y="4"/>
                    <a:pt x="226" y="4"/>
                    <a:pt x="226" y="4"/>
                  </a:cubicBezTo>
                  <a:cubicBezTo>
                    <a:pt x="226" y="60"/>
                    <a:pt x="226" y="60"/>
                    <a:pt x="226" y="60"/>
                  </a:cubicBezTo>
                  <a:moveTo>
                    <a:pt x="264" y="60"/>
                  </a:moveTo>
                  <a:cubicBezTo>
                    <a:pt x="233" y="60"/>
                    <a:pt x="233" y="60"/>
                    <a:pt x="233" y="60"/>
                  </a:cubicBezTo>
                  <a:cubicBezTo>
                    <a:pt x="233" y="4"/>
                    <a:pt x="233" y="4"/>
                    <a:pt x="233" y="4"/>
                  </a:cubicBezTo>
                  <a:cubicBezTo>
                    <a:pt x="264" y="4"/>
                    <a:pt x="264" y="4"/>
                    <a:pt x="264" y="4"/>
                  </a:cubicBezTo>
                  <a:cubicBezTo>
                    <a:pt x="264" y="60"/>
                    <a:pt x="264" y="60"/>
                    <a:pt x="264" y="60"/>
                  </a:cubicBezTo>
                  <a:moveTo>
                    <a:pt x="302" y="60"/>
                  </a:moveTo>
                  <a:cubicBezTo>
                    <a:pt x="271" y="60"/>
                    <a:pt x="271" y="60"/>
                    <a:pt x="271" y="60"/>
                  </a:cubicBezTo>
                  <a:cubicBezTo>
                    <a:pt x="271" y="4"/>
                    <a:pt x="271" y="4"/>
                    <a:pt x="271" y="4"/>
                  </a:cubicBezTo>
                  <a:cubicBezTo>
                    <a:pt x="302" y="4"/>
                    <a:pt x="302" y="4"/>
                    <a:pt x="302" y="4"/>
                  </a:cubicBezTo>
                  <a:cubicBezTo>
                    <a:pt x="302" y="60"/>
                    <a:pt x="302" y="60"/>
                    <a:pt x="302" y="60"/>
                  </a:cubicBezTo>
                  <a:moveTo>
                    <a:pt x="340" y="60"/>
                  </a:moveTo>
                  <a:cubicBezTo>
                    <a:pt x="309" y="60"/>
                    <a:pt x="309" y="60"/>
                    <a:pt x="309" y="60"/>
                  </a:cubicBezTo>
                  <a:cubicBezTo>
                    <a:pt x="309" y="4"/>
                    <a:pt x="309" y="4"/>
                    <a:pt x="309" y="4"/>
                  </a:cubicBezTo>
                  <a:cubicBezTo>
                    <a:pt x="340" y="4"/>
                    <a:pt x="340" y="4"/>
                    <a:pt x="340" y="4"/>
                  </a:cubicBezTo>
                  <a:cubicBezTo>
                    <a:pt x="340" y="60"/>
                    <a:pt x="340" y="60"/>
                    <a:pt x="340" y="60"/>
                  </a:cubicBezTo>
                  <a:moveTo>
                    <a:pt x="378" y="60"/>
                  </a:moveTo>
                  <a:cubicBezTo>
                    <a:pt x="347" y="60"/>
                    <a:pt x="347" y="60"/>
                    <a:pt x="347" y="60"/>
                  </a:cubicBezTo>
                  <a:cubicBezTo>
                    <a:pt x="347" y="4"/>
                    <a:pt x="347" y="4"/>
                    <a:pt x="347" y="4"/>
                  </a:cubicBezTo>
                  <a:cubicBezTo>
                    <a:pt x="378" y="4"/>
                    <a:pt x="378" y="4"/>
                    <a:pt x="378" y="4"/>
                  </a:cubicBezTo>
                  <a:cubicBezTo>
                    <a:pt x="378" y="60"/>
                    <a:pt x="378" y="60"/>
                    <a:pt x="378" y="60"/>
                  </a:cubicBezTo>
                  <a:moveTo>
                    <a:pt x="418" y="60"/>
                  </a:moveTo>
                  <a:cubicBezTo>
                    <a:pt x="385" y="60"/>
                    <a:pt x="385" y="60"/>
                    <a:pt x="385" y="60"/>
                  </a:cubicBezTo>
                  <a:cubicBezTo>
                    <a:pt x="385" y="4"/>
                    <a:pt x="385" y="4"/>
                    <a:pt x="385" y="4"/>
                  </a:cubicBezTo>
                  <a:cubicBezTo>
                    <a:pt x="418" y="4"/>
                    <a:pt x="418" y="4"/>
                    <a:pt x="418" y="4"/>
                  </a:cubicBezTo>
                  <a:cubicBezTo>
                    <a:pt x="418" y="60"/>
                    <a:pt x="418" y="60"/>
                    <a:pt x="418" y="60"/>
                  </a:cubicBezTo>
                </a:path>
              </a:pathLst>
            </a:custGeom>
            <a:solidFill>
              <a:srgbClr val="4285F4">
                <a:alpha val="20000"/>
              </a:srgbClr>
            </a:solidFill>
          </p:spPr>
          <p:txBody>
            <a:bodyPr vert="horz" wrap="square" lIns="91440" tIns="45720" rIns="91440" bIns="45720" anchor="ctr">
              <a:normAutofit/>
            </a:bodyPr>
            <a:lstStyle/>
            <a:p>
              <a:pPr marL="0" algn="ctr"/>
              <a:endParaRPr/>
            </a:p>
          </p:txBody>
        </p:sp>
        <p:sp>
          <p:nvSpPr>
            <p:cNvPr id="35" name="Freeform 35"/>
            <p:cNvSpPr/>
            <p:nvPr/>
          </p:nvSpPr>
          <p:spPr>
            <a:xfrm>
              <a:off x="3090563" y="4637168"/>
              <a:ext cx="493200" cy="95900"/>
            </a:xfrm>
            <a:custGeom>
              <a:avLst/>
              <a:gdLst/>
              <a:ahLst/>
              <a:cxnLst/>
              <a:rect l="l" t="t" r="r" b="b"/>
              <a:pathLst>
                <a:path w="336" h="65">
                  <a:moveTo>
                    <a:pt x="0" y="0"/>
                  </a:moveTo>
                  <a:cubicBezTo>
                    <a:pt x="1" y="2"/>
                    <a:pt x="2" y="3"/>
                    <a:pt x="3" y="4"/>
                  </a:cubicBezTo>
                  <a:cubicBezTo>
                    <a:pt x="23" y="4"/>
                    <a:pt x="23" y="4"/>
                    <a:pt x="23" y="4"/>
                  </a:cubicBezTo>
                  <a:cubicBezTo>
                    <a:pt x="23" y="31"/>
                    <a:pt x="23" y="31"/>
                    <a:pt x="23" y="31"/>
                  </a:cubicBezTo>
                  <a:cubicBezTo>
                    <a:pt x="26" y="34"/>
                    <a:pt x="28" y="37"/>
                    <a:pt x="30" y="39"/>
                  </a:cubicBezTo>
                  <a:cubicBezTo>
                    <a:pt x="30" y="5"/>
                    <a:pt x="30" y="5"/>
                    <a:pt x="30" y="5"/>
                  </a:cubicBezTo>
                  <a:cubicBezTo>
                    <a:pt x="61" y="5"/>
                    <a:pt x="61" y="5"/>
                    <a:pt x="61" y="5"/>
                  </a:cubicBezTo>
                  <a:cubicBezTo>
                    <a:pt x="61" y="61"/>
                    <a:pt x="61" y="61"/>
                    <a:pt x="61" y="61"/>
                  </a:cubicBezTo>
                  <a:cubicBezTo>
                    <a:pt x="49" y="61"/>
                    <a:pt x="49" y="61"/>
                    <a:pt x="49" y="61"/>
                  </a:cubicBezTo>
                  <a:cubicBezTo>
                    <a:pt x="50" y="62"/>
                    <a:pt x="51" y="63"/>
                    <a:pt x="53" y="65"/>
                  </a:cubicBezTo>
                  <a:cubicBezTo>
                    <a:pt x="336" y="65"/>
                    <a:pt x="336" y="65"/>
                    <a:pt x="336" y="65"/>
                  </a:cubicBezTo>
                  <a:cubicBezTo>
                    <a:pt x="336" y="1"/>
                    <a:pt x="336" y="1"/>
                    <a:pt x="336" y="1"/>
                  </a:cubicBezTo>
                  <a:cubicBezTo>
                    <a:pt x="0" y="0"/>
                    <a:pt x="0" y="0"/>
                    <a:pt x="0" y="0"/>
                  </a:cubicBezTo>
                  <a:moveTo>
                    <a:pt x="99" y="60"/>
                  </a:moveTo>
                  <a:cubicBezTo>
                    <a:pt x="68" y="60"/>
                    <a:pt x="68" y="60"/>
                    <a:pt x="68" y="60"/>
                  </a:cubicBezTo>
                  <a:cubicBezTo>
                    <a:pt x="68" y="4"/>
                    <a:pt x="68" y="4"/>
                    <a:pt x="68" y="4"/>
                  </a:cubicBezTo>
                  <a:cubicBezTo>
                    <a:pt x="99" y="4"/>
                    <a:pt x="99" y="4"/>
                    <a:pt x="99" y="4"/>
                  </a:cubicBezTo>
                  <a:cubicBezTo>
                    <a:pt x="99" y="60"/>
                    <a:pt x="99" y="60"/>
                    <a:pt x="99" y="60"/>
                  </a:cubicBezTo>
                  <a:moveTo>
                    <a:pt x="137" y="60"/>
                  </a:moveTo>
                  <a:cubicBezTo>
                    <a:pt x="106" y="60"/>
                    <a:pt x="106" y="60"/>
                    <a:pt x="106" y="60"/>
                  </a:cubicBezTo>
                  <a:cubicBezTo>
                    <a:pt x="106" y="4"/>
                    <a:pt x="106" y="4"/>
                    <a:pt x="106" y="4"/>
                  </a:cubicBezTo>
                  <a:cubicBezTo>
                    <a:pt x="137" y="4"/>
                    <a:pt x="137" y="4"/>
                    <a:pt x="137" y="4"/>
                  </a:cubicBezTo>
                  <a:cubicBezTo>
                    <a:pt x="137" y="60"/>
                    <a:pt x="137" y="60"/>
                    <a:pt x="137" y="60"/>
                  </a:cubicBezTo>
                  <a:moveTo>
                    <a:pt x="175" y="60"/>
                  </a:moveTo>
                  <a:cubicBezTo>
                    <a:pt x="144" y="60"/>
                    <a:pt x="144" y="60"/>
                    <a:pt x="144" y="60"/>
                  </a:cubicBezTo>
                  <a:cubicBezTo>
                    <a:pt x="144" y="4"/>
                    <a:pt x="144" y="4"/>
                    <a:pt x="144" y="4"/>
                  </a:cubicBezTo>
                  <a:cubicBezTo>
                    <a:pt x="175" y="4"/>
                    <a:pt x="175" y="4"/>
                    <a:pt x="175" y="4"/>
                  </a:cubicBezTo>
                  <a:cubicBezTo>
                    <a:pt x="175" y="60"/>
                    <a:pt x="175" y="60"/>
                    <a:pt x="175" y="60"/>
                  </a:cubicBezTo>
                  <a:moveTo>
                    <a:pt x="213" y="60"/>
                  </a:moveTo>
                  <a:cubicBezTo>
                    <a:pt x="182" y="60"/>
                    <a:pt x="182" y="60"/>
                    <a:pt x="182" y="60"/>
                  </a:cubicBezTo>
                  <a:cubicBezTo>
                    <a:pt x="182" y="4"/>
                    <a:pt x="182" y="4"/>
                    <a:pt x="182" y="4"/>
                  </a:cubicBezTo>
                  <a:cubicBezTo>
                    <a:pt x="213" y="4"/>
                    <a:pt x="213" y="4"/>
                    <a:pt x="213" y="4"/>
                  </a:cubicBezTo>
                  <a:cubicBezTo>
                    <a:pt x="213" y="60"/>
                    <a:pt x="213" y="60"/>
                    <a:pt x="213" y="60"/>
                  </a:cubicBezTo>
                  <a:moveTo>
                    <a:pt x="251" y="60"/>
                  </a:moveTo>
                  <a:cubicBezTo>
                    <a:pt x="220" y="60"/>
                    <a:pt x="220" y="60"/>
                    <a:pt x="220" y="60"/>
                  </a:cubicBezTo>
                  <a:cubicBezTo>
                    <a:pt x="220" y="4"/>
                    <a:pt x="220" y="4"/>
                    <a:pt x="220" y="4"/>
                  </a:cubicBezTo>
                  <a:cubicBezTo>
                    <a:pt x="251" y="4"/>
                    <a:pt x="251" y="4"/>
                    <a:pt x="251" y="4"/>
                  </a:cubicBezTo>
                  <a:cubicBezTo>
                    <a:pt x="251" y="60"/>
                    <a:pt x="251" y="60"/>
                    <a:pt x="251" y="60"/>
                  </a:cubicBezTo>
                  <a:moveTo>
                    <a:pt x="289" y="60"/>
                  </a:moveTo>
                  <a:cubicBezTo>
                    <a:pt x="258" y="60"/>
                    <a:pt x="258" y="60"/>
                    <a:pt x="258" y="60"/>
                  </a:cubicBezTo>
                  <a:cubicBezTo>
                    <a:pt x="258" y="4"/>
                    <a:pt x="258" y="4"/>
                    <a:pt x="258" y="4"/>
                  </a:cubicBezTo>
                  <a:cubicBezTo>
                    <a:pt x="289" y="4"/>
                    <a:pt x="289" y="4"/>
                    <a:pt x="289" y="4"/>
                  </a:cubicBezTo>
                  <a:cubicBezTo>
                    <a:pt x="289" y="60"/>
                    <a:pt x="289" y="60"/>
                    <a:pt x="289" y="60"/>
                  </a:cubicBezTo>
                  <a:moveTo>
                    <a:pt x="329" y="60"/>
                  </a:moveTo>
                  <a:cubicBezTo>
                    <a:pt x="296" y="60"/>
                    <a:pt x="296" y="60"/>
                    <a:pt x="296" y="60"/>
                  </a:cubicBezTo>
                  <a:cubicBezTo>
                    <a:pt x="296" y="4"/>
                    <a:pt x="296" y="4"/>
                    <a:pt x="296" y="4"/>
                  </a:cubicBezTo>
                  <a:cubicBezTo>
                    <a:pt x="329" y="4"/>
                    <a:pt x="329" y="4"/>
                    <a:pt x="329" y="4"/>
                  </a:cubicBezTo>
                  <a:cubicBezTo>
                    <a:pt x="329" y="60"/>
                    <a:pt x="329" y="60"/>
                    <a:pt x="329" y="60"/>
                  </a:cubicBezTo>
                </a:path>
              </a:pathLst>
            </a:custGeom>
            <a:solidFill>
              <a:srgbClr val="4285F4">
                <a:alpha val="20000"/>
              </a:srgbClr>
            </a:solidFill>
          </p:spPr>
          <p:txBody>
            <a:bodyPr vert="horz" wrap="square" lIns="91440" tIns="45720" rIns="91440" bIns="45720" anchor="ctr">
              <a:normAutofit/>
            </a:bodyPr>
            <a:lstStyle/>
            <a:p>
              <a:pPr marL="0" algn="ctr"/>
              <a:endParaRPr/>
            </a:p>
          </p:txBody>
        </p:sp>
        <p:sp>
          <p:nvSpPr>
            <p:cNvPr id="36" name="AutoShape 36"/>
            <p:cNvSpPr/>
            <p:nvPr/>
          </p:nvSpPr>
          <p:spPr>
            <a:xfrm>
              <a:off x="3400526" y="4911168"/>
              <a:ext cx="3425" cy="3425"/>
            </a:xfrm>
            <a:prstGeom prst="rect">
              <a:avLst/>
            </a:prstGeom>
            <a:solidFill>
              <a:srgbClr val="ECF3FE"/>
            </a:solidFill>
          </p:spPr>
          <p:txBody>
            <a:bodyPr vert="horz" wrap="square" lIns="91440" tIns="45720" rIns="91440" bIns="45720" anchor="ctr">
              <a:normAutofit/>
            </a:bodyPr>
            <a:lstStyle/>
            <a:p>
              <a:pPr marL="0" algn="ctr"/>
              <a:endParaRPr/>
            </a:p>
          </p:txBody>
        </p:sp>
        <p:sp>
          <p:nvSpPr>
            <p:cNvPr id="37" name="Freeform 37"/>
            <p:cNvSpPr/>
            <p:nvPr/>
          </p:nvSpPr>
          <p:spPr>
            <a:xfrm>
              <a:off x="5186663" y="2469144"/>
              <a:ext cx="140425" cy="114738"/>
            </a:xfrm>
            <a:custGeom>
              <a:avLst/>
              <a:gdLst/>
              <a:ahLst/>
              <a:cxnLst/>
              <a:rect l="l" t="t" r="r" b="b"/>
              <a:pathLst>
                <a:path w="96" h="79">
                  <a:moveTo>
                    <a:pt x="88" y="0"/>
                  </a:moveTo>
                  <a:cubicBezTo>
                    <a:pt x="68" y="0"/>
                    <a:pt x="0" y="4"/>
                    <a:pt x="10" y="61"/>
                  </a:cubicBezTo>
                  <a:cubicBezTo>
                    <a:pt x="9" y="68"/>
                    <a:pt x="12" y="75"/>
                    <a:pt x="18" y="79"/>
                  </a:cubicBezTo>
                  <a:cubicBezTo>
                    <a:pt x="18" y="79"/>
                    <a:pt x="18" y="75"/>
                    <a:pt x="24" y="75"/>
                  </a:cubicBezTo>
                  <a:cubicBezTo>
                    <a:pt x="25" y="75"/>
                    <a:pt x="27" y="75"/>
                    <a:pt x="28" y="75"/>
                  </a:cubicBezTo>
                  <a:cubicBezTo>
                    <a:pt x="30" y="76"/>
                    <a:pt x="33" y="76"/>
                    <a:pt x="35" y="76"/>
                  </a:cubicBezTo>
                  <a:cubicBezTo>
                    <a:pt x="36" y="76"/>
                    <a:pt x="37" y="76"/>
                    <a:pt x="38" y="76"/>
                  </a:cubicBezTo>
                  <a:cubicBezTo>
                    <a:pt x="43" y="76"/>
                    <a:pt x="48" y="74"/>
                    <a:pt x="51" y="71"/>
                  </a:cubicBezTo>
                  <a:cubicBezTo>
                    <a:pt x="51" y="71"/>
                    <a:pt x="78" y="60"/>
                    <a:pt x="88" y="16"/>
                  </a:cubicBezTo>
                  <a:cubicBezTo>
                    <a:pt x="88" y="16"/>
                    <a:pt x="96" y="6"/>
                    <a:pt x="96" y="4"/>
                  </a:cubicBezTo>
                  <a:cubicBezTo>
                    <a:pt x="80" y="11"/>
                    <a:pt x="80" y="11"/>
                    <a:pt x="80" y="11"/>
                  </a:cubicBezTo>
                  <a:cubicBezTo>
                    <a:pt x="80" y="11"/>
                    <a:pt x="85" y="22"/>
                    <a:pt x="81" y="32"/>
                  </a:cubicBezTo>
                  <a:cubicBezTo>
                    <a:pt x="81" y="32"/>
                    <a:pt x="80" y="12"/>
                    <a:pt x="77" y="12"/>
                  </a:cubicBezTo>
                  <a:cubicBezTo>
                    <a:pt x="77" y="12"/>
                    <a:pt x="77" y="12"/>
                    <a:pt x="77" y="12"/>
                  </a:cubicBezTo>
                  <a:cubicBezTo>
                    <a:pt x="77" y="12"/>
                    <a:pt x="69" y="16"/>
                    <a:pt x="69" y="16"/>
                  </a:cubicBezTo>
                  <a:cubicBezTo>
                    <a:pt x="69" y="16"/>
                    <a:pt x="78" y="36"/>
                    <a:pt x="71" y="50"/>
                  </a:cubicBezTo>
                  <a:cubicBezTo>
                    <a:pt x="71" y="50"/>
                    <a:pt x="74" y="26"/>
                    <a:pt x="66" y="17"/>
                  </a:cubicBezTo>
                  <a:cubicBezTo>
                    <a:pt x="54" y="24"/>
                    <a:pt x="54" y="24"/>
                    <a:pt x="54" y="24"/>
                  </a:cubicBezTo>
                  <a:cubicBezTo>
                    <a:pt x="54" y="24"/>
                    <a:pt x="66" y="45"/>
                    <a:pt x="58" y="62"/>
                  </a:cubicBezTo>
                  <a:cubicBezTo>
                    <a:pt x="58" y="62"/>
                    <a:pt x="60" y="36"/>
                    <a:pt x="52" y="25"/>
                  </a:cubicBezTo>
                  <a:cubicBezTo>
                    <a:pt x="42" y="33"/>
                    <a:pt x="42" y="33"/>
                    <a:pt x="42" y="33"/>
                  </a:cubicBezTo>
                  <a:cubicBezTo>
                    <a:pt x="42" y="33"/>
                    <a:pt x="52" y="54"/>
                    <a:pt x="46" y="68"/>
                  </a:cubicBezTo>
                  <a:cubicBezTo>
                    <a:pt x="46" y="68"/>
                    <a:pt x="45" y="38"/>
                    <a:pt x="40" y="35"/>
                  </a:cubicBezTo>
                  <a:cubicBezTo>
                    <a:pt x="36" y="39"/>
                    <a:pt x="32" y="42"/>
                    <a:pt x="29" y="47"/>
                  </a:cubicBezTo>
                  <a:cubicBezTo>
                    <a:pt x="29" y="47"/>
                    <a:pt x="36" y="61"/>
                    <a:pt x="32" y="69"/>
                  </a:cubicBezTo>
                  <a:cubicBezTo>
                    <a:pt x="32" y="69"/>
                    <a:pt x="29" y="49"/>
                    <a:pt x="27" y="49"/>
                  </a:cubicBezTo>
                  <a:cubicBezTo>
                    <a:pt x="27" y="49"/>
                    <a:pt x="18" y="62"/>
                    <a:pt x="17" y="72"/>
                  </a:cubicBezTo>
                  <a:cubicBezTo>
                    <a:pt x="17" y="63"/>
                    <a:pt x="20" y="55"/>
                    <a:pt x="25" y="48"/>
                  </a:cubicBezTo>
                  <a:cubicBezTo>
                    <a:pt x="20" y="49"/>
                    <a:pt x="15" y="51"/>
                    <a:pt x="11" y="55"/>
                  </a:cubicBezTo>
                  <a:cubicBezTo>
                    <a:pt x="11" y="55"/>
                    <a:pt x="12" y="45"/>
                    <a:pt x="27" y="44"/>
                  </a:cubicBezTo>
                  <a:cubicBezTo>
                    <a:pt x="27" y="44"/>
                    <a:pt x="34" y="34"/>
                    <a:pt x="36" y="34"/>
                  </a:cubicBezTo>
                  <a:cubicBezTo>
                    <a:pt x="36" y="34"/>
                    <a:pt x="34" y="33"/>
                    <a:pt x="31" y="33"/>
                  </a:cubicBezTo>
                  <a:cubicBezTo>
                    <a:pt x="26" y="33"/>
                    <a:pt x="19" y="34"/>
                    <a:pt x="13" y="36"/>
                  </a:cubicBezTo>
                  <a:cubicBezTo>
                    <a:pt x="13" y="36"/>
                    <a:pt x="18" y="30"/>
                    <a:pt x="30" y="30"/>
                  </a:cubicBezTo>
                  <a:cubicBezTo>
                    <a:pt x="33" y="30"/>
                    <a:pt x="36" y="31"/>
                    <a:pt x="39" y="31"/>
                  </a:cubicBezTo>
                  <a:cubicBezTo>
                    <a:pt x="49" y="23"/>
                    <a:pt x="49" y="23"/>
                    <a:pt x="49" y="23"/>
                  </a:cubicBezTo>
                  <a:cubicBezTo>
                    <a:pt x="49" y="23"/>
                    <a:pt x="41" y="22"/>
                    <a:pt x="34" y="22"/>
                  </a:cubicBezTo>
                  <a:cubicBezTo>
                    <a:pt x="29" y="22"/>
                    <a:pt x="25" y="22"/>
                    <a:pt x="22" y="23"/>
                  </a:cubicBezTo>
                  <a:cubicBezTo>
                    <a:pt x="22" y="23"/>
                    <a:pt x="27" y="19"/>
                    <a:pt x="38" y="19"/>
                  </a:cubicBezTo>
                  <a:cubicBezTo>
                    <a:pt x="42" y="19"/>
                    <a:pt x="46" y="20"/>
                    <a:pt x="52" y="21"/>
                  </a:cubicBezTo>
                  <a:cubicBezTo>
                    <a:pt x="63" y="15"/>
                    <a:pt x="63" y="15"/>
                    <a:pt x="63" y="15"/>
                  </a:cubicBezTo>
                  <a:cubicBezTo>
                    <a:pt x="56" y="13"/>
                    <a:pt x="49" y="12"/>
                    <a:pt x="41" y="12"/>
                  </a:cubicBezTo>
                  <a:cubicBezTo>
                    <a:pt x="40" y="12"/>
                    <a:pt x="39" y="12"/>
                    <a:pt x="37" y="12"/>
                  </a:cubicBezTo>
                  <a:cubicBezTo>
                    <a:pt x="37" y="12"/>
                    <a:pt x="41" y="10"/>
                    <a:pt x="50" y="10"/>
                  </a:cubicBezTo>
                  <a:cubicBezTo>
                    <a:pt x="54" y="10"/>
                    <a:pt x="60" y="11"/>
                    <a:pt x="66" y="13"/>
                  </a:cubicBezTo>
                  <a:cubicBezTo>
                    <a:pt x="74" y="9"/>
                    <a:pt x="74" y="9"/>
                    <a:pt x="74" y="9"/>
                  </a:cubicBezTo>
                  <a:cubicBezTo>
                    <a:pt x="74" y="9"/>
                    <a:pt x="62" y="7"/>
                    <a:pt x="59" y="7"/>
                  </a:cubicBezTo>
                  <a:cubicBezTo>
                    <a:pt x="56" y="6"/>
                    <a:pt x="55" y="5"/>
                    <a:pt x="55" y="5"/>
                  </a:cubicBezTo>
                  <a:cubicBezTo>
                    <a:pt x="57" y="5"/>
                    <a:pt x="60" y="5"/>
                    <a:pt x="62" y="5"/>
                  </a:cubicBezTo>
                  <a:cubicBezTo>
                    <a:pt x="67" y="5"/>
                    <a:pt x="73" y="6"/>
                    <a:pt x="78" y="8"/>
                  </a:cubicBezTo>
                  <a:cubicBezTo>
                    <a:pt x="78" y="8"/>
                    <a:pt x="94" y="1"/>
                    <a:pt x="94" y="0"/>
                  </a:cubicBezTo>
                  <a:cubicBezTo>
                    <a:pt x="94" y="0"/>
                    <a:pt x="92" y="0"/>
                    <a:pt x="88" y="0"/>
                  </a:cubicBezTo>
                </a:path>
              </a:pathLst>
            </a:custGeom>
            <a:solidFill>
              <a:srgbClr val="4285F4">
                <a:alpha val="20000"/>
              </a:srgbClr>
            </a:solidFill>
          </p:spPr>
          <p:txBody>
            <a:bodyPr vert="horz" wrap="square" lIns="91440" tIns="45720" rIns="91440" bIns="45720" anchor="ctr">
              <a:normAutofit/>
            </a:bodyPr>
            <a:lstStyle/>
            <a:p>
              <a:pPr marL="0" algn="ctr"/>
              <a:endParaRPr/>
            </a:p>
          </p:txBody>
        </p:sp>
        <p:sp>
          <p:nvSpPr>
            <p:cNvPr id="38" name="Freeform 38"/>
            <p:cNvSpPr/>
            <p:nvPr/>
          </p:nvSpPr>
          <p:spPr>
            <a:xfrm>
              <a:off x="4946913" y="2943507"/>
              <a:ext cx="94188" cy="111313"/>
            </a:xfrm>
            <a:custGeom>
              <a:avLst/>
              <a:gdLst/>
              <a:ahLst/>
              <a:cxnLst/>
              <a:rect l="l" t="t" r="r" b="b"/>
              <a:pathLst>
                <a:path w="64" h="76">
                  <a:moveTo>
                    <a:pt x="9" y="22"/>
                  </a:moveTo>
                  <a:cubicBezTo>
                    <a:pt x="9" y="22"/>
                    <a:pt x="7" y="27"/>
                    <a:pt x="5" y="31"/>
                  </a:cubicBezTo>
                  <a:cubicBezTo>
                    <a:pt x="5" y="31"/>
                    <a:pt x="5" y="31"/>
                    <a:pt x="5" y="31"/>
                  </a:cubicBezTo>
                  <a:cubicBezTo>
                    <a:pt x="6" y="32"/>
                    <a:pt x="8" y="32"/>
                    <a:pt x="9" y="33"/>
                  </a:cubicBezTo>
                  <a:cubicBezTo>
                    <a:pt x="10" y="32"/>
                    <a:pt x="10" y="31"/>
                    <a:pt x="11" y="30"/>
                  </a:cubicBezTo>
                  <a:cubicBezTo>
                    <a:pt x="9" y="22"/>
                    <a:pt x="9" y="22"/>
                    <a:pt x="9" y="22"/>
                  </a:cubicBezTo>
                  <a:moveTo>
                    <a:pt x="7" y="0"/>
                  </a:moveTo>
                  <a:cubicBezTo>
                    <a:pt x="7" y="0"/>
                    <a:pt x="2" y="13"/>
                    <a:pt x="0" y="28"/>
                  </a:cubicBezTo>
                  <a:cubicBezTo>
                    <a:pt x="0" y="28"/>
                    <a:pt x="0" y="28"/>
                    <a:pt x="0" y="28"/>
                  </a:cubicBezTo>
                  <a:cubicBezTo>
                    <a:pt x="1" y="29"/>
                    <a:pt x="2" y="29"/>
                    <a:pt x="2" y="30"/>
                  </a:cubicBezTo>
                  <a:cubicBezTo>
                    <a:pt x="4" y="26"/>
                    <a:pt x="6" y="22"/>
                    <a:pt x="9" y="18"/>
                  </a:cubicBezTo>
                  <a:cubicBezTo>
                    <a:pt x="9" y="18"/>
                    <a:pt x="8" y="0"/>
                    <a:pt x="7" y="0"/>
                  </a:cubicBezTo>
                  <a:moveTo>
                    <a:pt x="10" y="0"/>
                  </a:moveTo>
                  <a:cubicBezTo>
                    <a:pt x="12" y="17"/>
                    <a:pt x="12" y="17"/>
                    <a:pt x="12" y="17"/>
                  </a:cubicBezTo>
                  <a:cubicBezTo>
                    <a:pt x="12" y="17"/>
                    <a:pt x="14" y="17"/>
                    <a:pt x="17" y="17"/>
                  </a:cubicBezTo>
                  <a:cubicBezTo>
                    <a:pt x="21" y="17"/>
                    <a:pt x="28" y="18"/>
                    <a:pt x="33" y="22"/>
                  </a:cubicBezTo>
                  <a:cubicBezTo>
                    <a:pt x="33" y="22"/>
                    <a:pt x="21" y="19"/>
                    <a:pt x="15" y="19"/>
                  </a:cubicBezTo>
                  <a:cubicBezTo>
                    <a:pt x="14" y="19"/>
                    <a:pt x="13" y="19"/>
                    <a:pt x="12" y="20"/>
                  </a:cubicBezTo>
                  <a:cubicBezTo>
                    <a:pt x="12" y="20"/>
                    <a:pt x="14" y="29"/>
                    <a:pt x="14" y="29"/>
                  </a:cubicBezTo>
                  <a:cubicBezTo>
                    <a:pt x="14" y="29"/>
                    <a:pt x="17" y="28"/>
                    <a:pt x="22" y="28"/>
                  </a:cubicBezTo>
                  <a:cubicBezTo>
                    <a:pt x="29" y="28"/>
                    <a:pt x="41" y="30"/>
                    <a:pt x="48" y="37"/>
                  </a:cubicBezTo>
                  <a:cubicBezTo>
                    <a:pt x="48" y="37"/>
                    <a:pt x="34" y="31"/>
                    <a:pt x="23" y="31"/>
                  </a:cubicBezTo>
                  <a:cubicBezTo>
                    <a:pt x="20" y="31"/>
                    <a:pt x="17" y="31"/>
                    <a:pt x="14" y="32"/>
                  </a:cubicBezTo>
                  <a:cubicBezTo>
                    <a:pt x="15" y="35"/>
                    <a:pt x="15" y="35"/>
                    <a:pt x="15" y="35"/>
                  </a:cubicBezTo>
                  <a:cubicBezTo>
                    <a:pt x="18" y="36"/>
                    <a:pt x="18" y="36"/>
                    <a:pt x="18" y="36"/>
                  </a:cubicBezTo>
                  <a:cubicBezTo>
                    <a:pt x="23" y="38"/>
                    <a:pt x="29" y="41"/>
                    <a:pt x="33" y="44"/>
                  </a:cubicBezTo>
                  <a:cubicBezTo>
                    <a:pt x="40" y="45"/>
                    <a:pt x="49" y="47"/>
                    <a:pt x="55" y="52"/>
                  </a:cubicBezTo>
                  <a:cubicBezTo>
                    <a:pt x="55" y="52"/>
                    <a:pt x="47" y="49"/>
                    <a:pt x="38" y="47"/>
                  </a:cubicBezTo>
                  <a:cubicBezTo>
                    <a:pt x="38" y="47"/>
                    <a:pt x="38" y="48"/>
                    <a:pt x="38" y="48"/>
                  </a:cubicBezTo>
                  <a:cubicBezTo>
                    <a:pt x="43" y="52"/>
                    <a:pt x="48" y="57"/>
                    <a:pt x="53" y="62"/>
                  </a:cubicBezTo>
                  <a:cubicBezTo>
                    <a:pt x="54" y="63"/>
                    <a:pt x="56" y="64"/>
                    <a:pt x="58" y="66"/>
                  </a:cubicBezTo>
                  <a:cubicBezTo>
                    <a:pt x="58" y="66"/>
                    <a:pt x="56" y="65"/>
                    <a:pt x="55" y="65"/>
                  </a:cubicBezTo>
                  <a:cubicBezTo>
                    <a:pt x="55" y="65"/>
                    <a:pt x="55" y="65"/>
                    <a:pt x="55" y="65"/>
                  </a:cubicBezTo>
                  <a:cubicBezTo>
                    <a:pt x="58" y="69"/>
                    <a:pt x="61" y="73"/>
                    <a:pt x="63" y="76"/>
                  </a:cubicBezTo>
                  <a:cubicBezTo>
                    <a:pt x="63" y="76"/>
                    <a:pt x="63" y="76"/>
                    <a:pt x="63" y="76"/>
                  </a:cubicBezTo>
                  <a:cubicBezTo>
                    <a:pt x="63" y="76"/>
                    <a:pt x="63" y="75"/>
                    <a:pt x="63" y="75"/>
                  </a:cubicBezTo>
                  <a:cubicBezTo>
                    <a:pt x="64" y="71"/>
                    <a:pt x="64" y="66"/>
                    <a:pt x="62" y="61"/>
                  </a:cubicBezTo>
                  <a:cubicBezTo>
                    <a:pt x="62" y="61"/>
                    <a:pt x="59" y="33"/>
                    <a:pt x="20" y="10"/>
                  </a:cubicBezTo>
                  <a:cubicBezTo>
                    <a:pt x="20" y="10"/>
                    <a:pt x="13" y="0"/>
                    <a:pt x="10" y="0"/>
                  </a:cubicBezTo>
                </a:path>
              </a:pathLst>
            </a:custGeom>
            <a:solidFill>
              <a:srgbClr val="4285F4">
                <a:alpha val="20000"/>
              </a:srgbClr>
            </a:solidFill>
          </p:spPr>
          <p:txBody>
            <a:bodyPr vert="horz" wrap="square" lIns="91440" tIns="45720" rIns="91440" bIns="45720" anchor="ctr">
              <a:normAutofit/>
            </a:bodyPr>
            <a:lstStyle/>
            <a:p>
              <a:pPr marL="0" algn="ctr"/>
              <a:endParaRPr/>
            </a:p>
          </p:txBody>
        </p:sp>
        <p:sp>
          <p:nvSpPr>
            <p:cNvPr id="39" name="Freeform 39"/>
            <p:cNvSpPr/>
            <p:nvPr/>
          </p:nvSpPr>
          <p:spPr>
            <a:xfrm>
              <a:off x="5835701" y="2833907"/>
              <a:ext cx="131863" cy="145563"/>
            </a:xfrm>
            <a:custGeom>
              <a:avLst/>
              <a:gdLst/>
              <a:ahLst/>
              <a:cxnLst/>
              <a:rect l="l" t="t" r="r" b="b"/>
              <a:pathLst>
                <a:path w="90" h="100">
                  <a:moveTo>
                    <a:pt x="36" y="0"/>
                  </a:moveTo>
                  <a:cubicBezTo>
                    <a:pt x="38" y="17"/>
                    <a:pt x="38" y="17"/>
                    <a:pt x="38" y="17"/>
                  </a:cubicBezTo>
                  <a:cubicBezTo>
                    <a:pt x="38" y="17"/>
                    <a:pt x="40" y="17"/>
                    <a:pt x="43" y="17"/>
                  </a:cubicBezTo>
                  <a:cubicBezTo>
                    <a:pt x="47" y="17"/>
                    <a:pt x="54" y="18"/>
                    <a:pt x="59" y="22"/>
                  </a:cubicBezTo>
                  <a:cubicBezTo>
                    <a:pt x="59" y="22"/>
                    <a:pt x="47" y="19"/>
                    <a:pt x="41" y="19"/>
                  </a:cubicBezTo>
                  <a:cubicBezTo>
                    <a:pt x="40" y="19"/>
                    <a:pt x="39" y="19"/>
                    <a:pt x="39" y="20"/>
                  </a:cubicBezTo>
                  <a:cubicBezTo>
                    <a:pt x="39" y="21"/>
                    <a:pt x="40" y="29"/>
                    <a:pt x="40" y="29"/>
                  </a:cubicBezTo>
                  <a:cubicBezTo>
                    <a:pt x="40" y="29"/>
                    <a:pt x="43" y="29"/>
                    <a:pt x="48" y="29"/>
                  </a:cubicBezTo>
                  <a:cubicBezTo>
                    <a:pt x="55" y="29"/>
                    <a:pt x="67" y="30"/>
                    <a:pt x="74" y="37"/>
                  </a:cubicBezTo>
                  <a:cubicBezTo>
                    <a:pt x="74" y="37"/>
                    <a:pt x="60" y="31"/>
                    <a:pt x="49" y="31"/>
                  </a:cubicBezTo>
                  <a:cubicBezTo>
                    <a:pt x="46" y="31"/>
                    <a:pt x="43" y="31"/>
                    <a:pt x="41" y="32"/>
                  </a:cubicBezTo>
                  <a:cubicBezTo>
                    <a:pt x="44" y="45"/>
                    <a:pt x="44" y="45"/>
                    <a:pt x="44" y="45"/>
                  </a:cubicBezTo>
                  <a:cubicBezTo>
                    <a:pt x="44" y="45"/>
                    <a:pt x="48" y="44"/>
                    <a:pt x="54" y="44"/>
                  </a:cubicBezTo>
                  <a:cubicBezTo>
                    <a:pt x="62" y="44"/>
                    <a:pt x="73" y="46"/>
                    <a:pt x="81" y="52"/>
                  </a:cubicBezTo>
                  <a:cubicBezTo>
                    <a:pt x="81" y="52"/>
                    <a:pt x="65" y="47"/>
                    <a:pt x="53" y="47"/>
                  </a:cubicBezTo>
                  <a:cubicBezTo>
                    <a:pt x="50" y="47"/>
                    <a:pt x="47" y="47"/>
                    <a:pt x="45" y="48"/>
                  </a:cubicBezTo>
                  <a:cubicBezTo>
                    <a:pt x="49" y="60"/>
                    <a:pt x="49" y="60"/>
                    <a:pt x="49" y="60"/>
                  </a:cubicBezTo>
                  <a:cubicBezTo>
                    <a:pt x="49" y="60"/>
                    <a:pt x="54" y="59"/>
                    <a:pt x="60" y="59"/>
                  </a:cubicBezTo>
                  <a:cubicBezTo>
                    <a:pt x="67" y="59"/>
                    <a:pt x="77" y="60"/>
                    <a:pt x="84" y="66"/>
                  </a:cubicBezTo>
                  <a:cubicBezTo>
                    <a:pt x="84" y="66"/>
                    <a:pt x="66" y="61"/>
                    <a:pt x="57" y="61"/>
                  </a:cubicBezTo>
                  <a:cubicBezTo>
                    <a:pt x="54" y="61"/>
                    <a:pt x="52" y="61"/>
                    <a:pt x="51" y="63"/>
                  </a:cubicBezTo>
                  <a:cubicBezTo>
                    <a:pt x="53" y="67"/>
                    <a:pt x="55" y="72"/>
                    <a:pt x="59" y="76"/>
                  </a:cubicBezTo>
                  <a:cubicBezTo>
                    <a:pt x="59" y="76"/>
                    <a:pt x="62" y="75"/>
                    <a:pt x="66" y="75"/>
                  </a:cubicBezTo>
                  <a:cubicBezTo>
                    <a:pt x="71" y="75"/>
                    <a:pt x="78" y="76"/>
                    <a:pt x="81" y="80"/>
                  </a:cubicBezTo>
                  <a:cubicBezTo>
                    <a:pt x="81" y="80"/>
                    <a:pt x="70" y="78"/>
                    <a:pt x="64" y="78"/>
                  </a:cubicBezTo>
                  <a:cubicBezTo>
                    <a:pt x="62" y="78"/>
                    <a:pt x="61" y="78"/>
                    <a:pt x="60" y="79"/>
                  </a:cubicBezTo>
                  <a:cubicBezTo>
                    <a:pt x="60" y="79"/>
                    <a:pt x="71" y="91"/>
                    <a:pt x="79" y="95"/>
                  </a:cubicBezTo>
                  <a:cubicBezTo>
                    <a:pt x="71" y="92"/>
                    <a:pt x="64" y="87"/>
                    <a:pt x="59" y="80"/>
                  </a:cubicBezTo>
                  <a:cubicBezTo>
                    <a:pt x="58" y="86"/>
                    <a:pt x="59" y="91"/>
                    <a:pt x="61" y="96"/>
                  </a:cubicBezTo>
                  <a:cubicBezTo>
                    <a:pt x="61" y="96"/>
                    <a:pt x="53" y="92"/>
                    <a:pt x="56" y="77"/>
                  </a:cubicBezTo>
                  <a:cubicBezTo>
                    <a:pt x="56" y="77"/>
                    <a:pt x="48" y="67"/>
                    <a:pt x="48" y="65"/>
                  </a:cubicBezTo>
                  <a:cubicBezTo>
                    <a:pt x="48" y="65"/>
                    <a:pt x="43" y="79"/>
                    <a:pt x="44" y="88"/>
                  </a:cubicBezTo>
                  <a:cubicBezTo>
                    <a:pt x="44" y="88"/>
                    <a:pt x="38" y="78"/>
                    <a:pt x="47" y="62"/>
                  </a:cubicBezTo>
                  <a:cubicBezTo>
                    <a:pt x="42" y="50"/>
                    <a:pt x="42" y="50"/>
                    <a:pt x="42" y="50"/>
                  </a:cubicBezTo>
                  <a:cubicBezTo>
                    <a:pt x="42" y="50"/>
                    <a:pt x="34" y="68"/>
                    <a:pt x="34" y="76"/>
                  </a:cubicBezTo>
                  <a:cubicBezTo>
                    <a:pt x="34" y="76"/>
                    <a:pt x="30" y="65"/>
                    <a:pt x="41" y="47"/>
                  </a:cubicBezTo>
                  <a:cubicBezTo>
                    <a:pt x="38" y="35"/>
                    <a:pt x="38" y="35"/>
                    <a:pt x="38" y="35"/>
                  </a:cubicBezTo>
                  <a:cubicBezTo>
                    <a:pt x="33" y="42"/>
                    <a:pt x="30" y="50"/>
                    <a:pt x="28" y="59"/>
                  </a:cubicBezTo>
                  <a:cubicBezTo>
                    <a:pt x="28" y="59"/>
                    <a:pt x="26" y="47"/>
                    <a:pt x="37" y="31"/>
                  </a:cubicBezTo>
                  <a:cubicBezTo>
                    <a:pt x="36" y="22"/>
                    <a:pt x="36" y="22"/>
                    <a:pt x="36" y="22"/>
                  </a:cubicBezTo>
                  <a:cubicBezTo>
                    <a:pt x="36" y="22"/>
                    <a:pt x="30" y="33"/>
                    <a:pt x="29" y="36"/>
                  </a:cubicBezTo>
                  <a:cubicBezTo>
                    <a:pt x="28" y="39"/>
                    <a:pt x="27" y="39"/>
                    <a:pt x="26" y="39"/>
                  </a:cubicBezTo>
                  <a:cubicBezTo>
                    <a:pt x="26" y="39"/>
                    <a:pt x="26" y="39"/>
                    <a:pt x="26" y="39"/>
                  </a:cubicBezTo>
                  <a:cubicBezTo>
                    <a:pt x="27" y="32"/>
                    <a:pt x="30" y="25"/>
                    <a:pt x="35" y="19"/>
                  </a:cubicBezTo>
                  <a:cubicBezTo>
                    <a:pt x="35" y="19"/>
                    <a:pt x="34" y="1"/>
                    <a:pt x="33" y="1"/>
                  </a:cubicBezTo>
                  <a:cubicBezTo>
                    <a:pt x="33" y="1"/>
                    <a:pt x="0" y="91"/>
                    <a:pt x="67" y="99"/>
                  </a:cubicBezTo>
                  <a:cubicBezTo>
                    <a:pt x="70" y="100"/>
                    <a:pt x="72" y="100"/>
                    <a:pt x="74" y="100"/>
                  </a:cubicBezTo>
                  <a:cubicBezTo>
                    <a:pt x="79" y="100"/>
                    <a:pt x="83" y="99"/>
                    <a:pt x="86" y="95"/>
                  </a:cubicBezTo>
                  <a:cubicBezTo>
                    <a:pt x="86" y="95"/>
                    <a:pt x="81" y="94"/>
                    <a:pt x="86" y="85"/>
                  </a:cubicBezTo>
                  <a:cubicBezTo>
                    <a:pt x="87" y="82"/>
                    <a:pt x="89" y="79"/>
                    <a:pt x="89" y="75"/>
                  </a:cubicBezTo>
                  <a:cubicBezTo>
                    <a:pt x="90" y="71"/>
                    <a:pt x="90" y="66"/>
                    <a:pt x="88" y="62"/>
                  </a:cubicBezTo>
                  <a:cubicBezTo>
                    <a:pt x="88" y="62"/>
                    <a:pt x="85" y="33"/>
                    <a:pt x="46" y="10"/>
                  </a:cubicBezTo>
                  <a:cubicBezTo>
                    <a:pt x="46" y="10"/>
                    <a:pt x="39" y="0"/>
                    <a:pt x="36" y="0"/>
                  </a:cubicBezTo>
                </a:path>
              </a:pathLst>
            </a:custGeom>
            <a:solidFill>
              <a:srgbClr val="4285F4">
                <a:alpha val="20000"/>
              </a:srgbClr>
            </a:solidFill>
          </p:spPr>
          <p:txBody>
            <a:bodyPr vert="horz" wrap="square" lIns="91440" tIns="45720" rIns="91440" bIns="45720" anchor="ctr">
              <a:normAutofit/>
            </a:bodyPr>
            <a:lstStyle/>
            <a:p>
              <a:pPr marL="0" algn="ctr"/>
              <a:endParaRPr/>
            </a:p>
          </p:txBody>
        </p:sp>
        <p:sp>
          <p:nvSpPr>
            <p:cNvPr id="40" name="Freeform 40"/>
            <p:cNvSpPr/>
            <p:nvPr/>
          </p:nvSpPr>
          <p:spPr>
            <a:xfrm>
              <a:off x="5724388" y="3501781"/>
              <a:ext cx="142138" cy="101038"/>
            </a:xfrm>
            <a:custGeom>
              <a:avLst/>
              <a:gdLst/>
              <a:ahLst/>
              <a:cxnLst/>
              <a:rect l="l" t="t" r="r" b="b"/>
              <a:pathLst>
                <a:path w="98" h="69">
                  <a:moveTo>
                    <a:pt x="4" y="0"/>
                  </a:moveTo>
                  <a:cubicBezTo>
                    <a:pt x="3" y="0"/>
                    <a:pt x="3" y="0"/>
                    <a:pt x="3" y="0"/>
                  </a:cubicBezTo>
                  <a:cubicBezTo>
                    <a:pt x="14" y="13"/>
                    <a:pt x="14" y="13"/>
                    <a:pt x="14" y="13"/>
                  </a:cubicBezTo>
                  <a:cubicBezTo>
                    <a:pt x="14" y="13"/>
                    <a:pt x="23" y="5"/>
                    <a:pt x="32" y="5"/>
                  </a:cubicBezTo>
                  <a:cubicBezTo>
                    <a:pt x="33" y="5"/>
                    <a:pt x="33" y="5"/>
                    <a:pt x="34" y="5"/>
                  </a:cubicBezTo>
                  <a:cubicBezTo>
                    <a:pt x="34" y="5"/>
                    <a:pt x="14" y="12"/>
                    <a:pt x="16" y="15"/>
                  </a:cubicBezTo>
                  <a:cubicBezTo>
                    <a:pt x="16" y="15"/>
                    <a:pt x="22" y="21"/>
                    <a:pt x="22" y="21"/>
                  </a:cubicBezTo>
                  <a:cubicBezTo>
                    <a:pt x="22" y="21"/>
                    <a:pt x="36" y="8"/>
                    <a:pt x="52" y="8"/>
                  </a:cubicBezTo>
                  <a:cubicBezTo>
                    <a:pt x="53" y="8"/>
                    <a:pt x="54" y="8"/>
                    <a:pt x="55" y="8"/>
                  </a:cubicBezTo>
                  <a:cubicBezTo>
                    <a:pt x="55" y="8"/>
                    <a:pt x="30" y="13"/>
                    <a:pt x="25" y="24"/>
                  </a:cubicBezTo>
                  <a:cubicBezTo>
                    <a:pt x="35" y="32"/>
                    <a:pt x="35" y="32"/>
                    <a:pt x="35" y="32"/>
                  </a:cubicBezTo>
                  <a:cubicBezTo>
                    <a:pt x="35" y="32"/>
                    <a:pt x="49" y="17"/>
                    <a:pt x="67" y="17"/>
                  </a:cubicBezTo>
                  <a:cubicBezTo>
                    <a:pt x="68" y="17"/>
                    <a:pt x="68" y="17"/>
                    <a:pt x="69" y="17"/>
                  </a:cubicBezTo>
                  <a:cubicBezTo>
                    <a:pt x="69" y="17"/>
                    <a:pt x="44" y="23"/>
                    <a:pt x="37" y="34"/>
                  </a:cubicBezTo>
                  <a:cubicBezTo>
                    <a:pt x="48" y="41"/>
                    <a:pt x="48" y="41"/>
                    <a:pt x="48" y="41"/>
                  </a:cubicBezTo>
                  <a:cubicBezTo>
                    <a:pt x="48" y="41"/>
                    <a:pt x="62" y="26"/>
                    <a:pt x="77" y="26"/>
                  </a:cubicBezTo>
                  <a:cubicBezTo>
                    <a:pt x="78" y="26"/>
                    <a:pt x="79" y="26"/>
                    <a:pt x="79" y="26"/>
                  </a:cubicBezTo>
                  <a:cubicBezTo>
                    <a:pt x="79" y="26"/>
                    <a:pt x="51" y="37"/>
                    <a:pt x="50" y="43"/>
                  </a:cubicBezTo>
                  <a:cubicBezTo>
                    <a:pt x="55" y="45"/>
                    <a:pt x="59" y="47"/>
                    <a:pt x="64" y="49"/>
                  </a:cubicBezTo>
                  <a:cubicBezTo>
                    <a:pt x="64" y="49"/>
                    <a:pt x="75" y="39"/>
                    <a:pt x="83" y="39"/>
                  </a:cubicBezTo>
                  <a:cubicBezTo>
                    <a:pt x="84" y="39"/>
                    <a:pt x="84" y="39"/>
                    <a:pt x="85" y="39"/>
                  </a:cubicBezTo>
                  <a:cubicBezTo>
                    <a:pt x="85" y="39"/>
                    <a:pt x="67" y="48"/>
                    <a:pt x="67" y="50"/>
                  </a:cubicBezTo>
                  <a:cubicBezTo>
                    <a:pt x="67" y="50"/>
                    <a:pt x="77" y="53"/>
                    <a:pt x="86" y="53"/>
                  </a:cubicBezTo>
                  <a:cubicBezTo>
                    <a:pt x="88" y="53"/>
                    <a:pt x="90" y="53"/>
                    <a:pt x="92" y="52"/>
                  </a:cubicBezTo>
                  <a:cubicBezTo>
                    <a:pt x="88" y="53"/>
                    <a:pt x="83" y="54"/>
                    <a:pt x="79" y="54"/>
                  </a:cubicBezTo>
                  <a:cubicBezTo>
                    <a:pt x="75" y="54"/>
                    <a:pt x="71" y="54"/>
                    <a:pt x="67" y="53"/>
                  </a:cubicBezTo>
                  <a:cubicBezTo>
                    <a:pt x="69" y="57"/>
                    <a:pt x="73" y="61"/>
                    <a:pt x="78" y="63"/>
                  </a:cubicBezTo>
                  <a:cubicBezTo>
                    <a:pt x="78" y="63"/>
                    <a:pt x="77" y="63"/>
                    <a:pt x="77" y="63"/>
                  </a:cubicBezTo>
                  <a:cubicBezTo>
                    <a:pt x="74" y="63"/>
                    <a:pt x="67" y="62"/>
                    <a:pt x="63" y="52"/>
                  </a:cubicBezTo>
                  <a:cubicBezTo>
                    <a:pt x="63" y="52"/>
                    <a:pt x="51" y="48"/>
                    <a:pt x="50" y="46"/>
                  </a:cubicBezTo>
                  <a:cubicBezTo>
                    <a:pt x="50" y="46"/>
                    <a:pt x="53" y="60"/>
                    <a:pt x="60" y="67"/>
                  </a:cubicBezTo>
                  <a:cubicBezTo>
                    <a:pt x="60" y="67"/>
                    <a:pt x="49" y="63"/>
                    <a:pt x="47" y="44"/>
                  </a:cubicBezTo>
                  <a:cubicBezTo>
                    <a:pt x="36" y="37"/>
                    <a:pt x="36" y="37"/>
                    <a:pt x="36" y="37"/>
                  </a:cubicBezTo>
                  <a:cubicBezTo>
                    <a:pt x="36" y="37"/>
                    <a:pt x="39" y="56"/>
                    <a:pt x="45" y="63"/>
                  </a:cubicBezTo>
                  <a:cubicBezTo>
                    <a:pt x="45" y="63"/>
                    <a:pt x="34" y="57"/>
                    <a:pt x="33" y="35"/>
                  </a:cubicBezTo>
                  <a:cubicBezTo>
                    <a:pt x="23" y="27"/>
                    <a:pt x="23" y="27"/>
                    <a:pt x="23" y="27"/>
                  </a:cubicBezTo>
                  <a:cubicBezTo>
                    <a:pt x="24" y="36"/>
                    <a:pt x="26" y="44"/>
                    <a:pt x="29" y="52"/>
                  </a:cubicBezTo>
                  <a:cubicBezTo>
                    <a:pt x="29" y="52"/>
                    <a:pt x="21" y="44"/>
                    <a:pt x="21" y="25"/>
                  </a:cubicBezTo>
                  <a:cubicBezTo>
                    <a:pt x="15" y="18"/>
                    <a:pt x="15" y="18"/>
                    <a:pt x="15" y="18"/>
                  </a:cubicBezTo>
                  <a:cubicBezTo>
                    <a:pt x="15" y="18"/>
                    <a:pt x="16" y="30"/>
                    <a:pt x="17" y="34"/>
                  </a:cubicBezTo>
                  <a:cubicBezTo>
                    <a:pt x="18" y="37"/>
                    <a:pt x="17" y="38"/>
                    <a:pt x="17" y="38"/>
                  </a:cubicBezTo>
                  <a:cubicBezTo>
                    <a:pt x="13" y="31"/>
                    <a:pt x="12" y="23"/>
                    <a:pt x="12" y="16"/>
                  </a:cubicBezTo>
                  <a:cubicBezTo>
                    <a:pt x="12" y="16"/>
                    <a:pt x="1" y="2"/>
                    <a:pt x="0" y="2"/>
                  </a:cubicBezTo>
                  <a:cubicBezTo>
                    <a:pt x="0" y="2"/>
                    <a:pt x="0" y="2"/>
                    <a:pt x="0" y="2"/>
                  </a:cubicBezTo>
                  <a:cubicBezTo>
                    <a:pt x="0" y="2"/>
                    <a:pt x="18" y="69"/>
                    <a:pt x="61" y="69"/>
                  </a:cubicBezTo>
                  <a:cubicBezTo>
                    <a:pt x="68" y="69"/>
                    <a:pt x="76" y="67"/>
                    <a:pt x="85" y="62"/>
                  </a:cubicBezTo>
                  <a:cubicBezTo>
                    <a:pt x="92" y="61"/>
                    <a:pt x="97" y="56"/>
                    <a:pt x="98" y="49"/>
                  </a:cubicBezTo>
                  <a:cubicBezTo>
                    <a:pt x="98" y="49"/>
                    <a:pt x="98" y="49"/>
                    <a:pt x="98" y="49"/>
                  </a:cubicBezTo>
                  <a:cubicBezTo>
                    <a:pt x="96" y="49"/>
                    <a:pt x="93" y="48"/>
                    <a:pt x="92" y="41"/>
                  </a:cubicBezTo>
                  <a:cubicBezTo>
                    <a:pt x="92" y="37"/>
                    <a:pt x="91" y="34"/>
                    <a:pt x="89" y="31"/>
                  </a:cubicBezTo>
                  <a:cubicBezTo>
                    <a:pt x="87" y="27"/>
                    <a:pt x="84" y="23"/>
                    <a:pt x="80" y="21"/>
                  </a:cubicBezTo>
                  <a:cubicBezTo>
                    <a:pt x="80" y="21"/>
                    <a:pt x="64" y="2"/>
                    <a:pt x="27" y="2"/>
                  </a:cubicBezTo>
                  <a:cubicBezTo>
                    <a:pt x="24" y="2"/>
                    <a:pt x="20" y="3"/>
                    <a:pt x="16" y="3"/>
                  </a:cubicBezTo>
                  <a:cubicBezTo>
                    <a:pt x="16" y="3"/>
                    <a:pt x="7" y="0"/>
                    <a:pt x="4" y="0"/>
                  </a:cubicBezTo>
                </a:path>
              </a:pathLst>
            </a:custGeom>
            <a:solidFill>
              <a:srgbClr val="4285F4">
                <a:alpha val="20000"/>
              </a:srgbClr>
            </a:solidFill>
          </p:spPr>
          <p:txBody>
            <a:bodyPr vert="horz" wrap="square" lIns="91440" tIns="45720" rIns="91440" bIns="45720" anchor="ctr">
              <a:normAutofit/>
            </a:bodyPr>
            <a:lstStyle/>
            <a:p>
              <a:pPr marL="0" algn="ctr"/>
              <a:endParaRPr/>
            </a:p>
          </p:txBody>
        </p:sp>
        <p:sp>
          <p:nvSpPr>
            <p:cNvPr id="41" name="Freeform 41"/>
            <p:cNvSpPr/>
            <p:nvPr/>
          </p:nvSpPr>
          <p:spPr>
            <a:xfrm>
              <a:off x="5114738" y="4291243"/>
              <a:ext cx="537725" cy="563413"/>
            </a:xfrm>
            <a:custGeom>
              <a:avLst/>
              <a:gdLst/>
              <a:ahLst/>
              <a:cxnLst/>
              <a:rect l="l" t="t" r="r" b="b"/>
              <a:pathLst>
                <a:path w="367" h="386">
                  <a:moveTo>
                    <a:pt x="160" y="386"/>
                  </a:moveTo>
                  <a:cubicBezTo>
                    <a:pt x="160" y="386"/>
                    <a:pt x="367" y="316"/>
                    <a:pt x="324" y="69"/>
                  </a:cubicBezTo>
                  <a:cubicBezTo>
                    <a:pt x="61" y="0"/>
                    <a:pt x="61" y="0"/>
                    <a:pt x="61" y="0"/>
                  </a:cubicBezTo>
                  <a:cubicBezTo>
                    <a:pt x="0" y="203"/>
                    <a:pt x="0" y="203"/>
                    <a:pt x="0" y="203"/>
                  </a:cubicBezTo>
                  <a:cubicBezTo>
                    <a:pt x="160" y="386"/>
                    <a:pt x="160" y="386"/>
                    <a:pt x="160" y="386"/>
                  </a:cubicBezTo>
                </a:path>
              </a:pathLst>
            </a:custGeom>
            <a:solidFill>
              <a:srgbClr val="CED7E7"/>
            </a:solidFill>
          </p:spPr>
          <p:txBody>
            <a:bodyPr vert="horz" wrap="square" lIns="91440" tIns="45720" rIns="91440" bIns="45720" anchor="ctr">
              <a:normAutofit/>
            </a:bodyPr>
            <a:lstStyle/>
            <a:p>
              <a:pPr marL="0" algn="ctr"/>
              <a:endParaRPr/>
            </a:p>
          </p:txBody>
        </p:sp>
        <p:sp>
          <p:nvSpPr>
            <p:cNvPr id="42" name="Freeform 42"/>
            <p:cNvSpPr/>
            <p:nvPr/>
          </p:nvSpPr>
          <p:spPr>
            <a:xfrm>
              <a:off x="5337363" y="4842668"/>
              <a:ext cx="11988" cy="11988"/>
            </a:xfrm>
            <a:custGeom>
              <a:avLst/>
              <a:gdLst/>
              <a:ahLst/>
              <a:cxnLst/>
              <a:rect l="l" t="t" r="r" b="b"/>
              <a:pathLst>
                <a:path w="8" h="9">
                  <a:moveTo>
                    <a:pt x="0" y="0"/>
                  </a:moveTo>
                  <a:cubicBezTo>
                    <a:pt x="0" y="0"/>
                    <a:pt x="0" y="0"/>
                    <a:pt x="0" y="1"/>
                  </a:cubicBezTo>
                  <a:cubicBezTo>
                    <a:pt x="8" y="9"/>
                    <a:pt x="8" y="9"/>
                    <a:pt x="8" y="9"/>
                  </a:cubicBezTo>
                  <a:cubicBezTo>
                    <a:pt x="8" y="9"/>
                    <a:pt x="8" y="9"/>
                    <a:pt x="8" y="9"/>
                  </a:cubicBezTo>
                  <a:cubicBezTo>
                    <a:pt x="0" y="0"/>
                    <a:pt x="0" y="0"/>
                    <a:pt x="0" y="0"/>
                  </a:cubicBezTo>
                </a:path>
              </a:pathLst>
            </a:custGeom>
            <a:solidFill>
              <a:srgbClr val="3B77DB"/>
            </a:solidFill>
          </p:spPr>
          <p:txBody>
            <a:bodyPr vert="horz" wrap="square" lIns="91440" tIns="45720" rIns="91440" bIns="45720" anchor="ctr">
              <a:normAutofit/>
            </a:bodyPr>
            <a:lstStyle/>
            <a:p>
              <a:pPr marL="0" algn="ctr"/>
              <a:endParaRPr/>
            </a:p>
          </p:txBody>
        </p:sp>
        <p:sp>
          <p:nvSpPr>
            <p:cNvPr id="43" name="Freeform 43"/>
            <p:cNvSpPr/>
            <p:nvPr/>
          </p:nvSpPr>
          <p:spPr>
            <a:xfrm>
              <a:off x="5308251" y="4392281"/>
              <a:ext cx="280850" cy="462375"/>
            </a:xfrm>
            <a:custGeom>
              <a:avLst/>
              <a:gdLst/>
              <a:ahLst/>
              <a:cxnLst/>
              <a:rect l="l" t="t" r="r" b="b"/>
              <a:pathLst>
                <a:path w="192" h="317">
                  <a:moveTo>
                    <a:pt x="0" y="280"/>
                  </a:moveTo>
                  <a:cubicBezTo>
                    <a:pt x="5" y="289"/>
                    <a:pt x="12" y="298"/>
                    <a:pt x="20" y="308"/>
                  </a:cubicBezTo>
                  <a:cubicBezTo>
                    <a:pt x="28" y="317"/>
                    <a:pt x="28" y="317"/>
                    <a:pt x="28" y="317"/>
                  </a:cubicBezTo>
                  <a:cubicBezTo>
                    <a:pt x="29" y="317"/>
                    <a:pt x="59" y="307"/>
                    <a:pt x="93" y="281"/>
                  </a:cubicBezTo>
                  <a:cubicBezTo>
                    <a:pt x="84" y="281"/>
                    <a:pt x="74" y="281"/>
                    <a:pt x="64" y="281"/>
                  </a:cubicBezTo>
                  <a:cubicBezTo>
                    <a:pt x="41" y="281"/>
                    <a:pt x="18" y="281"/>
                    <a:pt x="0" y="280"/>
                  </a:cubicBezTo>
                  <a:moveTo>
                    <a:pt x="192" y="0"/>
                  </a:moveTo>
                  <a:cubicBezTo>
                    <a:pt x="192" y="0"/>
                    <a:pt x="192" y="0"/>
                    <a:pt x="192" y="0"/>
                  </a:cubicBezTo>
                  <a:cubicBezTo>
                    <a:pt x="192" y="0"/>
                    <a:pt x="192" y="0"/>
                    <a:pt x="192" y="0"/>
                  </a:cubicBezTo>
                  <a:cubicBezTo>
                    <a:pt x="192" y="0"/>
                    <a:pt x="192" y="0"/>
                    <a:pt x="192" y="0"/>
                  </a:cubicBezTo>
                </a:path>
              </a:pathLst>
            </a:custGeom>
            <a:solidFill>
              <a:srgbClr val="B9C1CF"/>
            </a:solidFill>
          </p:spPr>
          <p:txBody>
            <a:bodyPr vert="horz" wrap="square" lIns="91440" tIns="45720" rIns="91440" bIns="45720" anchor="ctr">
              <a:normAutofit/>
            </a:bodyPr>
            <a:lstStyle/>
            <a:p>
              <a:pPr marL="0" algn="ctr"/>
              <a:endParaRPr/>
            </a:p>
          </p:txBody>
        </p:sp>
        <p:sp>
          <p:nvSpPr>
            <p:cNvPr id="44" name="Freeform 44"/>
            <p:cNvSpPr/>
            <p:nvPr/>
          </p:nvSpPr>
          <p:spPr>
            <a:xfrm>
              <a:off x="3828651" y="1806407"/>
              <a:ext cx="160975" cy="174675"/>
            </a:xfrm>
            <a:custGeom>
              <a:avLst/>
              <a:gdLst/>
              <a:ahLst/>
              <a:cxnLst/>
              <a:rect l="l" t="t" r="r" b="b"/>
              <a:pathLst>
                <a:path w="110" h="119">
                  <a:moveTo>
                    <a:pt x="6" y="73"/>
                  </a:moveTo>
                  <a:cubicBezTo>
                    <a:pt x="6" y="73"/>
                    <a:pt x="34" y="119"/>
                    <a:pt x="72" y="96"/>
                  </a:cubicBezTo>
                  <a:cubicBezTo>
                    <a:pt x="110" y="73"/>
                    <a:pt x="74" y="10"/>
                    <a:pt x="74" y="10"/>
                  </a:cubicBezTo>
                  <a:cubicBezTo>
                    <a:pt x="74" y="10"/>
                    <a:pt x="0" y="0"/>
                    <a:pt x="6" y="73"/>
                  </a:cubicBezTo>
                </a:path>
              </a:pathLst>
            </a:custGeom>
            <a:solidFill>
              <a:srgbClr val="FED253"/>
            </a:solidFill>
          </p:spPr>
          <p:txBody>
            <a:bodyPr vert="horz" wrap="square" lIns="91440" tIns="45720" rIns="91440" bIns="45720" anchor="ctr">
              <a:normAutofit/>
            </a:bodyPr>
            <a:lstStyle/>
            <a:p>
              <a:pPr marL="0" algn="ctr"/>
              <a:endParaRPr/>
            </a:p>
          </p:txBody>
        </p:sp>
        <p:sp>
          <p:nvSpPr>
            <p:cNvPr id="45" name="Freeform 45"/>
            <p:cNvSpPr/>
            <p:nvPr/>
          </p:nvSpPr>
          <p:spPr>
            <a:xfrm>
              <a:off x="3837213" y="1898882"/>
              <a:ext cx="11988" cy="29113"/>
            </a:xfrm>
            <a:custGeom>
              <a:avLst/>
              <a:gdLst/>
              <a:ahLst/>
              <a:cxnLst/>
              <a:rect l="l" t="t" r="r" b="b"/>
              <a:pathLst>
                <a:path w="9" h="20">
                  <a:moveTo>
                    <a:pt x="0" y="1"/>
                  </a:moveTo>
                  <a:cubicBezTo>
                    <a:pt x="0" y="4"/>
                    <a:pt x="0" y="7"/>
                    <a:pt x="1" y="10"/>
                  </a:cubicBezTo>
                  <a:cubicBezTo>
                    <a:pt x="2" y="13"/>
                    <a:pt x="4" y="15"/>
                    <a:pt x="5" y="17"/>
                  </a:cubicBezTo>
                  <a:cubicBezTo>
                    <a:pt x="6" y="18"/>
                    <a:pt x="7" y="19"/>
                    <a:pt x="9" y="20"/>
                  </a:cubicBezTo>
                  <a:cubicBezTo>
                    <a:pt x="9" y="20"/>
                    <a:pt x="9" y="20"/>
                    <a:pt x="9" y="20"/>
                  </a:cubicBezTo>
                  <a:cubicBezTo>
                    <a:pt x="4" y="15"/>
                    <a:pt x="1" y="10"/>
                    <a:pt x="1" y="10"/>
                  </a:cubicBezTo>
                  <a:cubicBezTo>
                    <a:pt x="0" y="7"/>
                    <a:pt x="0" y="4"/>
                    <a:pt x="0" y="1"/>
                  </a:cubicBezTo>
                  <a:moveTo>
                    <a:pt x="0" y="0"/>
                  </a:moveTo>
                  <a:cubicBezTo>
                    <a:pt x="0" y="1"/>
                    <a:pt x="0" y="1"/>
                    <a:pt x="0" y="1"/>
                  </a:cubicBezTo>
                  <a:cubicBezTo>
                    <a:pt x="0" y="1"/>
                    <a:pt x="0" y="1"/>
                    <a:pt x="0" y="0"/>
                  </a:cubicBezTo>
                </a:path>
              </a:pathLst>
            </a:custGeom>
            <a:solidFill>
              <a:srgbClr val="E5E5E5"/>
            </a:solidFill>
          </p:spPr>
          <p:txBody>
            <a:bodyPr vert="horz" wrap="square" lIns="91440" tIns="45720" rIns="91440" bIns="45720" anchor="ctr">
              <a:normAutofit/>
            </a:bodyPr>
            <a:lstStyle/>
            <a:p>
              <a:pPr marL="0" algn="ctr"/>
              <a:endParaRPr/>
            </a:p>
          </p:txBody>
        </p:sp>
        <p:sp>
          <p:nvSpPr>
            <p:cNvPr id="46" name="Freeform 46"/>
            <p:cNvSpPr/>
            <p:nvPr/>
          </p:nvSpPr>
          <p:spPr>
            <a:xfrm>
              <a:off x="3849201" y="1927994"/>
              <a:ext cx="0" cy="1713"/>
            </a:xfrm>
            <a:custGeom>
              <a:avLst/>
              <a:gdLst/>
              <a:ahLst/>
              <a:cxnLst/>
              <a:rect l="l" t="t" r="r" b="b"/>
              <a:pathLst>
                <a:path h="1">
                  <a:moveTo>
                    <a:pt x="0" y="0"/>
                  </a:moveTo>
                  <a:cubicBezTo>
                    <a:pt x="0" y="0"/>
                    <a:pt x="0" y="0"/>
                    <a:pt x="0" y="0"/>
                  </a:cubicBezTo>
                  <a:cubicBezTo>
                    <a:pt x="0" y="1"/>
                    <a:pt x="0" y="1"/>
                    <a:pt x="0" y="1"/>
                  </a:cubicBezTo>
                  <a:cubicBezTo>
                    <a:pt x="0" y="1"/>
                    <a:pt x="0" y="1"/>
                    <a:pt x="0" y="0"/>
                  </a:cubicBezTo>
                </a:path>
              </a:pathLst>
            </a:custGeom>
            <a:solidFill>
              <a:srgbClr val="3B77DB"/>
            </a:solidFill>
          </p:spPr>
          <p:txBody>
            <a:bodyPr vert="horz" wrap="square" lIns="91440" tIns="45720" rIns="91440" bIns="45720" anchor="ctr">
              <a:normAutofit/>
            </a:bodyPr>
            <a:lstStyle/>
            <a:p>
              <a:pPr marL="0" algn="ctr"/>
              <a:endParaRPr/>
            </a:p>
          </p:txBody>
        </p:sp>
        <p:sp>
          <p:nvSpPr>
            <p:cNvPr id="47" name="Freeform 47"/>
            <p:cNvSpPr/>
            <p:nvPr/>
          </p:nvSpPr>
          <p:spPr>
            <a:xfrm>
              <a:off x="3835501" y="1840657"/>
              <a:ext cx="101038" cy="113025"/>
            </a:xfrm>
            <a:custGeom>
              <a:avLst/>
              <a:gdLst/>
              <a:ahLst/>
              <a:cxnLst/>
              <a:rect l="l" t="t" r="r" b="b"/>
              <a:pathLst>
                <a:path w="69" h="78">
                  <a:moveTo>
                    <a:pt x="18" y="0"/>
                  </a:moveTo>
                  <a:cubicBezTo>
                    <a:pt x="9" y="8"/>
                    <a:pt x="2" y="21"/>
                    <a:pt x="1" y="40"/>
                  </a:cubicBezTo>
                  <a:cubicBezTo>
                    <a:pt x="1" y="41"/>
                    <a:pt x="1" y="41"/>
                    <a:pt x="1" y="41"/>
                  </a:cubicBezTo>
                  <a:cubicBezTo>
                    <a:pt x="1" y="41"/>
                    <a:pt x="1" y="41"/>
                    <a:pt x="1" y="41"/>
                  </a:cubicBezTo>
                  <a:cubicBezTo>
                    <a:pt x="1" y="44"/>
                    <a:pt x="1" y="47"/>
                    <a:pt x="2" y="50"/>
                  </a:cubicBezTo>
                  <a:cubicBezTo>
                    <a:pt x="2" y="50"/>
                    <a:pt x="5" y="55"/>
                    <a:pt x="10" y="60"/>
                  </a:cubicBezTo>
                  <a:cubicBezTo>
                    <a:pt x="10" y="61"/>
                    <a:pt x="10" y="61"/>
                    <a:pt x="10" y="61"/>
                  </a:cubicBezTo>
                  <a:cubicBezTo>
                    <a:pt x="16" y="68"/>
                    <a:pt x="26" y="75"/>
                    <a:pt x="37" y="78"/>
                  </a:cubicBezTo>
                  <a:cubicBezTo>
                    <a:pt x="40" y="69"/>
                    <a:pt x="45" y="61"/>
                    <a:pt x="51" y="54"/>
                  </a:cubicBezTo>
                  <a:cubicBezTo>
                    <a:pt x="60" y="42"/>
                    <a:pt x="69" y="25"/>
                    <a:pt x="59" y="14"/>
                  </a:cubicBezTo>
                  <a:cubicBezTo>
                    <a:pt x="56" y="12"/>
                    <a:pt x="61" y="10"/>
                    <a:pt x="60" y="6"/>
                  </a:cubicBezTo>
                  <a:cubicBezTo>
                    <a:pt x="59" y="6"/>
                    <a:pt x="59" y="5"/>
                    <a:pt x="59" y="4"/>
                  </a:cubicBezTo>
                  <a:cubicBezTo>
                    <a:pt x="59" y="4"/>
                    <a:pt x="59" y="4"/>
                    <a:pt x="59" y="4"/>
                  </a:cubicBezTo>
                  <a:cubicBezTo>
                    <a:pt x="28" y="12"/>
                    <a:pt x="2" y="28"/>
                    <a:pt x="7" y="57"/>
                  </a:cubicBezTo>
                  <a:cubicBezTo>
                    <a:pt x="5" y="55"/>
                    <a:pt x="3" y="53"/>
                    <a:pt x="2" y="50"/>
                  </a:cubicBezTo>
                  <a:cubicBezTo>
                    <a:pt x="0" y="25"/>
                    <a:pt x="8" y="10"/>
                    <a:pt x="18" y="0"/>
                  </a:cubicBezTo>
                  <a:cubicBezTo>
                    <a:pt x="18" y="0"/>
                    <a:pt x="18" y="0"/>
                    <a:pt x="18" y="0"/>
                  </a:cubicBezTo>
                </a:path>
              </a:pathLst>
            </a:custGeom>
            <a:solidFill>
              <a:srgbClr val="E4BD4B"/>
            </a:solidFill>
          </p:spPr>
          <p:txBody>
            <a:bodyPr vert="horz" wrap="square" lIns="91440" tIns="45720" rIns="91440" bIns="45720" anchor="ctr">
              <a:normAutofit/>
            </a:bodyPr>
            <a:lstStyle/>
            <a:p>
              <a:pPr marL="0" algn="ctr"/>
              <a:endParaRPr/>
            </a:p>
          </p:txBody>
        </p:sp>
        <p:sp>
          <p:nvSpPr>
            <p:cNvPr id="48" name="Freeform 48"/>
            <p:cNvSpPr/>
            <p:nvPr/>
          </p:nvSpPr>
          <p:spPr>
            <a:xfrm>
              <a:off x="5205501" y="4375156"/>
              <a:ext cx="775763" cy="431550"/>
            </a:xfrm>
            <a:custGeom>
              <a:avLst/>
              <a:gdLst/>
              <a:ahLst/>
              <a:cxnLst/>
              <a:rect l="l" t="t" r="r" b="b"/>
              <a:pathLst>
                <a:path w="530" h="296">
                  <a:moveTo>
                    <a:pt x="118" y="0"/>
                  </a:moveTo>
                  <a:cubicBezTo>
                    <a:pt x="262" y="12"/>
                    <a:pt x="262" y="12"/>
                    <a:pt x="262" y="12"/>
                  </a:cubicBezTo>
                  <a:cubicBezTo>
                    <a:pt x="530" y="14"/>
                    <a:pt x="530" y="14"/>
                    <a:pt x="530" y="14"/>
                  </a:cubicBezTo>
                  <a:cubicBezTo>
                    <a:pt x="319" y="274"/>
                    <a:pt x="319" y="274"/>
                    <a:pt x="319" y="274"/>
                  </a:cubicBezTo>
                  <a:cubicBezTo>
                    <a:pt x="319" y="274"/>
                    <a:pt x="252" y="278"/>
                    <a:pt x="238" y="287"/>
                  </a:cubicBezTo>
                  <a:cubicBezTo>
                    <a:pt x="225" y="296"/>
                    <a:pt x="31" y="291"/>
                    <a:pt x="31" y="291"/>
                  </a:cubicBezTo>
                  <a:cubicBezTo>
                    <a:pt x="0" y="158"/>
                    <a:pt x="0" y="158"/>
                    <a:pt x="0" y="158"/>
                  </a:cubicBezTo>
                  <a:cubicBezTo>
                    <a:pt x="118" y="0"/>
                    <a:pt x="118" y="0"/>
                    <a:pt x="118" y="0"/>
                  </a:cubicBezTo>
                </a:path>
              </a:pathLst>
            </a:custGeom>
            <a:solidFill>
              <a:srgbClr val="FFA2A2"/>
            </a:solidFill>
          </p:spPr>
          <p:txBody>
            <a:bodyPr vert="horz" wrap="square" lIns="91440" tIns="45720" rIns="91440" bIns="45720" anchor="ctr">
              <a:normAutofit/>
            </a:bodyPr>
            <a:lstStyle/>
            <a:p>
              <a:pPr marL="0" algn="ctr"/>
              <a:endParaRPr/>
            </a:p>
          </p:txBody>
        </p:sp>
        <p:sp>
          <p:nvSpPr>
            <p:cNvPr id="49" name="Freeform 49"/>
            <p:cNvSpPr/>
            <p:nvPr/>
          </p:nvSpPr>
          <p:spPr>
            <a:xfrm>
              <a:off x="5270576" y="4392281"/>
              <a:ext cx="710688" cy="411000"/>
            </a:xfrm>
            <a:custGeom>
              <a:avLst/>
              <a:gdLst/>
              <a:ahLst/>
              <a:cxnLst/>
              <a:rect l="l" t="t" r="r" b="b"/>
              <a:pathLst>
                <a:path w="485" h="281">
                  <a:moveTo>
                    <a:pt x="217" y="0"/>
                  </a:moveTo>
                  <a:cubicBezTo>
                    <a:pt x="217" y="0"/>
                    <a:pt x="217" y="0"/>
                    <a:pt x="217" y="0"/>
                  </a:cubicBezTo>
                  <a:cubicBezTo>
                    <a:pt x="217" y="0"/>
                    <a:pt x="217" y="0"/>
                    <a:pt x="217" y="0"/>
                  </a:cubicBezTo>
                  <a:cubicBezTo>
                    <a:pt x="217" y="0"/>
                    <a:pt x="217" y="0"/>
                    <a:pt x="217" y="0"/>
                  </a:cubicBezTo>
                  <a:cubicBezTo>
                    <a:pt x="217" y="0"/>
                    <a:pt x="185" y="11"/>
                    <a:pt x="145" y="32"/>
                  </a:cubicBezTo>
                  <a:cubicBezTo>
                    <a:pt x="145" y="33"/>
                    <a:pt x="145" y="34"/>
                    <a:pt x="144" y="35"/>
                  </a:cubicBezTo>
                  <a:cubicBezTo>
                    <a:pt x="144" y="35"/>
                    <a:pt x="144" y="35"/>
                    <a:pt x="144" y="35"/>
                  </a:cubicBezTo>
                  <a:cubicBezTo>
                    <a:pt x="148" y="83"/>
                    <a:pt x="98" y="127"/>
                    <a:pt x="35" y="162"/>
                  </a:cubicBezTo>
                  <a:cubicBezTo>
                    <a:pt x="24" y="168"/>
                    <a:pt x="14" y="173"/>
                    <a:pt x="2" y="179"/>
                  </a:cubicBezTo>
                  <a:cubicBezTo>
                    <a:pt x="1" y="186"/>
                    <a:pt x="0" y="194"/>
                    <a:pt x="0" y="202"/>
                  </a:cubicBezTo>
                  <a:cubicBezTo>
                    <a:pt x="0" y="226"/>
                    <a:pt x="7" y="252"/>
                    <a:pt x="25" y="280"/>
                  </a:cubicBezTo>
                  <a:cubicBezTo>
                    <a:pt x="43" y="281"/>
                    <a:pt x="66" y="281"/>
                    <a:pt x="89" y="281"/>
                  </a:cubicBezTo>
                  <a:cubicBezTo>
                    <a:pt x="138" y="281"/>
                    <a:pt x="187" y="280"/>
                    <a:pt x="193" y="275"/>
                  </a:cubicBezTo>
                  <a:cubicBezTo>
                    <a:pt x="207" y="266"/>
                    <a:pt x="274" y="262"/>
                    <a:pt x="274" y="262"/>
                  </a:cubicBezTo>
                  <a:cubicBezTo>
                    <a:pt x="485" y="2"/>
                    <a:pt x="485" y="2"/>
                    <a:pt x="485" y="2"/>
                  </a:cubicBezTo>
                  <a:cubicBezTo>
                    <a:pt x="217" y="0"/>
                    <a:pt x="217" y="0"/>
                    <a:pt x="217" y="0"/>
                  </a:cubicBezTo>
                  <a:cubicBezTo>
                    <a:pt x="217" y="0"/>
                    <a:pt x="217" y="0"/>
                    <a:pt x="217" y="0"/>
                  </a:cubicBezTo>
                  <a:cubicBezTo>
                    <a:pt x="217" y="0"/>
                    <a:pt x="217" y="0"/>
                    <a:pt x="217" y="0"/>
                  </a:cubicBezTo>
                  <a:cubicBezTo>
                    <a:pt x="217" y="0"/>
                    <a:pt x="217" y="0"/>
                    <a:pt x="217" y="0"/>
                  </a:cubicBezTo>
                </a:path>
              </a:pathLst>
            </a:custGeom>
            <a:solidFill>
              <a:srgbClr val="F29A9A"/>
            </a:solidFill>
          </p:spPr>
          <p:txBody>
            <a:bodyPr vert="horz" wrap="square" lIns="91440" tIns="45720" rIns="91440" bIns="45720" anchor="ctr">
              <a:normAutofit/>
            </a:bodyPr>
            <a:lstStyle/>
            <a:p>
              <a:pPr marL="0" algn="ctr"/>
              <a:endParaRPr/>
            </a:p>
          </p:txBody>
        </p:sp>
        <p:sp>
          <p:nvSpPr>
            <p:cNvPr id="50" name="Freeform 50"/>
            <p:cNvSpPr/>
            <p:nvPr/>
          </p:nvSpPr>
          <p:spPr>
            <a:xfrm>
              <a:off x="4952051" y="3344231"/>
              <a:ext cx="637050" cy="1558375"/>
            </a:xfrm>
            <a:custGeom>
              <a:avLst/>
              <a:gdLst/>
              <a:ahLst/>
              <a:cxnLst/>
              <a:rect l="l" t="t" r="r" b="b"/>
              <a:pathLst>
                <a:path w="435" h="1066">
                  <a:moveTo>
                    <a:pt x="146" y="6"/>
                  </a:moveTo>
                  <a:cubicBezTo>
                    <a:pt x="179" y="63"/>
                    <a:pt x="179" y="63"/>
                    <a:pt x="179" y="63"/>
                  </a:cubicBezTo>
                  <a:cubicBezTo>
                    <a:pt x="186" y="162"/>
                    <a:pt x="186" y="162"/>
                    <a:pt x="186" y="162"/>
                  </a:cubicBezTo>
                  <a:cubicBezTo>
                    <a:pt x="186" y="162"/>
                    <a:pt x="210" y="246"/>
                    <a:pt x="227" y="271"/>
                  </a:cubicBezTo>
                  <a:cubicBezTo>
                    <a:pt x="245" y="296"/>
                    <a:pt x="252" y="361"/>
                    <a:pt x="252" y="361"/>
                  </a:cubicBezTo>
                  <a:cubicBezTo>
                    <a:pt x="252" y="361"/>
                    <a:pt x="259" y="423"/>
                    <a:pt x="268" y="436"/>
                  </a:cubicBezTo>
                  <a:cubicBezTo>
                    <a:pt x="277" y="449"/>
                    <a:pt x="288" y="544"/>
                    <a:pt x="288" y="544"/>
                  </a:cubicBezTo>
                  <a:cubicBezTo>
                    <a:pt x="288" y="544"/>
                    <a:pt x="366" y="698"/>
                    <a:pt x="435" y="717"/>
                  </a:cubicBezTo>
                  <a:cubicBezTo>
                    <a:pt x="435" y="717"/>
                    <a:pt x="89" y="831"/>
                    <a:pt x="271" y="1034"/>
                  </a:cubicBezTo>
                  <a:cubicBezTo>
                    <a:pt x="271" y="1034"/>
                    <a:pt x="141" y="1066"/>
                    <a:pt x="111" y="1030"/>
                  </a:cubicBezTo>
                  <a:cubicBezTo>
                    <a:pt x="80" y="994"/>
                    <a:pt x="0" y="455"/>
                    <a:pt x="0" y="455"/>
                  </a:cubicBezTo>
                  <a:cubicBezTo>
                    <a:pt x="25" y="0"/>
                    <a:pt x="25" y="0"/>
                    <a:pt x="25" y="0"/>
                  </a:cubicBezTo>
                  <a:cubicBezTo>
                    <a:pt x="146" y="6"/>
                    <a:pt x="146" y="6"/>
                    <a:pt x="146" y="6"/>
                  </a:cubicBezTo>
                </a:path>
              </a:pathLst>
            </a:custGeom>
            <a:solidFill>
              <a:srgbClr val="CED7E7"/>
            </a:solidFill>
          </p:spPr>
          <p:txBody>
            <a:bodyPr vert="horz" wrap="square" lIns="91440" tIns="45720" rIns="91440" bIns="45720" anchor="ctr">
              <a:normAutofit/>
            </a:bodyPr>
            <a:lstStyle/>
            <a:p>
              <a:pPr marL="0" algn="ctr"/>
              <a:endParaRPr/>
            </a:p>
          </p:txBody>
        </p:sp>
        <p:sp>
          <p:nvSpPr>
            <p:cNvPr id="51" name="Freeform 51"/>
            <p:cNvSpPr/>
            <p:nvPr/>
          </p:nvSpPr>
          <p:spPr>
            <a:xfrm>
              <a:off x="5083913" y="3434993"/>
              <a:ext cx="505188" cy="1440213"/>
            </a:xfrm>
            <a:custGeom>
              <a:avLst/>
              <a:gdLst/>
              <a:ahLst/>
              <a:cxnLst/>
              <a:rect l="l" t="t" r="r" b="b"/>
              <a:pathLst>
                <a:path w="345" h="984">
                  <a:moveTo>
                    <a:pt x="130" y="833"/>
                  </a:moveTo>
                  <a:cubicBezTo>
                    <a:pt x="130" y="833"/>
                    <a:pt x="130" y="833"/>
                    <a:pt x="130" y="833"/>
                  </a:cubicBezTo>
                  <a:cubicBezTo>
                    <a:pt x="118" y="839"/>
                    <a:pt x="106" y="844"/>
                    <a:pt x="94" y="849"/>
                  </a:cubicBezTo>
                  <a:cubicBezTo>
                    <a:pt x="89" y="852"/>
                    <a:pt x="84" y="854"/>
                    <a:pt x="80" y="856"/>
                  </a:cubicBezTo>
                  <a:cubicBezTo>
                    <a:pt x="72" y="859"/>
                    <a:pt x="65" y="862"/>
                    <a:pt x="58" y="864"/>
                  </a:cubicBezTo>
                  <a:cubicBezTo>
                    <a:pt x="58" y="864"/>
                    <a:pt x="58" y="864"/>
                    <a:pt x="58" y="864"/>
                  </a:cubicBezTo>
                  <a:cubicBezTo>
                    <a:pt x="58" y="864"/>
                    <a:pt x="58" y="864"/>
                    <a:pt x="58" y="864"/>
                  </a:cubicBezTo>
                  <a:cubicBezTo>
                    <a:pt x="58" y="874"/>
                    <a:pt x="58" y="884"/>
                    <a:pt x="58" y="893"/>
                  </a:cubicBezTo>
                  <a:cubicBezTo>
                    <a:pt x="58" y="907"/>
                    <a:pt x="59" y="920"/>
                    <a:pt x="59" y="933"/>
                  </a:cubicBezTo>
                  <a:cubicBezTo>
                    <a:pt x="59" y="938"/>
                    <a:pt x="59" y="943"/>
                    <a:pt x="59" y="948"/>
                  </a:cubicBezTo>
                  <a:cubicBezTo>
                    <a:pt x="59" y="960"/>
                    <a:pt x="59" y="972"/>
                    <a:pt x="59" y="983"/>
                  </a:cubicBezTo>
                  <a:cubicBezTo>
                    <a:pt x="59" y="983"/>
                    <a:pt x="59" y="983"/>
                    <a:pt x="59" y="983"/>
                  </a:cubicBezTo>
                  <a:cubicBezTo>
                    <a:pt x="66" y="984"/>
                    <a:pt x="74" y="984"/>
                    <a:pt x="82" y="984"/>
                  </a:cubicBezTo>
                  <a:cubicBezTo>
                    <a:pt x="128" y="984"/>
                    <a:pt x="181" y="971"/>
                    <a:pt x="181" y="971"/>
                  </a:cubicBezTo>
                  <a:cubicBezTo>
                    <a:pt x="143" y="929"/>
                    <a:pt x="128" y="891"/>
                    <a:pt x="128" y="856"/>
                  </a:cubicBezTo>
                  <a:cubicBezTo>
                    <a:pt x="128" y="848"/>
                    <a:pt x="129" y="840"/>
                    <a:pt x="130" y="833"/>
                  </a:cubicBezTo>
                  <a:moveTo>
                    <a:pt x="72" y="154"/>
                  </a:moveTo>
                  <a:cubicBezTo>
                    <a:pt x="72" y="154"/>
                    <a:pt x="72" y="154"/>
                    <a:pt x="72" y="154"/>
                  </a:cubicBezTo>
                  <a:cubicBezTo>
                    <a:pt x="72" y="154"/>
                    <a:pt x="72" y="154"/>
                    <a:pt x="72" y="154"/>
                  </a:cubicBezTo>
                  <a:cubicBezTo>
                    <a:pt x="71" y="158"/>
                    <a:pt x="54" y="201"/>
                    <a:pt x="45" y="201"/>
                  </a:cubicBezTo>
                  <a:cubicBezTo>
                    <a:pt x="44" y="201"/>
                    <a:pt x="43" y="200"/>
                    <a:pt x="43" y="199"/>
                  </a:cubicBezTo>
                  <a:cubicBezTo>
                    <a:pt x="35" y="189"/>
                    <a:pt x="70" y="160"/>
                    <a:pt x="72" y="154"/>
                  </a:cubicBezTo>
                  <a:moveTo>
                    <a:pt x="89" y="0"/>
                  </a:moveTo>
                  <a:cubicBezTo>
                    <a:pt x="89" y="0"/>
                    <a:pt x="89" y="0"/>
                    <a:pt x="89" y="0"/>
                  </a:cubicBezTo>
                  <a:cubicBezTo>
                    <a:pt x="25" y="237"/>
                    <a:pt x="25" y="237"/>
                    <a:pt x="25" y="237"/>
                  </a:cubicBezTo>
                  <a:cubicBezTo>
                    <a:pt x="25" y="237"/>
                    <a:pt x="22" y="297"/>
                    <a:pt x="16" y="358"/>
                  </a:cubicBezTo>
                  <a:cubicBezTo>
                    <a:pt x="13" y="393"/>
                    <a:pt x="9" y="428"/>
                    <a:pt x="5" y="453"/>
                  </a:cubicBezTo>
                  <a:cubicBezTo>
                    <a:pt x="0" y="480"/>
                    <a:pt x="6" y="530"/>
                    <a:pt x="16" y="580"/>
                  </a:cubicBezTo>
                  <a:cubicBezTo>
                    <a:pt x="16" y="582"/>
                    <a:pt x="16" y="584"/>
                    <a:pt x="17" y="587"/>
                  </a:cubicBezTo>
                  <a:cubicBezTo>
                    <a:pt x="45" y="580"/>
                    <a:pt x="75" y="577"/>
                    <a:pt x="105" y="577"/>
                  </a:cubicBezTo>
                  <a:cubicBezTo>
                    <a:pt x="183" y="577"/>
                    <a:pt x="257" y="601"/>
                    <a:pt x="271" y="671"/>
                  </a:cubicBezTo>
                  <a:cubicBezTo>
                    <a:pt x="272" y="676"/>
                    <a:pt x="273" y="681"/>
                    <a:pt x="273" y="686"/>
                  </a:cubicBezTo>
                  <a:cubicBezTo>
                    <a:pt x="313" y="665"/>
                    <a:pt x="345" y="654"/>
                    <a:pt x="345" y="654"/>
                  </a:cubicBezTo>
                  <a:cubicBezTo>
                    <a:pt x="344" y="654"/>
                    <a:pt x="343" y="653"/>
                    <a:pt x="341" y="653"/>
                  </a:cubicBezTo>
                  <a:cubicBezTo>
                    <a:pt x="313" y="643"/>
                    <a:pt x="284" y="613"/>
                    <a:pt x="260" y="580"/>
                  </a:cubicBezTo>
                  <a:cubicBezTo>
                    <a:pt x="224" y="533"/>
                    <a:pt x="198" y="481"/>
                    <a:pt x="198" y="481"/>
                  </a:cubicBezTo>
                  <a:cubicBezTo>
                    <a:pt x="198" y="481"/>
                    <a:pt x="187" y="386"/>
                    <a:pt x="178" y="373"/>
                  </a:cubicBezTo>
                  <a:cubicBezTo>
                    <a:pt x="176" y="370"/>
                    <a:pt x="174" y="365"/>
                    <a:pt x="173" y="358"/>
                  </a:cubicBezTo>
                  <a:cubicBezTo>
                    <a:pt x="166" y="336"/>
                    <a:pt x="162" y="298"/>
                    <a:pt x="162" y="298"/>
                  </a:cubicBezTo>
                  <a:cubicBezTo>
                    <a:pt x="162" y="298"/>
                    <a:pt x="155" y="233"/>
                    <a:pt x="137" y="208"/>
                  </a:cubicBezTo>
                  <a:cubicBezTo>
                    <a:pt x="120" y="183"/>
                    <a:pt x="96" y="99"/>
                    <a:pt x="96" y="99"/>
                  </a:cubicBezTo>
                  <a:cubicBezTo>
                    <a:pt x="89" y="0"/>
                    <a:pt x="89" y="0"/>
                    <a:pt x="89" y="0"/>
                  </a:cubicBezTo>
                  <a:cubicBezTo>
                    <a:pt x="89" y="0"/>
                    <a:pt x="89" y="0"/>
                    <a:pt x="89" y="0"/>
                  </a:cubicBezTo>
                </a:path>
              </a:pathLst>
            </a:custGeom>
            <a:solidFill>
              <a:srgbClr val="C3CCDB"/>
            </a:solidFill>
          </p:spPr>
          <p:txBody>
            <a:bodyPr vert="horz" wrap="square" lIns="91440" tIns="45720" rIns="91440" bIns="45720" anchor="ctr">
              <a:normAutofit/>
            </a:bodyPr>
            <a:lstStyle/>
            <a:p>
              <a:pPr marL="0" algn="ctr"/>
              <a:endParaRPr/>
            </a:p>
          </p:txBody>
        </p:sp>
        <p:sp>
          <p:nvSpPr>
            <p:cNvPr id="52" name="Freeform 52"/>
            <p:cNvSpPr/>
            <p:nvPr/>
          </p:nvSpPr>
          <p:spPr>
            <a:xfrm>
              <a:off x="3881738" y="2179732"/>
              <a:ext cx="813438" cy="810013"/>
            </a:xfrm>
            <a:custGeom>
              <a:avLst/>
              <a:gdLst/>
              <a:ahLst/>
              <a:cxnLst/>
              <a:rect l="l" t="t" r="r" b="b"/>
              <a:pathLst>
                <a:path w="555" h="554">
                  <a:moveTo>
                    <a:pt x="456" y="249"/>
                  </a:moveTo>
                  <a:cubicBezTo>
                    <a:pt x="446" y="299"/>
                    <a:pt x="449" y="351"/>
                    <a:pt x="465" y="400"/>
                  </a:cubicBezTo>
                  <a:cubicBezTo>
                    <a:pt x="411" y="554"/>
                    <a:pt x="411" y="554"/>
                    <a:pt x="411" y="554"/>
                  </a:cubicBezTo>
                  <a:cubicBezTo>
                    <a:pt x="411" y="554"/>
                    <a:pt x="0" y="326"/>
                    <a:pt x="35" y="270"/>
                  </a:cubicBezTo>
                  <a:cubicBezTo>
                    <a:pt x="55" y="239"/>
                    <a:pt x="57" y="156"/>
                    <a:pt x="56" y="90"/>
                  </a:cubicBezTo>
                  <a:cubicBezTo>
                    <a:pt x="54" y="40"/>
                    <a:pt x="51" y="0"/>
                    <a:pt x="51" y="0"/>
                  </a:cubicBezTo>
                  <a:cubicBezTo>
                    <a:pt x="51" y="0"/>
                    <a:pt x="555" y="49"/>
                    <a:pt x="488" y="164"/>
                  </a:cubicBezTo>
                  <a:cubicBezTo>
                    <a:pt x="473" y="190"/>
                    <a:pt x="462" y="219"/>
                    <a:pt x="456" y="249"/>
                  </a:cubicBezTo>
                </a:path>
              </a:pathLst>
            </a:custGeom>
            <a:solidFill>
              <a:srgbClr val="FFA2A2"/>
            </a:solidFill>
          </p:spPr>
          <p:txBody>
            <a:bodyPr vert="horz" wrap="square" lIns="91440" tIns="45720" rIns="91440" bIns="45720" anchor="ctr">
              <a:normAutofit/>
            </a:bodyPr>
            <a:lstStyle/>
            <a:p>
              <a:pPr marL="0" algn="ctr"/>
              <a:endParaRPr/>
            </a:p>
          </p:txBody>
        </p:sp>
        <p:sp>
          <p:nvSpPr>
            <p:cNvPr id="53" name="Freeform 53"/>
            <p:cNvSpPr/>
            <p:nvPr/>
          </p:nvSpPr>
          <p:spPr>
            <a:xfrm>
              <a:off x="3963938" y="2303032"/>
              <a:ext cx="589100" cy="263725"/>
            </a:xfrm>
            <a:custGeom>
              <a:avLst/>
              <a:gdLst/>
              <a:ahLst/>
              <a:cxnLst/>
              <a:rect l="l" t="t" r="r" b="b"/>
              <a:pathLst>
                <a:path w="402" h="181">
                  <a:moveTo>
                    <a:pt x="1" y="0"/>
                  </a:moveTo>
                  <a:cubicBezTo>
                    <a:pt x="1" y="2"/>
                    <a:pt x="0" y="4"/>
                    <a:pt x="0" y="6"/>
                  </a:cubicBezTo>
                  <a:cubicBezTo>
                    <a:pt x="61" y="116"/>
                    <a:pt x="176" y="181"/>
                    <a:pt x="297" y="181"/>
                  </a:cubicBezTo>
                  <a:cubicBezTo>
                    <a:pt x="331" y="181"/>
                    <a:pt x="366" y="175"/>
                    <a:pt x="400" y="165"/>
                  </a:cubicBezTo>
                  <a:cubicBezTo>
                    <a:pt x="401" y="161"/>
                    <a:pt x="401" y="158"/>
                    <a:pt x="402" y="155"/>
                  </a:cubicBezTo>
                  <a:cubicBezTo>
                    <a:pt x="369" y="166"/>
                    <a:pt x="333" y="172"/>
                    <a:pt x="297" y="172"/>
                  </a:cubicBezTo>
                  <a:cubicBezTo>
                    <a:pt x="297" y="172"/>
                    <a:pt x="296" y="172"/>
                    <a:pt x="296" y="172"/>
                  </a:cubicBezTo>
                  <a:cubicBezTo>
                    <a:pt x="170" y="172"/>
                    <a:pt x="59" y="103"/>
                    <a:pt x="1" y="0"/>
                  </a:cubicBezTo>
                </a:path>
              </a:pathLst>
            </a:custGeom>
            <a:solidFill>
              <a:srgbClr val="E59191"/>
            </a:solidFill>
          </p:spPr>
          <p:txBody>
            <a:bodyPr vert="horz" wrap="square" lIns="91440" tIns="45720" rIns="91440" bIns="45720" anchor="ctr">
              <a:normAutofit/>
            </a:bodyPr>
            <a:lstStyle/>
            <a:p>
              <a:pPr marL="0" algn="ctr"/>
              <a:endParaRPr/>
            </a:p>
          </p:txBody>
        </p:sp>
        <p:sp>
          <p:nvSpPr>
            <p:cNvPr id="54" name="Freeform 54"/>
            <p:cNvSpPr/>
            <p:nvPr/>
          </p:nvSpPr>
          <p:spPr>
            <a:xfrm>
              <a:off x="3900576" y="1511857"/>
              <a:ext cx="994963" cy="1041200"/>
            </a:xfrm>
            <a:custGeom>
              <a:avLst/>
              <a:gdLst/>
              <a:ahLst/>
              <a:cxnLst/>
              <a:rect l="l" t="t" r="r" b="b"/>
              <a:pathLst>
                <a:path w="679" h="713">
                  <a:moveTo>
                    <a:pt x="679" y="374"/>
                  </a:moveTo>
                  <a:cubicBezTo>
                    <a:pt x="679" y="561"/>
                    <a:pt x="527" y="713"/>
                    <a:pt x="340" y="713"/>
                  </a:cubicBezTo>
                  <a:cubicBezTo>
                    <a:pt x="152" y="713"/>
                    <a:pt x="0" y="561"/>
                    <a:pt x="0" y="374"/>
                  </a:cubicBezTo>
                  <a:cubicBezTo>
                    <a:pt x="0" y="304"/>
                    <a:pt x="22" y="235"/>
                    <a:pt x="62" y="178"/>
                  </a:cubicBezTo>
                  <a:cubicBezTo>
                    <a:pt x="67" y="171"/>
                    <a:pt x="72" y="164"/>
                    <a:pt x="78" y="158"/>
                  </a:cubicBezTo>
                  <a:cubicBezTo>
                    <a:pt x="108" y="121"/>
                    <a:pt x="146" y="91"/>
                    <a:pt x="188" y="70"/>
                  </a:cubicBezTo>
                  <a:cubicBezTo>
                    <a:pt x="211" y="58"/>
                    <a:pt x="236" y="49"/>
                    <a:pt x="261" y="44"/>
                  </a:cubicBezTo>
                  <a:cubicBezTo>
                    <a:pt x="443" y="0"/>
                    <a:pt x="627" y="113"/>
                    <a:pt x="670" y="296"/>
                  </a:cubicBezTo>
                  <a:cubicBezTo>
                    <a:pt x="672" y="304"/>
                    <a:pt x="673" y="311"/>
                    <a:pt x="675" y="319"/>
                  </a:cubicBezTo>
                  <a:cubicBezTo>
                    <a:pt x="677" y="337"/>
                    <a:pt x="679" y="355"/>
                    <a:pt x="679" y="374"/>
                  </a:cubicBezTo>
                </a:path>
              </a:pathLst>
            </a:custGeom>
            <a:solidFill>
              <a:srgbClr val="FFA2A2"/>
            </a:solidFill>
          </p:spPr>
          <p:txBody>
            <a:bodyPr vert="horz" wrap="square" lIns="91440" tIns="45720" rIns="91440" bIns="45720" anchor="ctr">
              <a:normAutofit/>
            </a:bodyPr>
            <a:lstStyle/>
            <a:p>
              <a:pPr marL="0" algn="ctr"/>
              <a:endParaRPr/>
            </a:p>
          </p:txBody>
        </p:sp>
        <p:sp>
          <p:nvSpPr>
            <p:cNvPr id="55" name="Freeform 55"/>
            <p:cNvSpPr/>
            <p:nvPr/>
          </p:nvSpPr>
          <p:spPr>
            <a:xfrm>
              <a:off x="2946713" y="2410919"/>
              <a:ext cx="2267350" cy="2623549"/>
            </a:xfrm>
            <a:custGeom>
              <a:avLst/>
              <a:gdLst/>
              <a:ahLst/>
              <a:cxnLst/>
              <a:rect l="l" t="t" r="r" b="b"/>
              <a:pathLst>
                <a:path w="1549" h="1795">
                  <a:moveTo>
                    <a:pt x="1465" y="1154"/>
                  </a:moveTo>
                  <a:cubicBezTo>
                    <a:pt x="1460" y="1181"/>
                    <a:pt x="1466" y="1231"/>
                    <a:pt x="1476" y="1281"/>
                  </a:cubicBezTo>
                  <a:cubicBezTo>
                    <a:pt x="1476" y="1283"/>
                    <a:pt x="1476" y="1285"/>
                    <a:pt x="1477" y="1288"/>
                  </a:cubicBezTo>
                  <a:cubicBezTo>
                    <a:pt x="1477" y="1290"/>
                    <a:pt x="1478" y="1293"/>
                    <a:pt x="1479" y="1296"/>
                  </a:cubicBezTo>
                  <a:cubicBezTo>
                    <a:pt x="1483" y="1318"/>
                    <a:pt x="1488" y="1339"/>
                    <a:pt x="1493" y="1359"/>
                  </a:cubicBezTo>
                  <a:cubicBezTo>
                    <a:pt x="1497" y="1378"/>
                    <a:pt x="1501" y="1395"/>
                    <a:pt x="1505" y="1409"/>
                  </a:cubicBezTo>
                  <a:cubicBezTo>
                    <a:pt x="1511" y="1429"/>
                    <a:pt x="1514" y="1442"/>
                    <a:pt x="1514" y="1442"/>
                  </a:cubicBezTo>
                  <a:cubicBezTo>
                    <a:pt x="1514" y="1442"/>
                    <a:pt x="1515" y="1455"/>
                    <a:pt x="1515" y="1475"/>
                  </a:cubicBezTo>
                  <a:cubicBezTo>
                    <a:pt x="1516" y="1487"/>
                    <a:pt x="1516" y="1501"/>
                    <a:pt x="1517" y="1517"/>
                  </a:cubicBezTo>
                  <a:cubicBezTo>
                    <a:pt x="1517" y="1521"/>
                    <a:pt x="1517" y="1526"/>
                    <a:pt x="1517" y="1531"/>
                  </a:cubicBezTo>
                  <a:cubicBezTo>
                    <a:pt x="1517" y="1539"/>
                    <a:pt x="1517" y="1548"/>
                    <a:pt x="1518" y="1557"/>
                  </a:cubicBezTo>
                  <a:cubicBezTo>
                    <a:pt x="1518" y="1560"/>
                    <a:pt x="1518" y="1562"/>
                    <a:pt x="1518" y="1565"/>
                  </a:cubicBezTo>
                  <a:cubicBezTo>
                    <a:pt x="1518" y="1575"/>
                    <a:pt x="1518" y="1585"/>
                    <a:pt x="1518" y="1594"/>
                  </a:cubicBezTo>
                  <a:cubicBezTo>
                    <a:pt x="1518" y="1608"/>
                    <a:pt x="1519" y="1621"/>
                    <a:pt x="1519" y="1634"/>
                  </a:cubicBezTo>
                  <a:cubicBezTo>
                    <a:pt x="1519" y="1639"/>
                    <a:pt x="1519" y="1644"/>
                    <a:pt x="1519" y="1649"/>
                  </a:cubicBezTo>
                  <a:cubicBezTo>
                    <a:pt x="1519" y="1661"/>
                    <a:pt x="1519" y="1673"/>
                    <a:pt x="1519" y="1684"/>
                  </a:cubicBezTo>
                  <a:cubicBezTo>
                    <a:pt x="1518" y="1715"/>
                    <a:pt x="1517" y="1738"/>
                    <a:pt x="1514" y="1745"/>
                  </a:cubicBezTo>
                  <a:cubicBezTo>
                    <a:pt x="1513" y="1747"/>
                    <a:pt x="1513" y="1750"/>
                    <a:pt x="1512" y="1753"/>
                  </a:cubicBezTo>
                  <a:cubicBezTo>
                    <a:pt x="1508" y="1765"/>
                    <a:pt x="1506" y="1778"/>
                    <a:pt x="1504" y="1790"/>
                  </a:cubicBezTo>
                  <a:cubicBezTo>
                    <a:pt x="1497" y="1785"/>
                    <a:pt x="1497" y="1785"/>
                    <a:pt x="1497" y="1785"/>
                  </a:cubicBezTo>
                  <a:cubicBezTo>
                    <a:pt x="1484" y="1774"/>
                    <a:pt x="1472" y="1763"/>
                    <a:pt x="1459" y="1753"/>
                  </a:cubicBezTo>
                  <a:cubicBezTo>
                    <a:pt x="1437" y="1734"/>
                    <a:pt x="1414" y="1718"/>
                    <a:pt x="1389" y="1703"/>
                  </a:cubicBezTo>
                  <a:cubicBezTo>
                    <a:pt x="1388" y="1702"/>
                    <a:pt x="1386" y="1701"/>
                    <a:pt x="1385" y="1700"/>
                  </a:cubicBezTo>
                  <a:cubicBezTo>
                    <a:pt x="1380" y="1698"/>
                    <a:pt x="1375" y="1695"/>
                    <a:pt x="1371" y="1693"/>
                  </a:cubicBezTo>
                  <a:cubicBezTo>
                    <a:pt x="1361" y="1688"/>
                    <a:pt x="1351" y="1684"/>
                    <a:pt x="1341" y="1680"/>
                  </a:cubicBezTo>
                  <a:cubicBezTo>
                    <a:pt x="1295" y="1662"/>
                    <a:pt x="1246" y="1656"/>
                    <a:pt x="1196" y="1657"/>
                  </a:cubicBezTo>
                  <a:cubicBezTo>
                    <a:pt x="1176" y="1665"/>
                    <a:pt x="1163" y="1670"/>
                    <a:pt x="1163" y="1670"/>
                  </a:cubicBezTo>
                  <a:cubicBezTo>
                    <a:pt x="1137" y="1678"/>
                    <a:pt x="1137" y="1678"/>
                    <a:pt x="1137" y="1678"/>
                  </a:cubicBezTo>
                  <a:cubicBezTo>
                    <a:pt x="1133" y="1679"/>
                    <a:pt x="1133" y="1679"/>
                    <a:pt x="1133" y="1679"/>
                  </a:cubicBezTo>
                  <a:cubicBezTo>
                    <a:pt x="1105" y="1687"/>
                    <a:pt x="1067" y="1699"/>
                    <a:pt x="1053" y="1704"/>
                  </a:cubicBezTo>
                  <a:cubicBezTo>
                    <a:pt x="1030" y="1712"/>
                    <a:pt x="834" y="1753"/>
                    <a:pt x="834" y="1753"/>
                  </a:cubicBezTo>
                  <a:cubicBezTo>
                    <a:pt x="816" y="1758"/>
                    <a:pt x="798" y="1761"/>
                    <a:pt x="780" y="1763"/>
                  </a:cubicBezTo>
                  <a:cubicBezTo>
                    <a:pt x="746" y="1773"/>
                    <a:pt x="712" y="1780"/>
                    <a:pt x="677" y="1785"/>
                  </a:cubicBezTo>
                  <a:cubicBezTo>
                    <a:pt x="599" y="1795"/>
                    <a:pt x="519" y="1788"/>
                    <a:pt x="443" y="1766"/>
                  </a:cubicBezTo>
                  <a:cubicBezTo>
                    <a:pt x="440" y="1766"/>
                    <a:pt x="438" y="1766"/>
                    <a:pt x="436" y="1765"/>
                  </a:cubicBezTo>
                  <a:cubicBezTo>
                    <a:pt x="437" y="1765"/>
                    <a:pt x="439" y="1765"/>
                    <a:pt x="440" y="1765"/>
                  </a:cubicBezTo>
                  <a:cubicBezTo>
                    <a:pt x="435" y="1763"/>
                    <a:pt x="435" y="1763"/>
                    <a:pt x="435" y="1763"/>
                  </a:cubicBezTo>
                  <a:cubicBezTo>
                    <a:pt x="428" y="1761"/>
                    <a:pt x="428" y="1761"/>
                    <a:pt x="428" y="1761"/>
                  </a:cubicBezTo>
                  <a:cubicBezTo>
                    <a:pt x="417" y="1758"/>
                    <a:pt x="406" y="1754"/>
                    <a:pt x="395" y="1750"/>
                  </a:cubicBezTo>
                  <a:cubicBezTo>
                    <a:pt x="388" y="1747"/>
                    <a:pt x="388" y="1747"/>
                    <a:pt x="388" y="1747"/>
                  </a:cubicBezTo>
                  <a:cubicBezTo>
                    <a:pt x="378" y="1743"/>
                    <a:pt x="367" y="1739"/>
                    <a:pt x="357" y="1734"/>
                  </a:cubicBezTo>
                  <a:cubicBezTo>
                    <a:pt x="350" y="1731"/>
                    <a:pt x="350" y="1731"/>
                    <a:pt x="350" y="1731"/>
                  </a:cubicBezTo>
                  <a:cubicBezTo>
                    <a:pt x="340" y="1726"/>
                    <a:pt x="329" y="1721"/>
                    <a:pt x="319" y="1715"/>
                  </a:cubicBezTo>
                  <a:cubicBezTo>
                    <a:pt x="315" y="1713"/>
                    <a:pt x="312" y="1711"/>
                    <a:pt x="308" y="1709"/>
                  </a:cubicBezTo>
                  <a:cubicBezTo>
                    <a:pt x="297" y="1703"/>
                    <a:pt x="287" y="1697"/>
                    <a:pt x="276" y="1690"/>
                  </a:cubicBezTo>
                  <a:cubicBezTo>
                    <a:pt x="274" y="1675"/>
                    <a:pt x="273" y="1665"/>
                    <a:pt x="273" y="1665"/>
                  </a:cubicBezTo>
                  <a:cubicBezTo>
                    <a:pt x="258" y="1587"/>
                    <a:pt x="258" y="1587"/>
                    <a:pt x="258" y="1587"/>
                  </a:cubicBezTo>
                  <a:cubicBezTo>
                    <a:pt x="257" y="1583"/>
                    <a:pt x="257" y="1583"/>
                    <a:pt x="257" y="1583"/>
                  </a:cubicBezTo>
                  <a:cubicBezTo>
                    <a:pt x="246" y="1527"/>
                    <a:pt x="246" y="1527"/>
                    <a:pt x="246" y="1527"/>
                  </a:cubicBezTo>
                  <a:cubicBezTo>
                    <a:pt x="245" y="1523"/>
                    <a:pt x="245" y="1523"/>
                    <a:pt x="245" y="1523"/>
                  </a:cubicBezTo>
                  <a:cubicBezTo>
                    <a:pt x="221" y="1401"/>
                    <a:pt x="221" y="1401"/>
                    <a:pt x="221" y="1401"/>
                  </a:cubicBezTo>
                  <a:cubicBezTo>
                    <a:pt x="220" y="1397"/>
                    <a:pt x="220" y="1397"/>
                    <a:pt x="220" y="1397"/>
                  </a:cubicBezTo>
                  <a:cubicBezTo>
                    <a:pt x="209" y="1341"/>
                    <a:pt x="209" y="1341"/>
                    <a:pt x="209" y="1341"/>
                  </a:cubicBezTo>
                  <a:cubicBezTo>
                    <a:pt x="208" y="1337"/>
                    <a:pt x="208" y="1337"/>
                    <a:pt x="208" y="1337"/>
                  </a:cubicBezTo>
                  <a:cubicBezTo>
                    <a:pt x="183" y="1216"/>
                    <a:pt x="183" y="1216"/>
                    <a:pt x="183" y="1216"/>
                  </a:cubicBezTo>
                  <a:cubicBezTo>
                    <a:pt x="182" y="1212"/>
                    <a:pt x="182" y="1212"/>
                    <a:pt x="182" y="1212"/>
                  </a:cubicBezTo>
                  <a:cubicBezTo>
                    <a:pt x="171" y="1156"/>
                    <a:pt x="171" y="1156"/>
                    <a:pt x="171" y="1156"/>
                  </a:cubicBezTo>
                  <a:cubicBezTo>
                    <a:pt x="170" y="1152"/>
                    <a:pt x="170" y="1152"/>
                    <a:pt x="170" y="1152"/>
                  </a:cubicBezTo>
                  <a:cubicBezTo>
                    <a:pt x="146" y="1030"/>
                    <a:pt x="146" y="1030"/>
                    <a:pt x="146" y="1030"/>
                  </a:cubicBezTo>
                  <a:cubicBezTo>
                    <a:pt x="145" y="1026"/>
                    <a:pt x="145" y="1026"/>
                    <a:pt x="145" y="1026"/>
                  </a:cubicBezTo>
                  <a:cubicBezTo>
                    <a:pt x="134" y="970"/>
                    <a:pt x="134" y="970"/>
                    <a:pt x="134" y="970"/>
                  </a:cubicBezTo>
                  <a:cubicBezTo>
                    <a:pt x="133" y="966"/>
                    <a:pt x="133" y="966"/>
                    <a:pt x="133" y="966"/>
                  </a:cubicBezTo>
                  <a:cubicBezTo>
                    <a:pt x="129" y="944"/>
                    <a:pt x="129" y="944"/>
                    <a:pt x="129" y="944"/>
                  </a:cubicBezTo>
                  <a:cubicBezTo>
                    <a:pt x="122" y="911"/>
                    <a:pt x="122" y="911"/>
                    <a:pt x="122" y="911"/>
                  </a:cubicBezTo>
                  <a:cubicBezTo>
                    <a:pt x="122" y="911"/>
                    <a:pt x="101" y="880"/>
                    <a:pt x="77" y="844"/>
                  </a:cubicBezTo>
                  <a:cubicBezTo>
                    <a:pt x="74" y="840"/>
                    <a:pt x="74" y="840"/>
                    <a:pt x="74" y="840"/>
                  </a:cubicBezTo>
                  <a:cubicBezTo>
                    <a:pt x="67" y="830"/>
                    <a:pt x="60" y="819"/>
                    <a:pt x="53" y="809"/>
                  </a:cubicBezTo>
                  <a:cubicBezTo>
                    <a:pt x="51" y="806"/>
                    <a:pt x="49" y="802"/>
                    <a:pt x="47" y="799"/>
                  </a:cubicBezTo>
                  <a:cubicBezTo>
                    <a:pt x="43" y="794"/>
                    <a:pt x="40" y="789"/>
                    <a:pt x="37" y="784"/>
                  </a:cubicBezTo>
                  <a:cubicBezTo>
                    <a:pt x="35" y="781"/>
                    <a:pt x="35" y="781"/>
                    <a:pt x="35" y="781"/>
                  </a:cubicBezTo>
                  <a:cubicBezTo>
                    <a:pt x="34" y="780"/>
                    <a:pt x="34" y="780"/>
                    <a:pt x="34" y="780"/>
                  </a:cubicBezTo>
                  <a:cubicBezTo>
                    <a:pt x="0" y="727"/>
                    <a:pt x="23" y="704"/>
                    <a:pt x="23" y="704"/>
                  </a:cubicBezTo>
                  <a:cubicBezTo>
                    <a:pt x="23" y="704"/>
                    <a:pt x="37" y="684"/>
                    <a:pt x="56" y="658"/>
                  </a:cubicBezTo>
                  <a:cubicBezTo>
                    <a:pt x="57" y="657"/>
                    <a:pt x="58" y="656"/>
                    <a:pt x="59" y="654"/>
                  </a:cubicBezTo>
                  <a:cubicBezTo>
                    <a:pt x="67" y="643"/>
                    <a:pt x="76" y="631"/>
                    <a:pt x="84" y="619"/>
                  </a:cubicBezTo>
                  <a:cubicBezTo>
                    <a:pt x="91" y="609"/>
                    <a:pt x="91" y="609"/>
                    <a:pt x="91" y="609"/>
                  </a:cubicBezTo>
                  <a:cubicBezTo>
                    <a:pt x="94" y="605"/>
                    <a:pt x="96" y="602"/>
                    <a:pt x="98" y="598"/>
                  </a:cubicBezTo>
                  <a:cubicBezTo>
                    <a:pt x="99" y="597"/>
                    <a:pt x="100" y="596"/>
                    <a:pt x="101" y="594"/>
                  </a:cubicBezTo>
                  <a:cubicBezTo>
                    <a:pt x="120" y="568"/>
                    <a:pt x="135" y="544"/>
                    <a:pt x="138" y="536"/>
                  </a:cubicBezTo>
                  <a:cubicBezTo>
                    <a:pt x="143" y="523"/>
                    <a:pt x="174" y="485"/>
                    <a:pt x="205" y="451"/>
                  </a:cubicBezTo>
                  <a:cubicBezTo>
                    <a:pt x="229" y="424"/>
                    <a:pt x="254" y="401"/>
                    <a:pt x="265" y="395"/>
                  </a:cubicBezTo>
                  <a:cubicBezTo>
                    <a:pt x="289" y="382"/>
                    <a:pt x="300" y="340"/>
                    <a:pt x="300" y="340"/>
                  </a:cubicBezTo>
                  <a:cubicBezTo>
                    <a:pt x="300" y="340"/>
                    <a:pt x="354" y="321"/>
                    <a:pt x="361" y="306"/>
                  </a:cubicBezTo>
                  <a:cubicBezTo>
                    <a:pt x="368" y="292"/>
                    <a:pt x="470" y="226"/>
                    <a:pt x="470" y="226"/>
                  </a:cubicBezTo>
                  <a:cubicBezTo>
                    <a:pt x="470" y="226"/>
                    <a:pt x="511" y="200"/>
                    <a:pt x="528" y="184"/>
                  </a:cubicBezTo>
                  <a:cubicBezTo>
                    <a:pt x="530" y="182"/>
                    <a:pt x="532" y="179"/>
                    <a:pt x="534" y="177"/>
                  </a:cubicBezTo>
                  <a:cubicBezTo>
                    <a:pt x="540" y="166"/>
                    <a:pt x="578" y="158"/>
                    <a:pt x="593" y="155"/>
                  </a:cubicBezTo>
                  <a:cubicBezTo>
                    <a:pt x="597" y="154"/>
                    <a:pt x="600" y="153"/>
                    <a:pt x="600" y="153"/>
                  </a:cubicBezTo>
                  <a:cubicBezTo>
                    <a:pt x="606" y="142"/>
                    <a:pt x="614" y="132"/>
                    <a:pt x="623" y="123"/>
                  </a:cubicBezTo>
                  <a:cubicBezTo>
                    <a:pt x="629" y="117"/>
                    <a:pt x="637" y="98"/>
                    <a:pt x="644" y="79"/>
                  </a:cubicBezTo>
                  <a:cubicBezTo>
                    <a:pt x="651" y="59"/>
                    <a:pt x="656" y="40"/>
                    <a:pt x="656" y="40"/>
                  </a:cubicBezTo>
                  <a:cubicBezTo>
                    <a:pt x="668" y="0"/>
                    <a:pt x="691" y="12"/>
                    <a:pt x="691" y="12"/>
                  </a:cubicBezTo>
                  <a:cubicBezTo>
                    <a:pt x="691" y="17"/>
                    <a:pt x="692" y="23"/>
                    <a:pt x="693" y="28"/>
                  </a:cubicBezTo>
                  <a:cubicBezTo>
                    <a:pt x="703" y="76"/>
                    <a:pt x="755" y="96"/>
                    <a:pt x="783" y="118"/>
                  </a:cubicBezTo>
                  <a:cubicBezTo>
                    <a:pt x="814" y="143"/>
                    <a:pt x="862" y="207"/>
                    <a:pt x="900" y="220"/>
                  </a:cubicBezTo>
                  <a:cubicBezTo>
                    <a:pt x="931" y="231"/>
                    <a:pt x="967" y="272"/>
                    <a:pt x="979" y="286"/>
                  </a:cubicBezTo>
                  <a:cubicBezTo>
                    <a:pt x="980" y="287"/>
                    <a:pt x="980" y="287"/>
                    <a:pt x="980" y="287"/>
                  </a:cubicBezTo>
                  <a:cubicBezTo>
                    <a:pt x="982" y="289"/>
                    <a:pt x="983" y="290"/>
                    <a:pt x="983" y="290"/>
                  </a:cubicBezTo>
                  <a:cubicBezTo>
                    <a:pt x="983" y="290"/>
                    <a:pt x="1004" y="289"/>
                    <a:pt x="1017" y="289"/>
                  </a:cubicBezTo>
                  <a:cubicBezTo>
                    <a:pt x="1022" y="289"/>
                    <a:pt x="1022" y="289"/>
                    <a:pt x="1022" y="289"/>
                  </a:cubicBezTo>
                  <a:cubicBezTo>
                    <a:pt x="1025" y="289"/>
                    <a:pt x="1027" y="288"/>
                    <a:pt x="1029" y="286"/>
                  </a:cubicBezTo>
                  <a:cubicBezTo>
                    <a:pt x="1042" y="277"/>
                    <a:pt x="1062" y="251"/>
                    <a:pt x="1070" y="245"/>
                  </a:cubicBezTo>
                  <a:cubicBezTo>
                    <a:pt x="1080" y="238"/>
                    <a:pt x="1090" y="120"/>
                    <a:pt x="1090" y="120"/>
                  </a:cubicBezTo>
                  <a:cubicBezTo>
                    <a:pt x="1091" y="120"/>
                    <a:pt x="1091" y="120"/>
                    <a:pt x="1091" y="120"/>
                  </a:cubicBezTo>
                  <a:cubicBezTo>
                    <a:pt x="1127" y="103"/>
                    <a:pt x="1166" y="273"/>
                    <a:pt x="1166" y="273"/>
                  </a:cubicBezTo>
                  <a:cubicBezTo>
                    <a:pt x="1166" y="273"/>
                    <a:pt x="1235" y="293"/>
                    <a:pt x="1240" y="308"/>
                  </a:cubicBezTo>
                  <a:cubicBezTo>
                    <a:pt x="1242" y="311"/>
                    <a:pt x="1247" y="316"/>
                    <a:pt x="1254" y="322"/>
                  </a:cubicBezTo>
                  <a:cubicBezTo>
                    <a:pt x="1290" y="349"/>
                    <a:pt x="1327" y="373"/>
                    <a:pt x="1367" y="393"/>
                  </a:cubicBezTo>
                  <a:cubicBezTo>
                    <a:pt x="1368" y="394"/>
                    <a:pt x="1369" y="394"/>
                    <a:pt x="1369" y="395"/>
                  </a:cubicBezTo>
                  <a:cubicBezTo>
                    <a:pt x="1370" y="395"/>
                    <a:pt x="1371" y="395"/>
                    <a:pt x="1372" y="396"/>
                  </a:cubicBezTo>
                  <a:cubicBezTo>
                    <a:pt x="1373" y="397"/>
                    <a:pt x="1375" y="397"/>
                    <a:pt x="1376" y="398"/>
                  </a:cubicBezTo>
                  <a:cubicBezTo>
                    <a:pt x="1378" y="399"/>
                    <a:pt x="1380" y="400"/>
                    <a:pt x="1382" y="400"/>
                  </a:cubicBezTo>
                  <a:cubicBezTo>
                    <a:pt x="1385" y="401"/>
                    <a:pt x="1385" y="401"/>
                    <a:pt x="1385" y="401"/>
                  </a:cubicBezTo>
                  <a:cubicBezTo>
                    <a:pt x="1390" y="403"/>
                    <a:pt x="1396" y="406"/>
                    <a:pt x="1401" y="409"/>
                  </a:cubicBezTo>
                  <a:cubicBezTo>
                    <a:pt x="1402" y="410"/>
                    <a:pt x="1403" y="411"/>
                    <a:pt x="1405" y="413"/>
                  </a:cubicBezTo>
                  <a:cubicBezTo>
                    <a:pt x="1410" y="417"/>
                    <a:pt x="1415" y="422"/>
                    <a:pt x="1420" y="428"/>
                  </a:cubicBezTo>
                  <a:cubicBezTo>
                    <a:pt x="1421" y="428"/>
                    <a:pt x="1421" y="429"/>
                    <a:pt x="1422" y="430"/>
                  </a:cubicBezTo>
                  <a:cubicBezTo>
                    <a:pt x="1425" y="434"/>
                    <a:pt x="1428" y="438"/>
                    <a:pt x="1430" y="441"/>
                  </a:cubicBezTo>
                  <a:cubicBezTo>
                    <a:pt x="1433" y="446"/>
                    <a:pt x="1437" y="452"/>
                    <a:pt x="1440" y="458"/>
                  </a:cubicBezTo>
                  <a:cubicBezTo>
                    <a:pt x="1440" y="458"/>
                    <a:pt x="1500" y="560"/>
                    <a:pt x="1518" y="571"/>
                  </a:cubicBezTo>
                  <a:cubicBezTo>
                    <a:pt x="1537" y="583"/>
                    <a:pt x="1549" y="701"/>
                    <a:pt x="1549" y="701"/>
                  </a:cubicBezTo>
                  <a:cubicBezTo>
                    <a:pt x="1485" y="938"/>
                    <a:pt x="1485" y="938"/>
                    <a:pt x="1485" y="938"/>
                  </a:cubicBezTo>
                  <a:cubicBezTo>
                    <a:pt x="1485" y="938"/>
                    <a:pt x="1482" y="998"/>
                    <a:pt x="1476" y="1059"/>
                  </a:cubicBezTo>
                  <a:cubicBezTo>
                    <a:pt x="1473" y="1094"/>
                    <a:pt x="1469" y="1129"/>
                    <a:pt x="1465" y="1154"/>
                  </a:cubicBezTo>
                </a:path>
              </a:pathLst>
            </a:custGeom>
            <a:solidFill>
              <a:srgbClr val="CED7E7"/>
            </a:solidFill>
          </p:spPr>
          <p:txBody>
            <a:bodyPr vert="horz" wrap="square" lIns="91440" tIns="45720" rIns="91440" bIns="45720" anchor="ctr">
              <a:normAutofit/>
            </a:bodyPr>
            <a:lstStyle/>
            <a:p>
              <a:pPr marL="0" algn="ctr"/>
              <a:endParaRPr/>
            </a:p>
          </p:txBody>
        </p:sp>
        <p:sp>
          <p:nvSpPr>
            <p:cNvPr id="56" name="Freeform 56"/>
            <p:cNvSpPr/>
            <p:nvPr/>
          </p:nvSpPr>
          <p:spPr>
            <a:xfrm>
              <a:off x="4126626" y="2734582"/>
              <a:ext cx="258588" cy="148988"/>
            </a:xfrm>
            <a:custGeom>
              <a:avLst/>
              <a:gdLst/>
              <a:ahLst/>
              <a:cxnLst/>
              <a:rect l="l" t="t" r="r" b="b"/>
              <a:pathLst>
                <a:path w="177" h="101">
                  <a:moveTo>
                    <a:pt x="177" y="75"/>
                  </a:moveTo>
                  <a:cubicBezTo>
                    <a:pt x="177" y="75"/>
                    <a:pt x="134" y="99"/>
                    <a:pt x="100" y="101"/>
                  </a:cubicBezTo>
                  <a:cubicBezTo>
                    <a:pt x="96" y="101"/>
                    <a:pt x="91" y="101"/>
                    <a:pt x="87" y="100"/>
                  </a:cubicBezTo>
                  <a:cubicBezTo>
                    <a:pt x="52" y="95"/>
                    <a:pt x="0" y="66"/>
                    <a:pt x="0" y="66"/>
                  </a:cubicBezTo>
                  <a:cubicBezTo>
                    <a:pt x="61" y="0"/>
                    <a:pt x="61" y="0"/>
                    <a:pt x="61" y="0"/>
                  </a:cubicBezTo>
                  <a:cubicBezTo>
                    <a:pt x="134" y="36"/>
                    <a:pt x="134" y="36"/>
                    <a:pt x="134" y="36"/>
                  </a:cubicBezTo>
                  <a:cubicBezTo>
                    <a:pt x="161" y="61"/>
                    <a:pt x="161" y="61"/>
                    <a:pt x="161" y="61"/>
                  </a:cubicBezTo>
                  <a:cubicBezTo>
                    <a:pt x="177" y="75"/>
                    <a:pt x="177" y="75"/>
                    <a:pt x="177" y="75"/>
                  </a:cubicBezTo>
                </a:path>
              </a:pathLst>
            </a:custGeom>
            <a:solidFill>
              <a:srgbClr val="63667E"/>
            </a:solidFill>
          </p:spPr>
          <p:txBody>
            <a:bodyPr vert="horz" wrap="square" lIns="91440" tIns="45720" rIns="91440" bIns="45720" anchor="ctr">
              <a:normAutofit/>
            </a:bodyPr>
            <a:lstStyle/>
            <a:p>
              <a:pPr marL="0" algn="ctr"/>
              <a:endParaRPr/>
            </a:p>
          </p:txBody>
        </p:sp>
        <p:sp>
          <p:nvSpPr>
            <p:cNvPr id="57" name="Freeform 57"/>
            <p:cNvSpPr/>
            <p:nvPr/>
          </p:nvSpPr>
          <p:spPr>
            <a:xfrm>
              <a:off x="3912563" y="1933132"/>
              <a:ext cx="974413" cy="366475"/>
            </a:xfrm>
            <a:custGeom>
              <a:avLst/>
              <a:gdLst/>
              <a:ahLst/>
              <a:cxnLst/>
              <a:rect l="l" t="t" r="r" b="b"/>
              <a:pathLst>
                <a:path w="666" h="251">
                  <a:moveTo>
                    <a:pt x="35" y="250"/>
                  </a:moveTo>
                  <a:cubicBezTo>
                    <a:pt x="35" y="250"/>
                    <a:pt x="35" y="250"/>
                    <a:pt x="35" y="251"/>
                  </a:cubicBezTo>
                  <a:cubicBezTo>
                    <a:pt x="35" y="250"/>
                    <a:pt x="35" y="250"/>
                    <a:pt x="35" y="250"/>
                  </a:cubicBezTo>
                  <a:cubicBezTo>
                    <a:pt x="35" y="250"/>
                    <a:pt x="35" y="250"/>
                    <a:pt x="35" y="250"/>
                  </a:cubicBezTo>
                  <a:moveTo>
                    <a:pt x="218" y="0"/>
                  </a:moveTo>
                  <a:cubicBezTo>
                    <a:pt x="208" y="0"/>
                    <a:pt x="199" y="2"/>
                    <a:pt x="190" y="5"/>
                  </a:cubicBezTo>
                  <a:cubicBezTo>
                    <a:pt x="180" y="9"/>
                    <a:pt x="172" y="15"/>
                    <a:pt x="165" y="23"/>
                  </a:cubicBezTo>
                  <a:cubicBezTo>
                    <a:pt x="150" y="38"/>
                    <a:pt x="141" y="60"/>
                    <a:pt x="136" y="81"/>
                  </a:cubicBezTo>
                  <a:cubicBezTo>
                    <a:pt x="132" y="97"/>
                    <a:pt x="129" y="113"/>
                    <a:pt x="120" y="126"/>
                  </a:cubicBezTo>
                  <a:cubicBezTo>
                    <a:pt x="118" y="129"/>
                    <a:pt x="117" y="131"/>
                    <a:pt x="115" y="133"/>
                  </a:cubicBezTo>
                  <a:cubicBezTo>
                    <a:pt x="107" y="140"/>
                    <a:pt x="97" y="146"/>
                    <a:pt x="87" y="146"/>
                  </a:cubicBezTo>
                  <a:cubicBezTo>
                    <a:pt x="84" y="146"/>
                    <a:pt x="81" y="145"/>
                    <a:pt x="77" y="144"/>
                  </a:cubicBezTo>
                  <a:cubicBezTo>
                    <a:pt x="55" y="135"/>
                    <a:pt x="52" y="97"/>
                    <a:pt x="26" y="96"/>
                  </a:cubicBezTo>
                  <a:cubicBezTo>
                    <a:pt x="25" y="95"/>
                    <a:pt x="24" y="95"/>
                    <a:pt x="23" y="95"/>
                  </a:cubicBezTo>
                  <a:cubicBezTo>
                    <a:pt x="16" y="95"/>
                    <a:pt x="10" y="98"/>
                    <a:pt x="7" y="101"/>
                  </a:cubicBezTo>
                  <a:cubicBezTo>
                    <a:pt x="4" y="105"/>
                    <a:pt x="2" y="110"/>
                    <a:pt x="2" y="115"/>
                  </a:cubicBezTo>
                  <a:cubicBezTo>
                    <a:pt x="2" y="114"/>
                    <a:pt x="1" y="113"/>
                    <a:pt x="1" y="111"/>
                  </a:cubicBezTo>
                  <a:cubicBezTo>
                    <a:pt x="0" y="116"/>
                    <a:pt x="0" y="120"/>
                    <a:pt x="1" y="125"/>
                  </a:cubicBezTo>
                  <a:cubicBezTo>
                    <a:pt x="2" y="113"/>
                    <a:pt x="8" y="104"/>
                    <a:pt x="23" y="104"/>
                  </a:cubicBezTo>
                  <a:cubicBezTo>
                    <a:pt x="24" y="104"/>
                    <a:pt x="25" y="104"/>
                    <a:pt x="26" y="104"/>
                  </a:cubicBezTo>
                  <a:cubicBezTo>
                    <a:pt x="52" y="106"/>
                    <a:pt x="55" y="143"/>
                    <a:pt x="77" y="152"/>
                  </a:cubicBezTo>
                  <a:cubicBezTo>
                    <a:pt x="81" y="154"/>
                    <a:pt x="84" y="154"/>
                    <a:pt x="87" y="154"/>
                  </a:cubicBezTo>
                  <a:cubicBezTo>
                    <a:pt x="99" y="154"/>
                    <a:pt x="112" y="146"/>
                    <a:pt x="119" y="136"/>
                  </a:cubicBezTo>
                  <a:cubicBezTo>
                    <a:pt x="128" y="123"/>
                    <a:pt x="131" y="106"/>
                    <a:pt x="135" y="91"/>
                  </a:cubicBezTo>
                  <a:cubicBezTo>
                    <a:pt x="143" y="59"/>
                    <a:pt x="159" y="26"/>
                    <a:pt x="190" y="14"/>
                  </a:cubicBezTo>
                  <a:cubicBezTo>
                    <a:pt x="199" y="10"/>
                    <a:pt x="208" y="9"/>
                    <a:pt x="218" y="9"/>
                  </a:cubicBezTo>
                  <a:cubicBezTo>
                    <a:pt x="248" y="9"/>
                    <a:pt x="280" y="24"/>
                    <a:pt x="311" y="32"/>
                  </a:cubicBezTo>
                  <a:cubicBezTo>
                    <a:pt x="336" y="37"/>
                    <a:pt x="362" y="38"/>
                    <a:pt x="387" y="38"/>
                  </a:cubicBezTo>
                  <a:cubicBezTo>
                    <a:pt x="390" y="38"/>
                    <a:pt x="392" y="38"/>
                    <a:pt x="395" y="38"/>
                  </a:cubicBezTo>
                  <a:cubicBezTo>
                    <a:pt x="403" y="37"/>
                    <a:pt x="413" y="37"/>
                    <a:pt x="420" y="33"/>
                  </a:cubicBezTo>
                  <a:cubicBezTo>
                    <a:pt x="427" y="29"/>
                    <a:pt x="432" y="21"/>
                    <a:pt x="439" y="17"/>
                  </a:cubicBezTo>
                  <a:cubicBezTo>
                    <a:pt x="445" y="12"/>
                    <a:pt x="452" y="11"/>
                    <a:pt x="458" y="11"/>
                  </a:cubicBezTo>
                  <a:cubicBezTo>
                    <a:pt x="473" y="11"/>
                    <a:pt x="488" y="18"/>
                    <a:pt x="502" y="23"/>
                  </a:cubicBezTo>
                  <a:cubicBezTo>
                    <a:pt x="525" y="33"/>
                    <a:pt x="549" y="40"/>
                    <a:pt x="574" y="44"/>
                  </a:cubicBezTo>
                  <a:cubicBezTo>
                    <a:pt x="589" y="47"/>
                    <a:pt x="606" y="50"/>
                    <a:pt x="622" y="50"/>
                  </a:cubicBezTo>
                  <a:cubicBezTo>
                    <a:pt x="637" y="50"/>
                    <a:pt x="651" y="47"/>
                    <a:pt x="661" y="37"/>
                  </a:cubicBezTo>
                  <a:cubicBezTo>
                    <a:pt x="663" y="35"/>
                    <a:pt x="665" y="33"/>
                    <a:pt x="666" y="31"/>
                  </a:cubicBezTo>
                  <a:cubicBezTo>
                    <a:pt x="666" y="31"/>
                    <a:pt x="666" y="31"/>
                    <a:pt x="666" y="31"/>
                  </a:cubicBezTo>
                  <a:cubicBezTo>
                    <a:pt x="666" y="29"/>
                    <a:pt x="665" y="27"/>
                    <a:pt x="665" y="25"/>
                  </a:cubicBezTo>
                  <a:cubicBezTo>
                    <a:pt x="664" y="26"/>
                    <a:pt x="663" y="27"/>
                    <a:pt x="662" y="27"/>
                  </a:cubicBezTo>
                  <a:cubicBezTo>
                    <a:pt x="662" y="28"/>
                    <a:pt x="662" y="28"/>
                    <a:pt x="661" y="28"/>
                  </a:cubicBezTo>
                  <a:cubicBezTo>
                    <a:pt x="661" y="28"/>
                    <a:pt x="661" y="28"/>
                    <a:pt x="661" y="28"/>
                  </a:cubicBezTo>
                  <a:cubicBezTo>
                    <a:pt x="651" y="38"/>
                    <a:pt x="637" y="41"/>
                    <a:pt x="622" y="41"/>
                  </a:cubicBezTo>
                  <a:cubicBezTo>
                    <a:pt x="606" y="41"/>
                    <a:pt x="589" y="38"/>
                    <a:pt x="574" y="36"/>
                  </a:cubicBezTo>
                  <a:cubicBezTo>
                    <a:pt x="549" y="32"/>
                    <a:pt x="525" y="25"/>
                    <a:pt x="502" y="15"/>
                  </a:cubicBezTo>
                  <a:cubicBezTo>
                    <a:pt x="488" y="9"/>
                    <a:pt x="473" y="2"/>
                    <a:pt x="458" y="2"/>
                  </a:cubicBezTo>
                  <a:cubicBezTo>
                    <a:pt x="452" y="2"/>
                    <a:pt x="445" y="4"/>
                    <a:pt x="439" y="8"/>
                  </a:cubicBezTo>
                  <a:cubicBezTo>
                    <a:pt x="432" y="13"/>
                    <a:pt x="427" y="20"/>
                    <a:pt x="420" y="24"/>
                  </a:cubicBezTo>
                  <a:cubicBezTo>
                    <a:pt x="413" y="29"/>
                    <a:pt x="403" y="29"/>
                    <a:pt x="395" y="29"/>
                  </a:cubicBezTo>
                  <a:cubicBezTo>
                    <a:pt x="390" y="29"/>
                    <a:pt x="385" y="29"/>
                    <a:pt x="380" y="29"/>
                  </a:cubicBezTo>
                  <a:cubicBezTo>
                    <a:pt x="357" y="29"/>
                    <a:pt x="334" y="28"/>
                    <a:pt x="311" y="23"/>
                  </a:cubicBezTo>
                  <a:cubicBezTo>
                    <a:pt x="280" y="16"/>
                    <a:pt x="248" y="0"/>
                    <a:pt x="218" y="0"/>
                  </a:cubicBezTo>
                </a:path>
              </a:pathLst>
            </a:custGeom>
            <a:solidFill>
              <a:srgbClr val="E59191"/>
            </a:solidFill>
          </p:spPr>
          <p:txBody>
            <a:bodyPr vert="horz" wrap="square" lIns="91440" tIns="45720" rIns="91440" bIns="45720" anchor="ctr">
              <a:normAutofit/>
            </a:bodyPr>
            <a:lstStyle/>
            <a:p>
              <a:pPr marL="0" algn="ctr"/>
              <a:endParaRPr/>
            </a:p>
          </p:txBody>
        </p:sp>
        <p:sp>
          <p:nvSpPr>
            <p:cNvPr id="58" name="Freeform 58"/>
            <p:cNvSpPr/>
            <p:nvPr/>
          </p:nvSpPr>
          <p:spPr>
            <a:xfrm>
              <a:off x="3854338" y="1469044"/>
              <a:ext cx="1048050" cy="844263"/>
            </a:xfrm>
            <a:custGeom>
              <a:avLst/>
              <a:gdLst/>
              <a:ahLst/>
              <a:cxnLst/>
              <a:rect l="l" t="t" r="r" b="b"/>
              <a:pathLst>
                <a:path w="716" h="578">
                  <a:moveTo>
                    <a:pt x="713" y="325"/>
                  </a:moveTo>
                  <a:cubicBezTo>
                    <a:pt x="711" y="333"/>
                    <a:pt x="707" y="340"/>
                    <a:pt x="701" y="345"/>
                  </a:cubicBezTo>
                  <a:cubicBezTo>
                    <a:pt x="680" y="365"/>
                    <a:pt x="643" y="357"/>
                    <a:pt x="614" y="353"/>
                  </a:cubicBezTo>
                  <a:cubicBezTo>
                    <a:pt x="589" y="349"/>
                    <a:pt x="565" y="342"/>
                    <a:pt x="542" y="332"/>
                  </a:cubicBezTo>
                  <a:cubicBezTo>
                    <a:pt x="521" y="323"/>
                    <a:pt x="497" y="313"/>
                    <a:pt x="479" y="325"/>
                  </a:cubicBezTo>
                  <a:cubicBezTo>
                    <a:pt x="472" y="330"/>
                    <a:pt x="467" y="337"/>
                    <a:pt x="460" y="341"/>
                  </a:cubicBezTo>
                  <a:cubicBezTo>
                    <a:pt x="453" y="346"/>
                    <a:pt x="443" y="346"/>
                    <a:pt x="435" y="346"/>
                  </a:cubicBezTo>
                  <a:cubicBezTo>
                    <a:pt x="407" y="346"/>
                    <a:pt x="379" y="346"/>
                    <a:pt x="351" y="340"/>
                  </a:cubicBezTo>
                  <a:cubicBezTo>
                    <a:pt x="311" y="330"/>
                    <a:pt x="268" y="306"/>
                    <a:pt x="230" y="322"/>
                  </a:cubicBezTo>
                  <a:cubicBezTo>
                    <a:pt x="199" y="335"/>
                    <a:pt x="183" y="368"/>
                    <a:pt x="175" y="399"/>
                  </a:cubicBezTo>
                  <a:cubicBezTo>
                    <a:pt x="171" y="415"/>
                    <a:pt x="168" y="431"/>
                    <a:pt x="159" y="444"/>
                  </a:cubicBezTo>
                  <a:cubicBezTo>
                    <a:pt x="150" y="458"/>
                    <a:pt x="132" y="467"/>
                    <a:pt x="117" y="461"/>
                  </a:cubicBezTo>
                  <a:cubicBezTo>
                    <a:pt x="95" y="452"/>
                    <a:pt x="92" y="414"/>
                    <a:pt x="66" y="413"/>
                  </a:cubicBezTo>
                  <a:cubicBezTo>
                    <a:pt x="37" y="411"/>
                    <a:pt x="37" y="441"/>
                    <a:pt x="45" y="462"/>
                  </a:cubicBezTo>
                  <a:cubicBezTo>
                    <a:pt x="60" y="500"/>
                    <a:pt x="81" y="538"/>
                    <a:pt x="74" y="578"/>
                  </a:cubicBezTo>
                  <a:cubicBezTo>
                    <a:pt x="67" y="578"/>
                    <a:pt x="56" y="578"/>
                    <a:pt x="50" y="578"/>
                  </a:cubicBezTo>
                  <a:cubicBezTo>
                    <a:pt x="55" y="569"/>
                    <a:pt x="45" y="559"/>
                    <a:pt x="36" y="556"/>
                  </a:cubicBezTo>
                  <a:cubicBezTo>
                    <a:pt x="26" y="553"/>
                    <a:pt x="15" y="553"/>
                    <a:pt x="8" y="546"/>
                  </a:cubicBezTo>
                  <a:cubicBezTo>
                    <a:pt x="0" y="539"/>
                    <a:pt x="0" y="528"/>
                    <a:pt x="1" y="519"/>
                  </a:cubicBezTo>
                  <a:cubicBezTo>
                    <a:pt x="3" y="498"/>
                    <a:pt x="8" y="478"/>
                    <a:pt x="16" y="459"/>
                  </a:cubicBezTo>
                  <a:cubicBezTo>
                    <a:pt x="21" y="447"/>
                    <a:pt x="28" y="434"/>
                    <a:pt x="24" y="421"/>
                  </a:cubicBezTo>
                  <a:cubicBezTo>
                    <a:pt x="22" y="416"/>
                    <a:pt x="19" y="410"/>
                    <a:pt x="15" y="405"/>
                  </a:cubicBezTo>
                  <a:cubicBezTo>
                    <a:pt x="7" y="389"/>
                    <a:pt x="9" y="369"/>
                    <a:pt x="16" y="352"/>
                  </a:cubicBezTo>
                  <a:cubicBezTo>
                    <a:pt x="19" y="345"/>
                    <a:pt x="21" y="339"/>
                    <a:pt x="24" y="332"/>
                  </a:cubicBezTo>
                  <a:cubicBezTo>
                    <a:pt x="27" y="323"/>
                    <a:pt x="32" y="315"/>
                    <a:pt x="38" y="308"/>
                  </a:cubicBezTo>
                  <a:cubicBezTo>
                    <a:pt x="47" y="296"/>
                    <a:pt x="56" y="279"/>
                    <a:pt x="46" y="268"/>
                  </a:cubicBezTo>
                  <a:cubicBezTo>
                    <a:pt x="43" y="266"/>
                    <a:pt x="48" y="264"/>
                    <a:pt x="47" y="260"/>
                  </a:cubicBezTo>
                  <a:cubicBezTo>
                    <a:pt x="46" y="260"/>
                    <a:pt x="46" y="259"/>
                    <a:pt x="46" y="258"/>
                  </a:cubicBezTo>
                  <a:cubicBezTo>
                    <a:pt x="45" y="254"/>
                    <a:pt x="47" y="250"/>
                    <a:pt x="49" y="246"/>
                  </a:cubicBezTo>
                  <a:cubicBezTo>
                    <a:pt x="49" y="246"/>
                    <a:pt x="50" y="245"/>
                    <a:pt x="50" y="244"/>
                  </a:cubicBezTo>
                  <a:cubicBezTo>
                    <a:pt x="51" y="243"/>
                    <a:pt x="51" y="242"/>
                    <a:pt x="52" y="241"/>
                  </a:cubicBezTo>
                  <a:cubicBezTo>
                    <a:pt x="61" y="226"/>
                    <a:pt x="73" y="214"/>
                    <a:pt x="87" y="203"/>
                  </a:cubicBezTo>
                  <a:cubicBezTo>
                    <a:pt x="95" y="197"/>
                    <a:pt x="105" y="191"/>
                    <a:pt x="109" y="181"/>
                  </a:cubicBezTo>
                  <a:cubicBezTo>
                    <a:pt x="113" y="169"/>
                    <a:pt x="106" y="156"/>
                    <a:pt x="105" y="144"/>
                  </a:cubicBezTo>
                  <a:cubicBezTo>
                    <a:pt x="104" y="115"/>
                    <a:pt x="135" y="95"/>
                    <a:pt x="163" y="92"/>
                  </a:cubicBezTo>
                  <a:cubicBezTo>
                    <a:pt x="175" y="90"/>
                    <a:pt x="187" y="90"/>
                    <a:pt x="199" y="90"/>
                  </a:cubicBezTo>
                  <a:cubicBezTo>
                    <a:pt x="216" y="91"/>
                    <a:pt x="232" y="91"/>
                    <a:pt x="248" y="87"/>
                  </a:cubicBezTo>
                  <a:cubicBezTo>
                    <a:pt x="287" y="76"/>
                    <a:pt x="315" y="42"/>
                    <a:pt x="351" y="22"/>
                  </a:cubicBezTo>
                  <a:cubicBezTo>
                    <a:pt x="390" y="1"/>
                    <a:pt x="437" y="0"/>
                    <a:pt x="478" y="18"/>
                  </a:cubicBezTo>
                  <a:cubicBezTo>
                    <a:pt x="519" y="37"/>
                    <a:pt x="551" y="75"/>
                    <a:pt x="594" y="89"/>
                  </a:cubicBezTo>
                  <a:cubicBezTo>
                    <a:pt x="609" y="95"/>
                    <a:pt x="626" y="97"/>
                    <a:pt x="640" y="105"/>
                  </a:cubicBezTo>
                  <a:cubicBezTo>
                    <a:pt x="656" y="115"/>
                    <a:pt x="665" y="132"/>
                    <a:pt x="674" y="149"/>
                  </a:cubicBezTo>
                  <a:cubicBezTo>
                    <a:pt x="686" y="175"/>
                    <a:pt x="689" y="201"/>
                    <a:pt x="698" y="228"/>
                  </a:cubicBezTo>
                  <a:cubicBezTo>
                    <a:pt x="705" y="249"/>
                    <a:pt x="714" y="278"/>
                    <a:pt x="715" y="303"/>
                  </a:cubicBezTo>
                  <a:cubicBezTo>
                    <a:pt x="716" y="310"/>
                    <a:pt x="715" y="317"/>
                    <a:pt x="713" y="325"/>
                  </a:cubicBezTo>
                </a:path>
              </a:pathLst>
            </a:custGeom>
            <a:solidFill>
              <a:srgbClr val="896363"/>
            </a:solidFill>
          </p:spPr>
          <p:txBody>
            <a:bodyPr vert="horz" wrap="square" lIns="91440" tIns="45720" rIns="91440" bIns="45720" anchor="ctr">
              <a:normAutofit/>
            </a:bodyPr>
            <a:lstStyle/>
            <a:p>
              <a:pPr marL="0" algn="ctr"/>
              <a:endParaRPr/>
            </a:p>
          </p:txBody>
        </p:sp>
        <p:sp>
          <p:nvSpPr>
            <p:cNvPr id="59" name="Freeform 59"/>
            <p:cNvSpPr/>
            <p:nvPr/>
          </p:nvSpPr>
          <p:spPr>
            <a:xfrm>
              <a:off x="3917701" y="1849219"/>
              <a:ext cx="11988" cy="22263"/>
            </a:xfrm>
            <a:custGeom>
              <a:avLst/>
              <a:gdLst/>
              <a:ahLst/>
              <a:cxnLst/>
              <a:rect l="l" t="t" r="r" b="b"/>
              <a:pathLst>
                <a:path w="8" h="15">
                  <a:moveTo>
                    <a:pt x="4" y="0"/>
                  </a:moveTo>
                  <a:cubicBezTo>
                    <a:pt x="5" y="3"/>
                    <a:pt x="0" y="5"/>
                    <a:pt x="3" y="7"/>
                  </a:cubicBezTo>
                  <a:cubicBezTo>
                    <a:pt x="5" y="9"/>
                    <a:pt x="6" y="12"/>
                    <a:pt x="7" y="15"/>
                  </a:cubicBezTo>
                  <a:cubicBezTo>
                    <a:pt x="8" y="9"/>
                    <a:pt x="7" y="4"/>
                    <a:pt x="4" y="0"/>
                  </a:cubicBezTo>
                </a:path>
              </a:pathLst>
            </a:custGeom>
            <a:solidFill>
              <a:srgbClr val="7B5959"/>
            </a:solidFill>
          </p:spPr>
          <p:txBody>
            <a:bodyPr vert="horz" wrap="square" lIns="91440" tIns="45720" rIns="91440" bIns="45720" anchor="ctr">
              <a:normAutofit/>
            </a:bodyPr>
            <a:lstStyle/>
            <a:p>
              <a:pPr marL="0" algn="ctr"/>
              <a:endParaRPr/>
            </a:p>
          </p:txBody>
        </p:sp>
        <p:sp>
          <p:nvSpPr>
            <p:cNvPr id="60" name="Freeform 60"/>
            <p:cNvSpPr/>
            <p:nvPr/>
          </p:nvSpPr>
          <p:spPr>
            <a:xfrm>
              <a:off x="4886976" y="1919432"/>
              <a:ext cx="17125" cy="47950"/>
            </a:xfrm>
            <a:custGeom>
              <a:avLst/>
              <a:gdLst/>
              <a:ahLst/>
              <a:cxnLst/>
              <a:rect l="l" t="t" r="r" b="b"/>
              <a:pathLst>
                <a:path w="12" h="33">
                  <a:moveTo>
                    <a:pt x="12" y="0"/>
                  </a:moveTo>
                  <a:cubicBezTo>
                    <a:pt x="11" y="0"/>
                    <a:pt x="11" y="0"/>
                    <a:pt x="11" y="1"/>
                  </a:cubicBezTo>
                  <a:cubicBezTo>
                    <a:pt x="11" y="1"/>
                    <a:pt x="11" y="2"/>
                    <a:pt x="10" y="2"/>
                  </a:cubicBezTo>
                  <a:cubicBezTo>
                    <a:pt x="10" y="7"/>
                    <a:pt x="9" y="12"/>
                    <a:pt x="8" y="17"/>
                  </a:cubicBezTo>
                  <a:cubicBezTo>
                    <a:pt x="8" y="17"/>
                    <a:pt x="8" y="17"/>
                    <a:pt x="8" y="17"/>
                  </a:cubicBezTo>
                  <a:cubicBezTo>
                    <a:pt x="7" y="23"/>
                    <a:pt x="4" y="28"/>
                    <a:pt x="0" y="33"/>
                  </a:cubicBezTo>
                  <a:cubicBezTo>
                    <a:pt x="0" y="33"/>
                    <a:pt x="0" y="33"/>
                    <a:pt x="0" y="33"/>
                  </a:cubicBezTo>
                  <a:cubicBezTo>
                    <a:pt x="8" y="24"/>
                    <a:pt x="11" y="13"/>
                    <a:pt x="12" y="0"/>
                  </a:cubicBezTo>
                </a:path>
              </a:pathLst>
            </a:custGeom>
            <a:solidFill>
              <a:srgbClr val="3B77DB"/>
            </a:solidFill>
          </p:spPr>
          <p:txBody>
            <a:bodyPr vert="horz" wrap="square" lIns="91440" tIns="45720" rIns="91440" bIns="45720" anchor="ctr">
              <a:normAutofit/>
            </a:bodyPr>
            <a:lstStyle/>
            <a:p>
              <a:pPr marL="0" algn="ctr"/>
              <a:endParaRPr/>
            </a:p>
          </p:txBody>
        </p:sp>
        <p:sp>
          <p:nvSpPr>
            <p:cNvPr id="61" name="AutoShape 61"/>
            <p:cNvSpPr/>
            <p:nvPr/>
          </p:nvSpPr>
          <p:spPr>
            <a:xfrm>
              <a:off x="4886976" y="1967382"/>
              <a:ext cx="1713" cy="1713"/>
            </a:xfrm>
            <a:prstGeom prst="ellipse">
              <a:avLst/>
            </a:prstGeom>
            <a:solidFill>
              <a:srgbClr val="E59191"/>
            </a:solidFill>
          </p:spPr>
          <p:txBody>
            <a:bodyPr vert="horz" wrap="square" lIns="91440" tIns="45720" rIns="91440" bIns="45720" anchor="ctr">
              <a:normAutofit/>
            </a:bodyPr>
            <a:lstStyle/>
            <a:p>
              <a:pPr marL="0" algn="ctr"/>
              <a:endParaRPr/>
            </a:p>
          </p:txBody>
        </p:sp>
        <p:sp>
          <p:nvSpPr>
            <p:cNvPr id="62" name="Freeform 62"/>
            <p:cNvSpPr/>
            <p:nvPr/>
          </p:nvSpPr>
          <p:spPr>
            <a:xfrm>
              <a:off x="3914276" y="1965669"/>
              <a:ext cx="972700" cy="160975"/>
            </a:xfrm>
            <a:custGeom>
              <a:avLst/>
              <a:gdLst/>
              <a:ahLst/>
              <a:cxnLst/>
              <a:rect l="l" t="t" r="r" b="b"/>
              <a:pathLst>
                <a:path w="664" h="110">
                  <a:moveTo>
                    <a:pt x="6" y="78"/>
                  </a:moveTo>
                  <a:cubicBezTo>
                    <a:pt x="3" y="81"/>
                    <a:pt x="1" y="84"/>
                    <a:pt x="0" y="88"/>
                  </a:cubicBezTo>
                  <a:cubicBezTo>
                    <a:pt x="0" y="90"/>
                    <a:pt x="1" y="91"/>
                    <a:pt x="1" y="92"/>
                  </a:cubicBezTo>
                  <a:cubicBezTo>
                    <a:pt x="1" y="87"/>
                    <a:pt x="3" y="82"/>
                    <a:pt x="6" y="78"/>
                  </a:cubicBezTo>
                  <a:moveTo>
                    <a:pt x="664" y="1"/>
                  </a:moveTo>
                  <a:cubicBezTo>
                    <a:pt x="663" y="3"/>
                    <a:pt x="662" y="4"/>
                    <a:pt x="660" y="5"/>
                  </a:cubicBezTo>
                  <a:cubicBezTo>
                    <a:pt x="661" y="5"/>
                    <a:pt x="661" y="5"/>
                    <a:pt x="661" y="4"/>
                  </a:cubicBezTo>
                  <a:cubicBezTo>
                    <a:pt x="662" y="4"/>
                    <a:pt x="663" y="3"/>
                    <a:pt x="664" y="2"/>
                  </a:cubicBezTo>
                  <a:cubicBezTo>
                    <a:pt x="664" y="2"/>
                    <a:pt x="664" y="1"/>
                    <a:pt x="664" y="1"/>
                  </a:cubicBezTo>
                  <a:moveTo>
                    <a:pt x="164" y="0"/>
                  </a:moveTo>
                  <a:cubicBezTo>
                    <a:pt x="149" y="15"/>
                    <a:pt x="139" y="38"/>
                    <a:pt x="134" y="59"/>
                  </a:cubicBezTo>
                  <a:cubicBezTo>
                    <a:pt x="130" y="75"/>
                    <a:pt x="127" y="91"/>
                    <a:pt x="118" y="104"/>
                  </a:cubicBezTo>
                  <a:cubicBezTo>
                    <a:pt x="116" y="106"/>
                    <a:pt x="115" y="108"/>
                    <a:pt x="114" y="110"/>
                  </a:cubicBezTo>
                  <a:cubicBezTo>
                    <a:pt x="116" y="108"/>
                    <a:pt x="117" y="106"/>
                    <a:pt x="119" y="103"/>
                  </a:cubicBezTo>
                  <a:cubicBezTo>
                    <a:pt x="128" y="90"/>
                    <a:pt x="131" y="74"/>
                    <a:pt x="135" y="58"/>
                  </a:cubicBezTo>
                  <a:cubicBezTo>
                    <a:pt x="140" y="37"/>
                    <a:pt x="149" y="15"/>
                    <a:pt x="164" y="0"/>
                  </a:cubicBezTo>
                </a:path>
              </a:pathLst>
            </a:custGeom>
            <a:solidFill>
              <a:srgbClr val="CE8282"/>
            </a:solidFill>
          </p:spPr>
          <p:txBody>
            <a:bodyPr vert="horz" wrap="square" lIns="91440" tIns="45720" rIns="91440" bIns="45720" anchor="ctr">
              <a:normAutofit/>
            </a:bodyPr>
            <a:lstStyle/>
            <a:p>
              <a:pPr marL="0" algn="ctr"/>
              <a:endParaRPr/>
            </a:p>
          </p:txBody>
        </p:sp>
        <p:sp>
          <p:nvSpPr>
            <p:cNvPr id="63" name="Freeform 63"/>
            <p:cNvSpPr/>
            <p:nvPr/>
          </p:nvSpPr>
          <p:spPr>
            <a:xfrm>
              <a:off x="3914276" y="1917719"/>
              <a:ext cx="982975" cy="226050"/>
            </a:xfrm>
            <a:custGeom>
              <a:avLst/>
              <a:gdLst/>
              <a:ahLst/>
              <a:cxnLst/>
              <a:rect l="l" t="t" r="r" b="b"/>
              <a:pathLst>
                <a:path w="672" h="155">
                  <a:moveTo>
                    <a:pt x="218" y="0"/>
                  </a:moveTo>
                  <a:cubicBezTo>
                    <a:pt x="208" y="0"/>
                    <a:pt x="199" y="2"/>
                    <a:pt x="190" y="5"/>
                  </a:cubicBezTo>
                  <a:cubicBezTo>
                    <a:pt x="159" y="18"/>
                    <a:pt x="143" y="51"/>
                    <a:pt x="135" y="82"/>
                  </a:cubicBezTo>
                  <a:cubicBezTo>
                    <a:pt x="131" y="98"/>
                    <a:pt x="128" y="114"/>
                    <a:pt x="119" y="128"/>
                  </a:cubicBezTo>
                  <a:cubicBezTo>
                    <a:pt x="112" y="138"/>
                    <a:pt x="99" y="146"/>
                    <a:pt x="87" y="146"/>
                  </a:cubicBezTo>
                  <a:cubicBezTo>
                    <a:pt x="84" y="146"/>
                    <a:pt x="81" y="145"/>
                    <a:pt x="77" y="144"/>
                  </a:cubicBezTo>
                  <a:cubicBezTo>
                    <a:pt x="55" y="135"/>
                    <a:pt x="52" y="98"/>
                    <a:pt x="26" y="96"/>
                  </a:cubicBezTo>
                  <a:cubicBezTo>
                    <a:pt x="25" y="96"/>
                    <a:pt x="24" y="96"/>
                    <a:pt x="23" y="96"/>
                  </a:cubicBezTo>
                  <a:cubicBezTo>
                    <a:pt x="6" y="96"/>
                    <a:pt x="0" y="107"/>
                    <a:pt x="0" y="121"/>
                  </a:cubicBezTo>
                  <a:cubicBezTo>
                    <a:pt x="1" y="117"/>
                    <a:pt x="3" y="114"/>
                    <a:pt x="6" y="111"/>
                  </a:cubicBezTo>
                  <a:cubicBezTo>
                    <a:pt x="9" y="107"/>
                    <a:pt x="15" y="104"/>
                    <a:pt x="23" y="104"/>
                  </a:cubicBezTo>
                  <a:cubicBezTo>
                    <a:pt x="24" y="104"/>
                    <a:pt x="25" y="104"/>
                    <a:pt x="26" y="104"/>
                  </a:cubicBezTo>
                  <a:cubicBezTo>
                    <a:pt x="52" y="106"/>
                    <a:pt x="55" y="144"/>
                    <a:pt x="77" y="153"/>
                  </a:cubicBezTo>
                  <a:cubicBezTo>
                    <a:pt x="81" y="154"/>
                    <a:pt x="84" y="155"/>
                    <a:pt x="87" y="155"/>
                  </a:cubicBezTo>
                  <a:cubicBezTo>
                    <a:pt x="97" y="155"/>
                    <a:pt x="106" y="150"/>
                    <a:pt x="114" y="143"/>
                  </a:cubicBezTo>
                  <a:cubicBezTo>
                    <a:pt x="115" y="141"/>
                    <a:pt x="116" y="139"/>
                    <a:pt x="118" y="137"/>
                  </a:cubicBezTo>
                  <a:cubicBezTo>
                    <a:pt x="127" y="124"/>
                    <a:pt x="130" y="108"/>
                    <a:pt x="134" y="92"/>
                  </a:cubicBezTo>
                  <a:cubicBezTo>
                    <a:pt x="139" y="71"/>
                    <a:pt x="149" y="48"/>
                    <a:pt x="164" y="33"/>
                  </a:cubicBezTo>
                  <a:cubicBezTo>
                    <a:pt x="171" y="25"/>
                    <a:pt x="180" y="18"/>
                    <a:pt x="190" y="14"/>
                  </a:cubicBezTo>
                  <a:cubicBezTo>
                    <a:pt x="199" y="10"/>
                    <a:pt x="208" y="9"/>
                    <a:pt x="218" y="9"/>
                  </a:cubicBezTo>
                  <a:cubicBezTo>
                    <a:pt x="248" y="9"/>
                    <a:pt x="280" y="24"/>
                    <a:pt x="311" y="32"/>
                  </a:cubicBezTo>
                  <a:cubicBezTo>
                    <a:pt x="334" y="37"/>
                    <a:pt x="357" y="38"/>
                    <a:pt x="380" y="38"/>
                  </a:cubicBezTo>
                  <a:cubicBezTo>
                    <a:pt x="385" y="38"/>
                    <a:pt x="390" y="38"/>
                    <a:pt x="395" y="38"/>
                  </a:cubicBezTo>
                  <a:cubicBezTo>
                    <a:pt x="403" y="38"/>
                    <a:pt x="412" y="37"/>
                    <a:pt x="420" y="33"/>
                  </a:cubicBezTo>
                  <a:cubicBezTo>
                    <a:pt x="427" y="29"/>
                    <a:pt x="432" y="22"/>
                    <a:pt x="439" y="17"/>
                  </a:cubicBezTo>
                  <a:cubicBezTo>
                    <a:pt x="445" y="13"/>
                    <a:pt x="452" y="11"/>
                    <a:pt x="459" y="11"/>
                  </a:cubicBezTo>
                  <a:cubicBezTo>
                    <a:pt x="473" y="11"/>
                    <a:pt x="488" y="18"/>
                    <a:pt x="502" y="24"/>
                  </a:cubicBezTo>
                  <a:cubicBezTo>
                    <a:pt x="525" y="33"/>
                    <a:pt x="549" y="40"/>
                    <a:pt x="574" y="45"/>
                  </a:cubicBezTo>
                  <a:cubicBezTo>
                    <a:pt x="589" y="47"/>
                    <a:pt x="606" y="50"/>
                    <a:pt x="622" y="50"/>
                  </a:cubicBezTo>
                  <a:cubicBezTo>
                    <a:pt x="636" y="50"/>
                    <a:pt x="650" y="47"/>
                    <a:pt x="660" y="38"/>
                  </a:cubicBezTo>
                  <a:cubicBezTo>
                    <a:pt x="662" y="37"/>
                    <a:pt x="663" y="36"/>
                    <a:pt x="664" y="34"/>
                  </a:cubicBezTo>
                  <a:cubicBezTo>
                    <a:pt x="664" y="34"/>
                    <a:pt x="664" y="34"/>
                    <a:pt x="664" y="34"/>
                  </a:cubicBezTo>
                  <a:cubicBezTo>
                    <a:pt x="668" y="29"/>
                    <a:pt x="671" y="24"/>
                    <a:pt x="672" y="18"/>
                  </a:cubicBezTo>
                  <a:cubicBezTo>
                    <a:pt x="672" y="18"/>
                    <a:pt x="672" y="18"/>
                    <a:pt x="672" y="18"/>
                  </a:cubicBezTo>
                  <a:cubicBezTo>
                    <a:pt x="672" y="18"/>
                    <a:pt x="672" y="18"/>
                    <a:pt x="672" y="18"/>
                  </a:cubicBezTo>
                  <a:cubicBezTo>
                    <a:pt x="671" y="18"/>
                    <a:pt x="670" y="18"/>
                    <a:pt x="669" y="18"/>
                  </a:cubicBezTo>
                  <a:cubicBezTo>
                    <a:pt x="667" y="22"/>
                    <a:pt x="665" y="25"/>
                    <a:pt x="661" y="29"/>
                  </a:cubicBezTo>
                  <a:cubicBezTo>
                    <a:pt x="651" y="38"/>
                    <a:pt x="637" y="42"/>
                    <a:pt x="622" y="42"/>
                  </a:cubicBezTo>
                  <a:cubicBezTo>
                    <a:pt x="606" y="42"/>
                    <a:pt x="589" y="38"/>
                    <a:pt x="574" y="36"/>
                  </a:cubicBezTo>
                  <a:cubicBezTo>
                    <a:pt x="549" y="32"/>
                    <a:pt x="525" y="25"/>
                    <a:pt x="502" y="15"/>
                  </a:cubicBezTo>
                  <a:cubicBezTo>
                    <a:pt x="488" y="9"/>
                    <a:pt x="473" y="2"/>
                    <a:pt x="459" y="2"/>
                  </a:cubicBezTo>
                  <a:cubicBezTo>
                    <a:pt x="452" y="2"/>
                    <a:pt x="445" y="4"/>
                    <a:pt x="439" y="8"/>
                  </a:cubicBezTo>
                  <a:cubicBezTo>
                    <a:pt x="432" y="13"/>
                    <a:pt x="427" y="20"/>
                    <a:pt x="420" y="24"/>
                  </a:cubicBezTo>
                  <a:cubicBezTo>
                    <a:pt x="413" y="29"/>
                    <a:pt x="403" y="29"/>
                    <a:pt x="395" y="29"/>
                  </a:cubicBezTo>
                  <a:cubicBezTo>
                    <a:pt x="392" y="29"/>
                    <a:pt x="389" y="29"/>
                    <a:pt x="386" y="29"/>
                  </a:cubicBezTo>
                  <a:cubicBezTo>
                    <a:pt x="361" y="29"/>
                    <a:pt x="336" y="29"/>
                    <a:pt x="311" y="23"/>
                  </a:cubicBezTo>
                  <a:cubicBezTo>
                    <a:pt x="280" y="16"/>
                    <a:pt x="248" y="0"/>
                    <a:pt x="218" y="0"/>
                  </a:cubicBezTo>
                </a:path>
              </a:pathLst>
            </a:custGeom>
            <a:solidFill>
              <a:srgbClr val="7B5959"/>
            </a:solidFill>
          </p:spPr>
          <p:txBody>
            <a:bodyPr vert="horz" wrap="square" lIns="91440" tIns="45720" rIns="91440" bIns="45720" anchor="ctr">
              <a:normAutofit/>
            </a:bodyPr>
            <a:lstStyle/>
            <a:p>
              <a:pPr marL="0" algn="ctr"/>
              <a:endParaRPr/>
            </a:p>
          </p:txBody>
        </p:sp>
        <p:sp>
          <p:nvSpPr>
            <p:cNvPr id="64" name="Freeform 64"/>
            <p:cNvSpPr/>
            <p:nvPr/>
          </p:nvSpPr>
          <p:spPr>
            <a:xfrm>
              <a:off x="3869751" y="2018757"/>
              <a:ext cx="23975" cy="70213"/>
            </a:xfrm>
            <a:custGeom>
              <a:avLst/>
              <a:gdLst/>
              <a:ahLst/>
              <a:cxnLst/>
              <a:rect l="l" t="t" r="r" b="b"/>
              <a:pathLst>
                <a:path w="16" h="48">
                  <a:moveTo>
                    <a:pt x="0" y="0"/>
                  </a:moveTo>
                  <a:cubicBezTo>
                    <a:pt x="0" y="10"/>
                    <a:pt x="1" y="19"/>
                    <a:pt x="6" y="28"/>
                  </a:cubicBezTo>
                  <a:cubicBezTo>
                    <a:pt x="9" y="33"/>
                    <a:pt x="12" y="38"/>
                    <a:pt x="14" y="44"/>
                  </a:cubicBezTo>
                  <a:cubicBezTo>
                    <a:pt x="15" y="45"/>
                    <a:pt x="15" y="46"/>
                    <a:pt x="15" y="48"/>
                  </a:cubicBezTo>
                  <a:cubicBezTo>
                    <a:pt x="16" y="44"/>
                    <a:pt x="15" y="39"/>
                    <a:pt x="14" y="35"/>
                  </a:cubicBezTo>
                  <a:cubicBezTo>
                    <a:pt x="12" y="30"/>
                    <a:pt x="9" y="24"/>
                    <a:pt x="6" y="19"/>
                  </a:cubicBezTo>
                  <a:cubicBezTo>
                    <a:pt x="3" y="13"/>
                    <a:pt x="1" y="7"/>
                    <a:pt x="0" y="0"/>
                  </a:cubicBezTo>
                </a:path>
              </a:pathLst>
            </a:custGeom>
            <a:solidFill>
              <a:srgbClr val="7B5959"/>
            </a:solidFill>
          </p:spPr>
          <p:txBody>
            <a:bodyPr vert="horz" wrap="square" lIns="91440" tIns="45720" rIns="91440" bIns="45720" anchor="ctr">
              <a:normAutofit/>
            </a:bodyPr>
            <a:lstStyle/>
            <a:p>
              <a:pPr marL="0" algn="ctr"/>
              <a:endParaRPr/>
            </a:p>
          </p:txBody>
        </p:sp>
        <p:sp>
          <p:nvSpPr>
            <p:cNvPr id="65" name="Freeform 65"/>
            <p:cNvSpPr/>
            <p:nvPr/>
          </p:nvSpPr>
          <p:spPr>
            <a:xfrm>
              <a:off x="3962226" y="2306457"/>
              <a:ext cx="1713" cy="6850"/>
            </a:xfrm>
            <a:custGeom>
              <a:avLst/>
              <a:gdLst/>
              <a:ahLst/>
              <a:cxnLst/>
              <a:rect l="l" t="t" r="r" b="b"/>
              <a:pathLst>
                <a:path w="1" h="4">
                  <a:moveTo>
                    <a:pt x="1" y="0"/>
                  </a:moveTo>
                  <a:cubicBezTo>
                    <a:pt x="0" y="1"/>
                    <a:pt x="0" y="3"/>
                    <a:pt x="0" y="4"/>
                  </a:cubicBezTo>
                  <a:cubicBezTo>
                    <a:pt x="0" y="4"/>
                    <a:pt x="0" y="4"/>
                    <a:pt x="1" y="4"/>
                  </a:cubicBezTo>
                  <a:cubicBezTo>
                    <a:pt x="1" y="4"/>
                    <a:pt x="1" y="3"/>
                    <a:pt x="1" y="3"/>
                  </a:cubicBezTo>
                  <a:cubicBezTo>
                    <a:pt x="1" y="2"/>
                    <a:pt x="1" y="1"/>
                    <a:pt x="1" y="0"/>
                  </a:cubicBezTo>
                </a:path>
              </a:pathLst>
            </a:custGeom>
            <a:solidFill>
              <a:srgbClr val="3B77DB"/>
            </a:solidFill>
          </p:spPr>
          <p:txBody>
            <a:bodyPr vert="horz" wrap="square" lIns="91440" tIns="45720" rIns="91440" bIns="45720" anchor="ctr">
              <a:normAutofit/>
            </a:bodyPr>
            <a:lstStyle/>
            <a:p>
              <a:pPr marL="0" algn="ctr"/>
              <a:endParaRPr/>
            </a:p>
          </p:txBody>
        </p:sp>
        <p:sp>
          <p:nvSpPr>
            <p:cNvPr id="66" name="Freeform 66"/>
            <p:cNvSpPr/>
            <p:nvPr/>
          </p:nvSpPr>
          <p:spPr>
            <a:xfrm>
              <a:off x="3963938" y="2306457"/>
              <a:ext cx="0" cy="6850"/>
            </a:xfrm>
            <a:custGeom>
              <a:avLst/>
              <a:gdLst/>
              <a:ahLst/>
              <a:cxnLst/>
              <a:rect l="l" t="t" r="r" b="b"/>
              <a:pathLst>
                <a:path h="4">
                  <a:moveTo>
                    <a:pt x="0" y="0"/>
                  </a:moveTo>
                  <a:cubicBezTo>
                    <a:pt x="0" y="0"/>
                    <a:pt x="0" y="0"/>
                    <a:pt x="0" y="0"/>
                  </a:cubicBezTo>
                  <a:cubicBezTo>
                    <a:pt x="0" y="1"/>
                    <a:pt x="0" y="2"/>
                    <a:pt x="0" y="3"/>
                  </a:cubicBezTo>
                  <a:cubicBezTo>
                    <a:pt x="0" y="3"/>
                    <a:pt x="0" y="4"/>
                    <a:pt x="0" y="4"/>
                  </a:cubicBezTo>
                  <a:cubicBezTo>
                    <a:pt x="0" y="4"/>
                    <a:pt x="0" y="4"/>
                    <a:pt x="0" y="4"/>
                  </a:cubicBezTo>
                  <a:cubicBezTo>
                    <a:pt x="0" y="4"/>
                    <a:pt x="0" y="4"/>
                    <a:pt x="0" y="3"/>
                  </a:cubicBezTo>
                  <a:cubicBezTo>
                    <a:pt x="0" y="3"/>
                    <a:pt x="0" y="3"/>
                    <a:pt x="0" y="3"/>
                  </a:cubicBezTo>
                  <a:cubicBezTo>
                    <a:pt x="0" y="2"/>
                    <a:pt x="0" y="1"/>
                    <a:pt x="0" y="0"/>
                  </a:cubicBezTo>
                </a:path>
              </a:pathLst>
            </a:custGeom>
            <a:solidFill>
              <a:srgbClr val="E59191"/>
            </a:solidFill>
          </p:spPr>
          <p:txBody>
            <a:bodyPr vert="horz" wrap="square" lIns="91440" tIns="45720" rIns="91440" bIns="45720" anchor="ctr">
              <a:normAutofit/>
            </a:bodyPr>
            <a:lstStyle/>
            <a:p>
              <a:pPr marL="0" algn="ctr"/>
              <a:endParaRPr/>
            </a:p>
          </p:txBody>
        </p:sp>
        <p:sp>
          <p:nvSpPr>
            <p:cNvPr id="67" name="Freeform 67"/>
            <p:cNvSpPr/>
            <p:nvPr/>
          </p:nvSpPr>
          <p:spPr>
            <a:xfrm>
              <a:off x="3963938" y="2299607"/>
              <a:ext cx="1713" cy="11988"/>
            </a:xfrm>
            <a:custGeom>
              <a:avLst/>
              <a:gdLst/>
              <a:ahLst/>
              <a:cxnLst/>
              <a:rect l="l" t="t" r="r" b="b"/>
              <a:pathLst>
                <a:path w="1" h="8">
                  <a:moveTo>
                    <a:pt x="0" y="0"/>
                  </a:moveTo>
                  <a:cubicBezTo>
                    <a:pt x="0" y="2"/>
                    <a:pt x="0" y="3"/>
                    <a:pt x="0" y="5"/>
                  </a:cubicBezTo>
                  <a:cubicBezTo>
                    <a:pt x="0" y="6"/>
                    <a:pt x="0" y="7"/>
                    <a:pt x="0" y="8"/>
                  </a:cubicBezTo>
                  <a:cubicBezTo>
                    <a:pt x="0" y="8"/>
                    <a:pt x="0" y="8"/>
                    <a:pt x="0" y="8"/>
                  </a:cubicBezTo>
                  <a:cubicBezTo>
                    <a:pt x="0" y="6"/>
                    <a:pt x="1" y="4"/>
                    <a:pt x="1" y="2"/>
                  </a:cubicBezTo>
                  <a:cubicBezTo>
                    <a:pt x="0" y="1"/>
                    <a:pt x="0" y="1"/>
                    <a:pt x="0" y="0"/>
                  </a:cubicBezTo>
                </a:path>
              </a:pathLst>
            </a:custGeom>
            <a:solidFill>
              <a:srgbClr val="CE8282"/>
            </a:solidFill>
          </p:spPr>
          <p:txBody>
            <a:bodyPr vert="horz" wrap="square" lIns="91440" tIns="45720" rIns="91440" bIns="45720" anchor="ctr">
              <a:normAutofit/>
            </a:bodyPr>
            <a:lstStyle/>
            <a:p>
              <a:pPr marL="0" algn="ctr"/>
              <a:endParaRPr/>
            </a:p>
          </p:txBody>
        </p:sp>
        <p:sp>
          <p:nvSpPr>
            <p:cNvPr id="68" name="Freeform 68"/>
            <p:cNvSpPr/>
            <p:nvPr/>
          </p:nvSpPr>
          <p:spPr>
            <a:xfrm>
              <a:off x="3963938" y="2282482"/>
              <a:ext cx="1713" cy="20550"/>
            </a:xfrm>
            <a:custGeom>
              <a:avLst/>
              <a:gdLst/>
              <a:ahLst/>
              <a:cxnLst/>
              <a:rect l="l" t="t" r="r" b="b"/>
              <a:pathLst>
                <a:path w="1" h="14">
                  <a:moveTo>
                    <a:pt x="1" y="0"/>
                  </a:moveTo>
                  <a:cubicBezTo>
                    <a:pt x="1" y="4"/>
                    <a:pt x="1" y="7"/>
                    <a:pt x="0" y="11"/>
                  </a:cubicBezTo>
                  <a:cubicBezTo>
                    <a:pt x="0" y="11"/>
                    <a:pt x="0" y="12"/>
                    <a:pt x="0" y="12"/>
                  </a:cubicBezTo>
                  <a:cubicBezTo>
                    <a:pt x="0" y="12"/>
                    <a:pt x="0" y="12"/>
                    <a:pt x="0" y="12"/>
                  </a:cubicBezTo>
                  <a:cubicBezTo>
                    <a:pt x="0" y="12"/>
                    <a:pt x="0" y="12"/>
                    <a:pt x="0" y="12"/>
                  </a:cubicBezTo>
                  <a:cubicBezTo>
                    <a:pt x="0" y="13"/>
                    <a:pt x="0" y="13"/>
                    <a:pt x="1" y="14"/>
                  </a:cubicBezTo>
                  <a:cubicBezTo>
                    <a:pt x="1" y="9"/>
                    <a:pt x="1" y="5"/>
                    <a:pt x="1" y="0"/>
                  </a:cubicBezTo>
                </a:path>
              </a:pathLst>
            </a:custGeom>
            <a:solidFill>
              <a:srgbClr val="E59191"/>
            </a:solidFill>
          </p:spPr>
          <p:txBody>
            <a:bodyPr vert="horz" wrap="square" lIns="91440" tIns="45720" rIns="91440" bIns="45720" anchor="ctr">
              <a:normAutofit/>
            </a:bodyPr>
            <a:lstStyle/>
            <a:p>
              <a:pPr marL="0" algn="ctr"/>
              <a:endParaRPr/>
            </a:p>
          </p:txBody>
        </p:sp>
        <p:sp>
          <p:nvSpPr>
            <p:cNvPr id="69" name="Freeform 69"/>
            <p:cNvSpPr/>
            <p:nvPr/>
          </p:nvSpPr>
          <p:spPr>
            <a:xfrm>
              <a:off x="3963938" y="2297894"/>
              <a:ext cx="0" cy="1713"/>
            </a:xfrm>
            <a:custGeom>
              <a:avLst/>
              <a:gdLst/>
              <a:ahLst/>
              <a:cxnLst/>
              <a:rect l="l" t="t" r="r" b="b"/>
              <a:pathLst>
                <a:path h="1">
                  <a:moveTo>
                    <a:pt x="0" y="0"/>
                  </a:moveTo>
                  <a:cubicBezTo>
                    <a:pt x="0" y="0"/>
                    <a:pt x="0" y="0"/>
                    <a:pt x="0" y="1"/>
                  </a:cubicBezTo>
                  <a:cubicBezTo>
                    <a:pt x="0" y="1"/>
                    <a:pt x="0" y="1"/>
                    <a:pt x="0" y="1"/>
                  </a:cubicBezTo>
                  <a:cubicBezTo>
                    <a:pt x="0" y="1"/>
                    <a:pt x="0" y="1"/>
                    <a:pt x="0" y="1"/>
                  </a:cubicBezTo>
                  <a:cubicBezTo>
                    <a:pt x="0" y="1"/>
                    <a:pt x="0" y="0"/>
                    <a:pt x="0" y="0"/>
                  </a:cubicBezTo>
                </a:path>
              </a:pathLst>
            </a:custGeom>
            <a:solidFill>
              <a:srgbClr val="CE8282"/>
            </a:solidFill>
          </p:spPr>
          <p:txBody>
            <a:bodyPr vert="horz" wrap="square" lIns="91440" tIns="45720" rIns="91440" bIns="45720" anchor="ctr">
              <a:normAutofit/>
            </a:bodyPr>
            <a:lstStyle/>
            <a:p>
              <a:pPr marL="0" algn="ctr"/>
              <a:endParaRPr/>
            </a:p>
          </p:txBody>
        </p:sp>
        <p:sp>
          <p:nvSpPr>
            <p:cNvPr id="70" name="Freeform 70"/>
            <p:cNvSpPr/>
            <p:nvPr/>
          </p:nvSpPr>
          <p:spPr>
            <a:xfrm>
              <a:off x="3927976" y="2299607"/>
              <a:ext cx="35963" cy="13700"/>
            </a:xfrm>
            <a:custGeom>
              <a:avLst/>
              <a:gdLst/>
              <a:ahLst/>
              <a:cxnLst/>
              <a:rect l="l" t="t" r="r" b="b"/>
              <a:pathLst>
                <a:path w="24" h="9">
                  <a:moveTo>
                    <a:pt x="24" y="0"/>
                  </a:moveTo>
                  <a:cubicBezTo>
                    <a:pt x="24" y="0"/>
                    <a:pt x="24" y="0"/>
                    <a:pt x="24" y="0"/>
                  </a:cubicBezTo>
                  <a:cubicBezTo>
                    <a:pt x="1" y="0"/>
                    <a:pt x="1" y="0"/>
                    <a:pt x="1" y="0"/>
                  </a:cubicBezTo>
                  <a:cubicBezTo>
                    <a:pt x="2" y="3"/>
                    <a:pt x="1" y="6"/>
                    <a:pt x="0" y="8"/>
                  </a:cubicBezTo>
                  <a:cubicBezTo>
                    <a:pt x="6" y="8"/>
                    <a:pt x="17" y="9"/>
                    <a:pt x="23" y="9"/>
                  </a:cubicBezTo>
                  <a:cubicBezTo>
                    <a:pt x="23" y="8"/>
                    <a:pt x="23" y="6"/>
                    <a:pt x="24" y="5"/>
                  </a:cubicBezTo>
                  <a:cubicBezTo>
                    <a:pt x="24" y="5"/>
                    <a:pt x="24" y="5"/>
                    <a:pt x="24" y="5"/>
                  </a:cubicBezTo>
                  <a:cubicBezTo>
                    <a:pt x="24" y="3"/>
                    <a:pt x="24" y="2"/>
                    <a:pt x="24" y="0"/>
                  </a:cubicBezTo>
                  <a:cubicBezTo>
                    <a:pt x="24" y="0"/>
                    <a:pt x="24" y="0"/>
                    <a:pt x="24" y="0"/>
                  </a:cubicBezTo>
                  <a:cubicBezTo>
                    <a:pt x="24" y="0"/>
                    <a:pt x="24" y="0"/>
                    <a:pt x="24" y="0"/>
                  </a:cubicBezTo>
                </a:path>
              </a:pathLst>
            </a:custGeom>
            <a:solidFill>
              <a:srgbClr val="7B5959"/>
            </a:solidFill>
          </p:spPr>
          <p:txBody>
            <a:bodyPr vert="horz" wrap="square" lIns="91440" tIns="45720" rIns="91440" bIns="45720" anchor="ctr">
              <a:normAutofit/>
            </a:bodyPr>
            <a:lstStyle/>
            <a:p>
              <a:pPr marL="0" algn="ctr"/>
              <a:endParaRPr/>
            </a:p>
          </p:txBody>
        </p:sp>
        <p:sp>
          <p:nvSpPr>
            <p:cNvPr id="71" name="Freeform 71"/>
            <p:cNvSpPr/>
            <p:nvPr/>
          </p:nvSpPr>
          <p:spPr>
            <a:xfrm>
              <a:off x="3856051" y="2227682"/>
              <a:ext cx="78775" cy="70213"/>
            </a:xfrm>
            <a:custGeom>
              <a:avLst/>
              <a:gdLst/>
              <a:ahLst/>
              <a:cxnLst/>
              <a:rect l="l" t="t" r="r" b="b"/>
              <a:pathLst>
                <a:path w="53" h="48">
                  <a:moveTo>
                    <a:pt x="0" y="0"/>
                  </a:moveTo>
                  <a:cubicBezTo>
                    <a:pt x="0" y="9"/>
                    <a:pt x="0" y="19"/>
                    <a:pt x="7" y="26"/>
                  </a:cubicBezTo>
                  <a:cubicBezTo>
                    <a:pt x="14" y="33"/>
                    <a:pt x="25" y="33"/>
                    <a:pt x="35" y="36"/>
                  </a:cubicBezTo>
                  <a:cubicBezTo>
                    <a:pt x="41" y="37"/>
                    <a:pt x="46" y="42"/>
                    <a:pt x="49" y="48"/>
                  </a:cubicBezTo>
                  <a:cubicBezTo>
                    <a:pt x="53" y="39"/>
                    <a:pt x="44" y="30"/>
                    <a:pt x="35" y="27"/>
                  </a:cubicBezTo>
                  <a:cubicBezTo>
                    <a:pt x="25" y="24"/>
                    <a:pt x="14" y="24"/>
                    <a:pt x="7" y="17"/>
                  </a:cubicBezTo>
                  <a:cubicBezTo>
                    <a:pt x="3" y="12"/>
                    <a:pt x="0" y="6"/>
                    <a:pt x="0" y="0"/>
                  </a:cubicBezTo>
                </a:path>
              </a:pathLst>
            </a:custGeom>
            <a:solidFill>
              <a:srgbClr val="7B5959"/>
            </a:solidFill>
          </p:spPr>
          <p:txBody>
            <a:bodyPr vert="horz" wrap="square" lIns="91440" tIns="45720" rIns="91440" bIns="45720" anchor="ctr">
              <a:normAutofit/>
            </a:bodyPr>
            <a:lstStyle/>
            <a:p>
              <a:pPr marL="0" algn="ctr"/>
              <a:endParaRPr/>
            </a:p>
          </p:txBody>
        </p:sp>
        <p:sp>
          <p:nvSpPr>
            <p:cNvPr id="72" name="Freeform 72"/>
            <p:cNvSpPr/>
            <p:nvPr/>
          </p:nvSpPr>
          <p:spPr>
            <a:xfrm>
              <a:off x="4386926" y="3027419"/>
              <a:ext cx="196938" cy="1438500"/>
            </a:xfrm>
            <a:custGeom>
              <a:avLst/>
              <a:gdLst/>
              <a:ahLst/>
              <a:cxnLst/>
              <a:rect l="l" t="t" r="r" b="b"/>
              <a:pathLst>
                <a:path w="135" h="984">
                  <a:moveTo>
                    <a:pt x="14" y="0"/>
                  </a:moveTo>
                  <a:cubicBezTo>
                    <a:pt x="12" y="3"/>
                    <a:pt x="10" y="7"/>
                    <a:pt x="9" y="12"/>
                  </a:cubicBezTo>
                  <a:cubicBezTo>
                    <a:pt x="9" y="12"/>
                    <a:pt x="9" y="12"/>
                    <a:pt x="9" y="11"/>
                  </a:cubicBezTo>
                  <a:cubicBezTo>
                    <a:pt x="8" y="30"/>
                    <a:pt x="7" y="50"/>
                    <a:pt x="5" y="53"/>
                  </a:cubicBezTo>
                  <a:cubicBezTo>
                    <a:pt x="0" y="60"/>
                    <a:pt x="13" y="178"/>
                    <a:pt x="25" y="197"/>
                  </a:cubicBezTo>
                  <a:cubicBezTo>
                    <a:pt x="37" y="217"/>
                    <a:pt x="83" y="321"/>
                    <a:pt x="85" y="377"/>
                  </a:cubicBezTo>
                  <a:cubicBezTo>
                    <a:pt x="85" y="377"/>
                    <a:pt x="99" y="477"/>
                    <a:pt x="100" y="494"/>
                  </a:cubicBezTo>
                  <a:cubicBezTo>
                    <a:pt x="100" y="506"/>
                    <a:pt x="110" y="568"/>
                    <a:pt x="117" y="605"/>
                  </a:cubicBezTo>
                  <a:cubicBezTo>
                    <a:pt x="118" y="611"/>
                    <a:pt x="119" y="616"/>
                    <a:pt x="120" y="620"/>
                  </a:cubicBezTo>
                  <a:cubicBezTo>
                    <a:pt x="120" y="621"/>
                    <a:pt x="121" y="622"/>
                    <a:pt x="121" y="623"/>
                  </a:cubicBezTo>
                  <a:cubicBezTo>
                    <a:pt x="122" y="626"/>
                    <a:pt x="122" y="628"/>
                    <a:pt x="123" y="631"/>
                  </a:cubicBezTo>
                  <a:cubicBezTo>
                    <a:pt x="124" y="638"/>
                    <a:pt x="124" y="638"/>
                    <a:pt x="124" y="638"/>
                  </a:cubicBezTo>
                  <a:cubicBezTo>
                    <a:pt x="124" y="651"/>
                    <a:pt x="124" y="651"/>
                    <a:pt x="124" y="651"/>
                  </a:cubicBezTo>
                  <a:cubicBezTo>
                    <a:pt x="125" y="657"/>
                    <a:pt x="125" y="657"/>
                    <a:pt x="125" y="657"/>
                  </a:cubicBezTo>
                  <a:cubicBezTo>
                    <a:pt x="127" y="689"/>
                    <a:pt x="127" y="689"/>
                    <a:pt x="127" y="689"/>
                  </a:cubicBezTo>
                  <a:cubicBezTo>
                    <a:pt x="131" y="762"/>
                    <a:pt x="131" y="762"/>
                    <a:pt x="131" y="762"/>
                  </a:cubicBezTo>
                  <a:cubicBezTo>
                    <a:pt x="131" y="984"/>
                    <a:pt x="131" y="984"/>
                    <a:pt x="131" y="984"/>
                  </a:cubicBezTo>
                  <a:cubicBezTo>
                    <a:pt x="132" y="984"/>
                    <a:pt x="134" y="984"/>
                    <a:pt x="135" y="984"/>
                  </a:cubicBezTo>
                  <a:cubicBezTo>
                    <a:pt x="135" y="983"/>
                    <a:pt x="135" y="983"/>
                    <a:pt x="135" y="983"/>
                  </a:cubicBezTo>
                  <a:cubicBezTo>
                    <a:pt x="135" y="762"/>
                    <a:pt x="135" y="762"/>
                    <a:pt x="135" y="762"/>
                  </a:cubicBezTo>
                  <a:cubicBezTo>
                    <a:pt x="131" y="692"/>
                    <a:pt x="131" y="692"/>
                    <a:pt x="131" y="692"/>
                  </a:cubicBezTo>
                  <a:cubicBezTo>
                    <a:pt x="130" y="678"/>
                    <a:pt x="130" y="678"/>
                    <a:pt x="130" y="678"/>
                  </a:cubicBezTo>
                  <a:cubicBezTo>
                    <a:pt x="130" y="668"/>
                    <a:pt x="130" y="668"/>
                    <a:pt x="130" y="668"/>
                  </a:cubicBezTo>
                  <a:cubicBezTo>
                    <a:pt x="129" y="655"/>
                    <a:pt x="129" y="655"/>
                    <a:pt x="129" y="655"/>
                  </a:cubicBezTo>
                  <a:cubicBezTo>
                    <a:pt x="128" y="642"/>
                    <a:pt x="128" y="642"/>
                    <a:pt x="128" y="642"/>
                  </a:cubicBezTo>
                  <a:cubicBezTo>
                    <a:pt x="128" y="633"/>
                    <a:pt x="128" y="633"/>
                    <a:pt x="128" y="633"/>
                  </a:cubicBezTo>
                  <a:cubicBezTo>
                    <a:pt x="128" y="630"/>
                    <a:pt x="128" y="630"/>
                    <a:pt x="128" y="630"/>
                  </a:cubicBezTo>
                  <a:cubicBezTo>
                    <a:pt x="127" y="630"/>
                    <a:pt x="127" y="630"/>
                    <a:pt x="127" y="630"/>
                  </a:cubicBezTo>
                  <a:cubicBezTo>
                    <a:pt x="127" y="628"/>
                    <a:pt x="126" y="624"/>
                    <a:pt x="125" y="620"/>
                  </a:cubicBezTo>
                  <a:cubicBezTo>
                    <a:pt x="124" y="618"/>
                    <a:pt x="124" y="618"/>
                    <a:pt x="124" y="618"/>
                  </a:cubicBezTo>
                  <a:cubicBezTo>
                    <a:pt x="124" y="617"/>
                    <a:pt x="124" y="616"/>
                    <a:pt x="123" y="615"/>
                  </a:cubicBezTo>
                  <a:cubicBezTo>
                    <a:pt x="116" y="581"/>
                    <a:pt x="105" y="508"/>
                    <a:pt x="104" y="494"/>
                  </a:cubicBezTo>
                  <a:cubicBezTo>
                    <a:pt x="104" y="477"/>
                    <a:pt x="89" y="376"/>
                    <a:pt x="89" y="376"/>
                  </a:cubicBezTo>
                  <a:cubicBezTo>
                    <a:pt x="88" y="321"/>
                    <a:pt x="41" y="217"/>
                    <a:pt x="29" y="197"/>
                  </a:cubicBezTo>
                  <a:cubicBezTo>
                    <a:pt x="18" y="178"/>
                    <a:pt x="5" y="60"/>
                    <a:pt x="9" y="53"/>
                  </a:cubicBezTo>
                  <a:cubicBezTo>
                    <a:pt x="11" y="49"/>
                    <a:pt x="13" y="25"/>
                    <a:pt x="14" y="5"/>
                  </a:cubicBezTo>
                  <a:cubicBezTo>
                    <a:pt x="14" y="3"/>
                    <a:pt x="14" y="2"/>
                    <a:pt x="14" y="0"/>
                  </a:cubicBezTo>
                  <a:cubicBezTo>
                    <a:pt x="14" y="0"/>
                    <a:pt x="14" y="0"/>
                    <a:pt x="14" y="0"/>
                  </a:cubicBezTo>
                </a:path>
              </a:pathLst>
            </a:custGeom>
            <a:solidFill>
              <a:srgbClr val="B9C1CF"/>
            </a:solidFill>
          </p:spPr>
          <p:txBody>
            <a:bodyPr vert="horz" wrap="square" lIns="91440" tIns="45720" rIns="91440" bIns="45720" anchor="ctr">
              <a:normAutofit/>
            </a:bodyPr>
            <a:lstStyle/>
            <a:p>
              <a:pPr marL="0" algn="ctr"/>
              <a:endParaRPr/>
            </a:p>
          </p:txBody>
        </p:sp>
        <p:sp>
          <p:nvSpPr>
            <p:cNvPr id="73" name="Freeform 73"/>
            <p:cNvSpPr/>
            <p:nvPr/>
          </p:nvSpPr>
          <p:spPr>
            <a:xfrm>
              <a:off x="4909238" y="4866643"/>
              <a:ext cx="63363" cy="29113"/>
            </a:xfrm>
            <a:custGeom>
              <a:avLst/>
              <a:gdLst/>
              <a:ahLst/>
              <a:cxnLst/>
              <a:rect l="l" t="t" r="r" b="b"/>
              <a:pathLst>
                <a:path w="43" h="20">
                  <a:moveTo>
                    <a:pt x="0" y="0"/>
                  </a:moveTo>
                  <a:cubicBezTo>
                    <a:pt x="0" y="0"/>
                    <a:pt x="0" y="0"/>
                    <a:pt x="0" y="0"/>
                  </a:cubicBezTo>
                  <a:cubicBezTo>
                    <a:pt x="0" y="0"/>
                    <a:pt x="0" y="0"/>
                    <a:pt x="0" y="0"/>
                  </a:cubicBezTo>
                  <a:cubicBezTo>
                    <a:pt x="10" y="4"/>
                    <a:pt x="20" y="8"/>
                    <a:pt x="30" y="13"/>
                  </a:cubicBezTo>
                  <a:cubicBezTo>
                    <a:pt x="34" y="15"/>
                    <a:pt x="39" y="18"/>
                    <a:pt x="43" y="20"/>
                  </a:cubicBezTo>
                  <a:cubicBezTo>
                    <a:pt x="43" y="20"/>
                    <a:pt x="43" y="20"/>
                    <a:pt x="43" y="20"/>
                  </a:cubicBezTo>
                  <a:cubicBezTo>
                    <a:pt x="39" y="18"/>
                    <a:pt x="34" y="15"/>
                    <a:pt x="30" y="13"/>
                  </a:cubicBezTo>
                  <a:cubicBezTo>
                    <a:pt x="20" y="8"/>
                    <a:pt x="10" y="4"/>
                    <a:pt x="0" y="0"/>
                  </a:cubicBezTo>
                  <a:cubicBezTo>
                    <a:pt x="0" y="0"/>
                    <a:pt x="0" y="0"/>
                    <a:pt x="0" y="0"/>
                  </a:cubicBezTo>
                </a:path>
              </a:pathLst>
            </a:custGeom>
            <a:solidFill>
              <a:srgbClr val="3B77DB"/>
            </a:solidFill>
          </p:spPr>
          <p:txBody>
            <a:bodyPr vert="horz" wrap="square" lIns="91440" tIns="45720" rIns="91440" bIns="45720" anchor="ctr">
              <a:normAutofit/>
            </a:bodyPr>
            <a:lstStyle/>
            <a:p>
              <a:pPr marL="0" algn="ctr"/>
              <a:endParaRPr/>
            </a:p>
          </p:txBody>
        </p:sp>
        <p:sp>
          <p:nvSpPr>
            <p:cNvPr id="74" name="Freeform 74"/>
            <p:cNvSpPr/>
            <p:nvPr/>
          </p:nvSpPr>
          <p:spPr>
            <a:xfrm>
              <a:off x="4604413" y="4834106"/>
              <a:ext cx="104463" cy="30825"/>
            </a:xfrm>
            <a:custGeom>
              <a:avLst/>
              <a:gdLst/>
              <a:ahLst/>
              <a:cxnLst/>
              <a:rect l="l" t="t" r="r" b="b"/>
              <a:pathLst>
                <a:path w="71" h="22">
                  <a:moveTo>
                    <a:pt x="71" y="0"/>
                  </a:moveTo>
                  <a:cubicBezTo>
                    <a:pt x="68" y="0"/>
                    <a:pt x="65" y="0"/>
                    <a:pt x="63" y="0"/>
                  </a:cubicBezTo>
                  <a:cubicBezTo>
                    <a:pt x="43" y="8"/>
                    <a:pt x="30" y="13"/>
                    <a:pt x="30" y="13"/>
                  </a:cubicBezTo>
                  <a:cubicBezTo>
                    <a:pt x="4" y="21"/>
                    <a:pt x="4" y="21"/>
                    <a:pt x="4" y="21"/>
                  </a:cubicBezTo>
                  <a:cubicBezTo>
                    <a:pt x="4" y="21"/>
                    <a:pt x="4" y="21"/>
                    <a:pt x="4" y="21"/>
                  </a:cubicBezTo>
                  <a:cubicBezTo>
                    <a:pt x="0" y="22"/>
                    <a:pt x="0" y="22"/>
                    <a:pt x="0" y="22"/>
                  </a:cubicBezTo>
                  <a:cubicBezTo>
                    <a:pt x="0" y="22"/>
                    <a:pt x="0" y="22"/>
                    <a:pt x="0" y="22"/>
                  </a:cubicBezTo>
                  <a:cubicBezTo>
                    <a:pt x="0" y="22"/>
                    <a:pt x="0" y="22"/>
                    <a:pt x="0" y="22"/>
                  </a:cubicBezTo>
                  <a:cubicBezTo>
                    <a:pt x="4" y="21"/>
                    <a:pt x="4" y="21"/>
                    <a:pt x="4" y="21"/>
                  </a:cubicBezTo>
                  <a:cubicBezTo>
                    <a:pt x="30" y="13"/>
                    <a:pt x="30" y="13"/>
                    <a:pt x="30" y="13"/>
                  </a:cubicBezTo>
                  <a:cubicBezTo>
                    <a:pt x="30" y="13"/>
                    <a:pt x="43" y="8"/>
                    <a:pt x="63" y="0"/>
                  </a:cubicBezTo>
                  <a:cubicBezTo>
                    <a:pt x="65" y="0"/>
                    <a:pt x="68" y="0"/>
                    <a:pt x="71" y="0"/>
                  </a:cubicBezTo>
                  <a:cubicBezTo>
                    <a:pt x="71" y="0"/>
                    <a:pt x="71" y="0"/>
                    <a:pt x="71" y="0"/>
                  </a:cubicBezTo>
                </a:path>
              </a:pathLst>
            </a:custGeom>
            <a:solidFill>
              <a:srgbClr val="B9C1CF"/>
            </a:solidFill>
          </p:spPr>
          <p:txBody>
            <a:bodyPr vert="horz" wrap="square" lIns="91440" tIns="45720" rIns="91440" bIns="45720" anchor="ctr">
              <a:normAutofit/>
            </a:bodyPr>
            <a:lstStyle/>
            <a:p>
              <a:pPr marL="0" algn="ctr"/>
              <a:endParaRPr/>
            </a:p>
          </p:txBody>
        </p:sp>
        <p:sp>
          <p:nvSpPr>
            <p:cNvPr id="75" name="Freeform 75"/>
            <p:cNvSpPr/>
            <p:nvPr/>
          </p:nvSpPr>
          <p:spPr>
            <a:xfrm>
              <a:off x="4393776" y="2979469"/>
              <a:ext cx="585675" cy="1921425"/>
            </a:xfrm>
            <a:custGeom>
              <a:avLst/>
              <a:gdLst/>
              <a:ahLst/>
              <a:cxnLst/>
              <a:rect l="l" t="t" r="r" b="b"/>
              <a:pathLst>
                <a:path w="400" h="1314">
                  <a:moveTo>
                    <a:pt x="400" y="1314"/>
                  </a:moveTo>
                  <a:cubicBezTo>
                    <a:pt x="399" y="1313"/>
                    <a:pt x="397" y="1312"/>
                    <a:pt x="395" y="1311"/>
                  </a:cubicBezTo>
                  <a:cubicBezTo>
                    <a:pt x="391" y="1309"/>
                    <a:pt x="386" y="1306"/>
                    <a:pt x="382" y="1304"/>
                  </a:cubicBezTo>
                  <a:cubicBezTo>
                    <a:pt x="372" y="1299"/>
                    <a:pt x="362" y="1295"/>
                    <a:pt x="352" y="1291"/>
                  </a:cubicBezTo>
                  <a:cubicBezTo>
                    <a:pt x="306" y="1273"/>
                    <a:pt x="257" y="1267"/>
                    <a:pt x="207" y="1268"/>
                  </a:cubicBezTo>
                  <a:cubicBezTo>
                    <a:pt x="187" y="1276"/>
                    <a:pt x="174" y="1281"/>
                    <a:pt x="174" y="1281"/>
                  </a:cubicBezTo>
                  <a:cubicBezTo>
                    <a:pt x="148" y="1289"/>
                    <a:pt x="148" y="1289"/>
                    <a:pt x="148" y="1289"/>
                  </a:cubicBezTo>
                  <a:cubicBezTo>
                    <a:pt x="148" y="1286"/>
                    <a:pt x="147" y="1283"/>
                    <a:pt x="147" y="1280"/>
                  </a:cubicBezTo>
                  <a:cubicBezTo>
                    <a:pt x="147" y="1277"/>
                    <a:pt x="147" y="1275"/>
                    <a:pt x="146" y="1273"/>
                  </a:cubicBezTo>
                  <a:cubicBezTo>
                    <a:pt x="137" y="1188"/>
                    <a:pt x="130" y="1101"/>
                    <a:pt x="130" y="1101"/>
                  </a:cubicBezTo>
                  <a:cubicBezTo>
                    <a:pt x="130" y="1025"/>
                    <a:pt x="130" y="1025"/>
                    <a:pt x="130" y="1025"/>
                  </a:cubicBezTo>
                  <a:cubicBezTo>
                    <a:pt x="130" y="1016"/>
                    <a:pt x="130" y="1016"/>
                    <a:pt x="130" y="1016"/>
                  </a:cubicBezTo>
                  <a:cubicBezTo>
                    <a:pt x="130" y="795"/>
                    <a:pt x="130" y="795"/>
                    <a:pt x="130" y="795"/>
                  </a:cubicBezTo>
                  <a:cubicBezTo>
                    <a:pt x="126" y="725"/>
                    <a:pt x="126" y="725"/>
                    <a:pt x="126" y="725"/>
                  </a:cubicBezTo>
                  <a:cubicBezTo>
                    <a:pt x="125" y="711"/>
                    <a:pt x="125" y="711"/>
                    <a:pt x="125" y="711"/>
                  </a:cubicBezTo>
                  <a:cubicBezTo>
                    <a:pt x="125" y="701"/>
                    <a:pt x="125" y="701"/>
                    <a:pt x="125" y="701"/>
                  </a:cubicBezTo>
                  <a:cubicBezTo>
                    <a:pt x="124" y="688"/>
                    <a:pt x="124" y="688"/>
                    <a:pt x="124" y="688"/>
                  </a:cubicBezTo>
                  <a:cubicBezTo>
                    <a:pt x="123" y="675"/>
                    <a:pt x="123" y="675"/>
                    <a:pt x="123" y="675"/>
                  </a:cubicBezTo>
                  <a:cubicBezTo>
                    <a:pt x="123" y="666"/>
                    <a:pt x="123" y="666"/>
                    <a:pt x="123" y="666"/>
                  </a:cubicBezTo>
                  <a:cubicBezTo>
                    <a:pt x="123" y="663"/>
                    <a:pt x="123" y="663"/>
                    <a:pt x="123" y="663"/>
                  </a:cubicBezTo>
                  <a:cubicBezTo>
                    <a:pt x="122" y="663"/>
                    <a:pt x="122" y="663"/>
                    <a:pt x="122" y="663"/>
                  </a:cubicBezTo>
                  <a:cubicBezTo>
                    <a:pt x="122" y="661"/>
                    <a:pt x="121" y="657"/>
                    <a:pt x="120" y="653"/>
                  </a:cubicBezTo>
                  <a:cubicBezTo>
                    <a:pt x="119" y="651"/>
                    <a:pt x="119" y="651"/>
                    <a:pt x="119" y="651"/>
                  </a:cubicBezTo>
                  <a:cubicBezTo>
                    <a:pt x="119" y="650"/>
                    <a:pt x="119" y="649"/>
                    <a:pt x="118" y="648"/>
                  </a:cubicBezTo>
                  <a:cubicBezTo>
                    <a:pt x="111" y="614"/>
                    <a:pt x="100" y="541"/>
                    <a:pt x="99" y="527"/>
                  </a:cubicBezTo>
                  <a:cubicBezTo>
                    <a:pt x="99" y="510"/>
                    <a:pt x="84" y="409"/>
                    <a:pt x="84" y="409"/>
                  </a:cubicBezTo>
                  <a:cubicBezTo>
                    <a:pt x="83" y="354"/>
                    <a:pt x="36" y="250"/>
                    <a:pt x="24" y="230"/>
                  </a:cubicBezTo>
                  <a:cubicBezTo>
                    <a:pt x="13" y="211"/>
                    <a:pt x="0" y="93"/>
                    <a:pt x="4" y="86"/>
                  </a:cubicBezTo>
                  <a:cubicBezTo>
                    <a:pt x="6" y="82"/>
                    <a:pt x="8" y="58"/>
                    <a:pt x="9" y="38"/>
                  </a:cubicBezTo>
                  <a:cubicBezTo>
                    <a:pt x="9" y="36"/>
                    <a:pt x="9" y="35"/>
                    <a:pt x="9" y="33"/>
                  </a:cubicBezTo>
                  <a:cubicBezTo>
                    <a:pt x="9" y="21"/>
                    <a:pt x="10" y="11"/>
                    <a:pt x="10" y="11"/>
                  </a:cubicBezTo>
                  <a:cubicBezTo>
                    <a:pt x="52" y="3"/>
                    <a:pt x="52" y="3"/>
                    <a:pt x="52" y="3"/>
                  </a:cubicBezTo>
                  <a:cubicBezTo>
                    <a:pt x="63" y="1"/>
                    <a:pt x="63" y="1"/>
                    <a:pt x="63" y="1"/>
                  </a:cubicBezTo>
                  <a:cubicBezTo>
                    <a:pt x="65" y="1"/>
                    <a:pt x="65" y="1"/>
                    <a:pt x="65" y="1"/>
                  </a:cubicBezTo>
                  <a:cubicBezTo>
                    <a:pt x="69" y="0"/>
                    <a:pt x="69" y="0"/>
                    <a:pt x="69" y="0"/>
                  </a:cubicBezTo>
                  <a:cubicBezTo>
                    <a:pt x="69" y="0"/>
                    <a:pt x="74" y="9"/>
                    <a:pt x="80" y="23"/>
                  </a:cubicBezTo>
                  <a:cubicBezTo>
                    <a:pt x="81" y="24"/>
                    <a:pt x="81" y="24"/>
                    <a:pt x="81" y="24"/>
                  </a:cubicBezTo>
                  <a:cubicBezTo>
                    <a:pt x="90" y="44"/>
                    <a:pt x="101" y="71"/>
                    <a:pt x="101" y="86"/>
                  </a:cubicBezTo>
                  <a:cubicBezTo>
                    <a:pt x="100" y="113"/>
                    <a:pt x="130" y="176"/>
                    <a:pt x="130" y="176"/>
                  </a:cubicBezTo>
                  <a:cubicBezTo>
                    <a:pt x="133" y="191"/>
                    <a:pt x="196" y="335"/>
                    <a:pt x="196" y="335"/>
                  </a:cubicBezTo>
                  <a:cubicBezTo>
                    <a:pt x="196" y="335"/>
                    <a:pt x="248" y="477"/>
                    <a:pt x="245" y="501"/>
                  </a:cubicBezTo>
                  <a:cubicBezTo>
                    <a:pt x="242" y="524"/>
                    <a:pt x="270" y="678"/>
                    <a:pt x="270" y="678"/>
                  </a:cubicBezTo>
                  <a:cubicBezTo>
                    <a:pt x="298" y="837"/>
                    <a:pt x="298" y="837"/>
                    <a:pt x="298" y="837"/>
                  </a:cubicBezTo>
                  <a:cubicBezTo>
                    <a:pt x="312" y="868"/>
                    <a:pt x="330" y="941"/>
                    <a:pt x="330" y="941"/>
                  </a:cubicBezTo>
                  <a:cubicBezTo>
                    <a:pt x="336" y="979"/>
                    <a:pt x="336" y="979"/>
                    <a:pt x="336" y="979"/>
                  </a:cubicBezTo>
                  <a:cubicBezTo>
                    <a:pt x="338" y="986"/>
                    <a:pt x="338" y="986"/>
                    <a:pt x="338" y="986"/>
                  </a:cubicBezTo>
                  <a:cubicBezTo>
                    <a:pt x="352" y="1072"/>
                    <a:pt x="352" y="1072"/>
                    <a:pt x="352" y="1072"/>
                  </a:cubicBezTo>
                  <a:cubicBezTo>
                    <a:pt x="366" y="1152"/>
                    <a:pt x="366" y="1152"/>
                    <a:pt x="366" y="1152"/>
                  </a:cubicBezTo>
                  <a:cubicBezTo>
                    <a:pt x="366" y="1152"/>
                    <a:pt x="370" y="1180"/>
                    <a:pt x="375" y="1212"/>
                  </a:cubicBezTo>
                  <a:cubicBezTo>
                    <a:pt x="376" y="1215"/>
                    <a:pt x="376" y="1217"/>
                    <a:pt x="377" y="1220"/>
                  </a:cubicBezTo>
                  <a:cubicBezTo>
                    <a:pt x="380" y="1241"/>
                    <a:pt x="385" y="1262"/>
                    <a:pt x="392" y="1282"/>
                  </a:cubicBezTo>
                  <a:cubicBezTo>
                    <a:pt x="395" y="1293"/>
                    <a:pt x="398" y="1303"/>
                    <a:pt x="400" y="1314"/>
                  </a:cubicBezTo>
                </a:path>
              </a:pathLst>
            </a:custGeom>
            <a:solidFill>
              <a:srgbClr val="63667E"/>
            </a:solidFill>
          </p:spPr>
          <p:txBody>
            <a:bodyPr vert="horz" wrap="square" lIns="91440" tIns="45720" rIns="91440" bIns="45720" anchor="ctr">
              <a:normAutofit/>
            </a:bodyPr>
            <a:lstStyle/>
            <a:p>
              <a:pPr marL="0" algn="ctr"/>
              <a:endParaRPr/>
            </a:p>
          </p:txBody>
        </p:sp>
        <p:sp>
          <p:nvSpPr>
            <p:cNvPr id="76" name="Freeform 76"/>
            <p:cNvSpPr/>
            <p:nvPr/>
          </p:nvSpPr>
          <p:spPr>
            <a:xfrm>
              <a:off x="3847488" y="1208744"/>
              <a:ext cx="1078875" cy="715825"/>
            </a:xfrm>
            <a:custGeom>
              <a:avLst/>
              <a:gdLst/>
              <a:ahLst/>
              <a:cxnLst/>
              <a:rect l="l" t="t" r="r" b="b"/>
              <a:pathLst>
                <a:path w="737" h="490">
                  <a:moveTo>
                    <a:pt x="737" y="471"/>
                  </a:moveTo>
                  <a:cubicBezTo>
                    <a:pt x="737" y="471"/>
                    <a:pt x="722" y="490"/>
                    <a:pt x="708" y="490"/>
                  </a:cubicBezTo>
                  <a:cubicBezTo>
                    <a:pt x="694" y="490"/>
                    <a:pt x="641" y="488"/>
                    <a:pt x="613" y="479"/>
                  </a:cubicBezTo>
                  <a:cubicBezTo>
                    <a:pt x="585" y="471"/>
                    <a:pt x="447" y="464"/>
                    <a:pt x="447" y="464"/>
                  </a:cubicBezTo>
                  <a:cubicBezTo>
                    <a:pt x="447" y="464"/>
                    <a:pt x="253" y="465"/>
                    <a:pt x="246" y="458"/>
                  </a:cubicBezTo>
                  <a:cubicBezTo>
                    <a:pt x="240" y="452"/>
                    <a:pt x="126" y="417"/>
                    <a:pt x="114" y="419"/>
                  </a:cubicBezTo>
                  <a:cubicBezTo>
                    <a:pt x="111" y="419"/>
                    <a:pt x="106" y="420"/>
                    <a:pt x="98" y="422"/>
                  </a:cubicBezTo>
                  <a:cubicBezTo>
                    <a:pt x="88" y="423"/>
                    <a:pt x="88" y="423"/>
                    <a:pt x="88" y="423"/>
                  </a:cubicBezTo>
                  <a:cubicBezTo>
                    <a:pt x="75" y="425"/>
                    <a:pt x="57" y="428"/>
                    <a:pt x="42" y="430"/>
                  </a:cubicBezTo>
                  <a:cubicBezTo>
                    <a:pt x="22" y="432"/>
                    <a:pt x="5" y="433"/>
                    <a:pt x="0" y="431"/>
                  </a:cubicBezTo>
                  <a:cubicBezTo>
                    <a:pt x="0" y="415"/>
                    <a:pt x="0" y="415"/>
                    <a:pt x="0" y="415"/>
                  </a:cubicBezTo>
                  <a:cubicBezTo>
                    <a:pt x="0" y="415"/>
                    <a:pt x="22" y="382"/>
                    <a:pt x="24" y="372"/>
                  </a:cubicBezTo>
                  <a:cubicBezTo>
                    <a:pt x="25" y="363"/>
                    <a:pt x="44" y="227"/>
                    <a:pt x="94" y="178"/>
                  </a:cubicBezTo>
                  <a:cubicBezTo>
                    <a:pt x="114" y="139"/>
                    <a:pt x="147" y="108"/>
                    <a:pt x="187" y="90"/>
                  </a:cubicBezTo>
                  <a:cubicBezTo>
                    <a:pt x="254" y="61"/>
                    <a:pt x="321" y="36"/>
                    <a:pt x="321" y="36"/>
                  </a:cubicBezTo>
                  <a:cubicBezTo>
                    <a:pt x="333" y="34"/>
                    <a:pt x="333" y="34"/>
                    <a:pt x="333" y="34"/>
                  </a:cubicBezTo>
                  <a:cubicBezTo>
                    <a:pt x="371" y="29"/>
                    <a:pt x="371" y="29"/>
                    <a:pt x="371" y="29"/>
                  </a:cubicBezTo>
                  <a:cubicBezTo>
                    <a:pt x="372" y="28"/>
                    <a:pt x="373" y="27"/>
                    <a:pt x="375" y="26"/>
                  </a:cubicBezTo>
                  <a:cubicBezTo>
                    <a:pt x="385" y="18"/>
                    <a:pt x="417" y="0"/>
                    <a:pt x="458" y="38"/>
                  </a:cubicBezTo>
                  <a:cubicBezTo>
                    <a:pt x="466" y="49"/>
                    <a:pt x="466" y="49"/>
                    <a:pt x="466" y="49"/>
                  </a:cubicBezTo>
                  <a:cubicBezTo>
                    <a:pt x="466" y="49"/>
                    <a:pt x="593" y="79"/>
                    <a:pt x="652" y="183"/>
                  </a:cubicBezTo>
                  <a:cubicBezTo>
                    <a:pt x="711" y="287"/>
                    <a:pt x="714" y="389"/>
                    <a:pt x="718" y="436"/>
                  </a:cubicBezTo>
                  <a:cubicBezTo>
                    <a:pt x="718" y="436"/>
                    <a:pt x="715" y="449"/>
                    <a:pt x="721" y="454"/>
                  </a:cubicBezTo>
                  <a:cubicBezTo>
                    <a:pt x="723" y="456"/>
                    <a:pt x="725" y="458"/>
                    <a:pt x="727" y="460"/>
                  </a:cubicBezTo>
                  <a:cubicBezTo>
                    <a:pt x="728" y="461"/>
                    <a:pt x="728" y="461"/>
                    <a:pt x="729" y="462"/>
                  </a:cubicBezTo>
                  <a:cubicBezTo>
                    <a:pt x="730" y="463"/>
                    <a:pt x="732" y="465"/>
                    <a:pt x="733" y="467"/>
                  </a:cubicBezTo>
                  <a:cubicBezTo>
                    <a:pt x="734" y="467"/>
                    <a:pt x="734" y="467"/>
                    <a:pt x="734" y="467"/>
                  </a:cubicBezTo>
                  <a:cubicBezTo>
                    <a:pt x="734" y="467"/>
                    <a:pt x="734" y="468"/>
                    <a:pt x="735" y="468"/>
                  </a:cubicBezTo>
                  <a:cubicBezTo>
                    <a:pt x="737" y="471"/>
                    <a:pt x="737" y="471"/>
                    <a:pt x="737" y="471"/>
                  </a:cubicBezTo>
                </a:path>
              </a:pathLst>
            </a:custGeom>
            <a:solidFill>
              <a:srgbClr val="FED253"/>
            </a:solidFill>
          </p:spPr>
          <p:txBody>
            <a:bodyPr vert="horz" wrap="square" lIns="91440" tIns="45720" rIns="91440" bIns="45720" anchor="ctr">
              <a:normAutofit/>
            </a:bodyPr>
            <a:lstStyle/>
            <a:p>
              <a:pPr marL="0" algn="ctr"/>
              <a:endParaRPr/>
            </a:p>
          </p:txBody>
        </p:sp>
        <p:sp>
          <p:nvSpPr>
            <p:cNvPr id="77" name="Freeform 77"/>
            <p:cNvSpPr/>
            <p:nvPr/>
          </p:nvSpPr>
          <p:spPr>
            <a:xfrm>
              <a:off x="4898963" y="1845794"/>
              <a:ext cx="22263" cy="44525"/>
            </a:xfrm>
            <a:custGeom>
              <a:avLst/>
              <a:gdLst/>
              <a:ahLst/>
              <a:cxnLst/>
              <a:rect l="l" t="t" r="r" b="b"/>
              <a:pathLst>
                <a:path w="15" h="30">
                  <a:moveTo>
                    <a:pt x="0" y="7"/>
                  </a:moveTo>
                  <a:cubicBezTo>
                    <a:pt x="0" y="11"/>
                    <a:pt x="0" y="16"/>
                    <a:pt x="3" y="18"/>
                  </a:cubicBezTo>
                  <a:cubicBezTo>
                    <a:pt x="5" y="20"/>
                    <a:pt x="7" y="22"/>
                    <a:pt x="9" y="24"/>
                  </a:cubicBezTo>
                  <a:cubicBezTo>
                    <a:pt x="10" y="25"/>
                    <a:pt x="10" y="25"/>
                    <a:pt x="11" y="26"/>
                  </a:cubicBezTo>
                  <a:cubicBezTo>
                    <a:pt x="12" y="27"/>
                    <a:pt x="14" y="29"/>
                    <a:pt x="15" y="30"/>
                  </a:cubicBezTo>
                  <a:cubicBezTo>
                    <a:pt x="15" y="30"/>
                    <a:pt x="15" y="30"/>
                    <a:pt x="15" y="30"/>
                  </a:cubicBezTo>
                  <a:cubicBezTo>
                    <a:pt x="14" y="29"/>
                    <a:pt x="12" y="27"/>
                    <a:pt x="11" y="25"/>
                  </a:cubicBezTo>
                  <a:cubicBezTo>
                    <a:pt x="10" y="25"/>
                    <a:pt x="10" y="24"/>
                    <a:pt x="9" y="24"/>
                  </a:cubicBezTo>
                  <a:cubicBezTo>
                    <a:pt x="7" y="22"/>
                    <a:pt x="5" y="20"/>
                    <a:pt x="3" y="18"/>
                  </a:cubicBezTo>
                  <a:cubicBezTo>
                    <a:pt x="0" y="15"/>
                    <a:pt x="0" y="11"/>
                    <a:pt x="0" y="7"/>
                  </a:cubicBezTo>
                  <a:moveTo>
                    <a:pt x="0" y="0"/>
                  </a:moveTo>
                  <a:cubicBezTo>
                    <a:pt x="0" y="0"/>
                    <a:pt x="0" y="0"/>
                    <a:pt x="0" y="0"/>
                  </a:cubicBezTo>
                  <a:cubicBezTo>
                    <a:pt x="0" y="0"/>
                    <a:pt x="0" y="0"/>
                    <a:pt x="0" y="0"/>
                  </a:cubicBezTo>
                  <a:cubicBezTo>
                    <a:pt x="0" y="0"/>
                    <a:pt x="0" y="0"/>
                    <a:pt x="0" y="0"/>
                  </a:cubicBezTo>
                </a:path>
              </a:pathLst>
            </a:custGeom>
            <a:solidFill>
              <a:srgbClr val="3F7EE8"/>
            </a:solidFill>
          </p:spPr>
          <p:txBody>
            <a:bodyPr vert="horz" wrap="square" lIns="91440" tIns="45720" rIns="91440" bIns="45720" anchor="ctr">
              <a:normAutofit/>
            </a:bodyPr>
            <a:lstStyle/>
            <a:p>
              <a:pPr marL="0" algn="ctr"/>
              <a:endParaRPr/>
            </a:p>
          </p:txBody>
        </p:sp>
        <p:sp>
          <p:nvSpPr>
            <p:cNvPr id="78" name="Freeform 78"/>
            <p:cNvSpPr/>
            <p:nvPr/>
          </p:nvSpPr>
          <p:spPr>
            <a:xfrm>
              <a:off x="3987913" y="1758457"/>
              <a:ext cx="933313" cy="148988"/>
            </a:xfrm>
            <a:custGeom>
              <a:avLst/>
              <a:gdLst/>
              <a:ahLst/>
              <a:cxnLst/>
              <a:rect l="l" t="t" r="r" b="b"/>
              <a:pathLst>
                <a:path w="638" h="102">
                  <a:moveTo>
                    <a:pt x="269" y="0"/>
                  </a:moveTo>
                  <a:cubicBezTo>
                    <a:pt x="138" y="0"/>
                    <a:pt x="0" y="30"/>
                    <a:pt x="0" y="30"/>
                  </a:cubicBezTo>
                  <a:cubicBezTo>
                    <a:pt x="0" y="33"/>
                    <a:pt x="0" y="33"/>
                    <a:pt x="0" y="33"/>
                  </a:cubicBezTo>
                  <a:cubicBezTo>
                    <a:pt x="0" y="33"/>
                    <a:pt x="0" y="33"/>
                    <a:pt x="0" y="33"/>
                  </a:cubicBezTo>
                  <a:cubicBezTo>
                    <a:pt x="4" y="33"/>
                    <a:pt x="8" y="33"/>
                    <a:pt x="12" y="33"/>
                  </a:cubicBezTo>
                  <a:cubicBezTo>
                    <a:pt x="44" y="33"/>
                    <a:pt x="80" y="38"/>
                    <a:pt x="112" y="54"/>
                  </a:cubicBezTo>
                  <a:cubicBezTo>
                    <a:pt x="112" y="54"/>
                    <a:pt x="157" y="75"/>
                    <a:pt x="188" y="75"/>
                  </a:cubicBezTo>
                  <a:cubicBezTo>
                    <a:pt x="218" y="75"/>
                    <a:pt x="467" y="77"/>
                    <a:pt x="526" y="94"/>
                  </a:cubicBezTo>
                  <a:cubicBezTo>
                    <a:pt x="537" y="97"/>
                    <a:pt x="549" y="100"/>
                    <a:pt x="561" y="101"/>
                  </a:cubicBezTo>
                  <a:cubicBezTo>
                    <a:pt x="567" y="102"/>
                    <a:pt x="573" y="102"/>
                    <a:pt x="580" y="102"/>
                  </a:cubicBezTo>
                  <a:cubicBezTo>
                    <a:pt x="600" y="102"/>
                    <a:pt x="619" y="98"/>
                    <a:pt x="638" y="90"/>
                  </a:cubicBezTo>
                  <a:cubicBezTo>
                    <a:pt x="637" y="89"/>
                    <a:pt x="635" y="87"/>
                    <a:pt x="634" y="86"/>
                  </a:cubicBezTo>
                  <a:cubicBezTo>
                    <a:pt x="633" y="85"/>
                    <a:pt x="633" y="85"/>
                    <a:pt x="632" y="84"/>
                  </a:cubicBezTo>
                  <a:cubicBezTo>
                    <a:pt x="630" y="82"/>
                    <a:pt x="628" y="80"/>
                    <a:pt x="626" y="78"/>
                  </a:cubicBezTo>
                  <a:cubicBezTo>
                    <a:pt x="623" y="76"/>
                    <a:pt x="623" y="71"/>
                    <a:pt x="623" y="67"/>
                  </a:cubicBezTo>
                  <a:cubicBezTo>
                    <a:pt x="623" y="63"/>
                    <a:pt x="623" y="60"/>
                    <a:pt x="623" y="60"/>
                  </a:cubicBezTo>
                  <a:cubicBezTo>
                    <a:pt x="623" y="60"/>
                    <a:pt x="623" y="60"/>
                    <a:pt x="623" y="60"/>
                  </a:cubicBezTo>
                  <a:cubicBezTo>
                    <a:pt x="621" y="59"/>
                    <a:pt x="513" y="32"/>
                    <a:pt x="368" y="7"/>
                  </a:cubicBezTo>
                  <a:cubicBezTo>
                    <a:pt x="337" y="2"/>
                    <a:pt x="303" y="0"/>
                    <a:pt x="269" y="0"/>
                  </a:cubicBezTo>
                </a:path>
              </a:pathLst>
            </a:custGeom>
            <a:solidFill>
              <a:srgbClr val="F1C74F"/>
            </a:solidFill>
          </p:spPr>
          <p:txBody>
            <a:bodyPr vert="horz" wrap="square" lIns="91440" tIns="45720" rIns="91440" bIns="45720" anchor="ctr">
              <a:normAutofit/>
            </a:bodyPr>
            <a:lstStyle/>
            <a:p>
              <a:pPr marL="0" algn="ctr"/>
              <a:endParaRPr/>
            </a:p>
          </p:txBody>
        </p:sp>
        <p:sp>
          <p:nvSpPr>
            <p:cNvPr id="79" name="Freeform 79"/>
            <p:cNvSpPr/>
            <p:nvPr/>
          </p:nvSpPr>
          <p:spPr>
            <a:xfrm>
              <a:off x="3835501" y="1835519"/>
              <a:ext cx="87338" cy="87338"/>
            </a:xfrm>
            <a:custGeom>
              <a:avLst/>
              <a:gdLst/>
              <a:ahLst/>
              <a:cxnLst/>
              <a:rect l="l" t="t" r="r" b="b"/>
              <a:pathLst>
                <a:path w="60" h="60">
                  <a:moveTo>
                    <a:pt x="60" y="0"/>
                  </a:moveTo>
                  <a:cubicBezTo>
                    <a:pt x="57" y="0"/>
                    <a:pt x="54" y="1"/>
                    <a:pt x="51" y="1"/>
                  </a:cubicBezTo>
                  <a:cubicBezTo>
                    <a:pt x="38" y="2"/>
                    <a:pt x="27" y="3"/>
                    <a:pt x="18" y="3"/>
                  </a:cubicBezTo>
                  <a:cubicBezTo>
                    <a:pt x="18" y="3"/>
                    <a:pt x="18" y="3"/>
                    <a:pt x="18" y="3"/>
                  </a:cubicBezTo>
                  <a:cubicBezTo>
                    <a:pt x="8" y="13"/>
                    <a:pt x="0" y="28"/>
                    <a:pt x="2" y="53"/>
                  </a:cubicBezTo>
                  <a:cubicBezTo>
                    <a:pt x="3" y="56"/>
                    <a:pt x="5" y="58"/>
                    <a:pt x="7" y="60"/>
                  </a:cubicBezTo>
                  <a:cubicBezTo>
                    <a:pt x="2" y="31"/>
                    <a:pt x="28" y="15"/>
                    <a:pt x="59" y="7"/>
                  </a:cubicBezTo>
                  <a:cubicBezTo>
                    <a:pt x="59" y="5"/>
                    <a:pt x="59" y="2"/>
                    <a:pt x="60" y="0"/>
                  </a:cubicBezTo>
                </a:path>
              </a:pathLst>
            </a:custGeom>
            <a:solidFill>
              <a:srgbClr val="CDAA43"/>
            </a:solidFill>
          </p:spPr>
          <p:txBody>
            <a:bodyPr vert="horz" wrap="square" lIns="91440" tIns="45720" rIns="91440" bIns="45720" anchor="ctr">
              <a:normAutofit/>
            </a:bodyPr>
            <a:lstStyle/>
            <a:p>
              <a:pPr marL="0" algn="ctr"/>
              <a:endParaRPr/>
            </a:p>
          </p:txBody>
        </p:sp>
        <p:sp>
          <p:nvSpPr>
            <p:cNvPr id="80" name="Freeform 80"/>
            <p:cNvSpPr/>
            <p:nvPr/>
          </p:nvSpPr>
          <p:spPr>
            <a:xfrm>
              <a:off x="4900676" y="1921144"/>
              <a:ext cx="0" cy="1713"/>
            </a:xfrm>
            <a:custGeom>
              <a:avLst/>
              <a:gdLst/>
              <a:ahLst/>
              <a:cxnLst/>
              <a:rect l="l" t="t" r="r" b="b"/>
              <a:pathLst>
                <a:path h="2">
                  <a:moveTo>
                    <a:pt x="0" y="0"/>
                  </a:moveTo>
                  <a:cubicBezTo>
                    <a:pt x="0" y="0"/>
                    <a:pt x="0" y="0"/>
                    <a:pt x="0" y="0"/>
                  </a:cubicBezTo>
                  <a:cubicBezTo>
                    <a:pt x="0" y="1"/>
                    <a:pt x="0" y="1"/>
                    <a:pt x="0" y="2"/>
                  </a:cubicBezTo>
                  <a:cubicBezTo>
                    <a:pt x="0" y="2"/>
                    <a:pt x="0" y="1"/>
                    <a:pt x="0" y="1"/>
                  </a:cubicBezTo>
                  <a:cubicBezTo>
                    <a:pt x="0" y="1"/>
                    <a:pt x="0" y="0"/>
                    <a:pt x="0" y="0"/>
                  </a:cubicBezTo>
                </a:path>
              </a:pathLst>
            </a:custGeom>
            <a:solidFill>
              <a:srgbClr val="3B77DB"/>
            </a:solidFill>
          </p:spPr>
          <p:txBody>
            <a:bodyPr vert="horz" wrap="square" lIns="91440" tIns="45720" rIns="91440" bIns="45720" anchor="ctr">
              <a:normAutofit/>
            </a:bodyPr>
            <a:lstStyle/>
            <a:p>
              <a:pPr marL="0" algn="ctr"/>
              <a:endParaRPr/>
            </a:p>
          </p:txBody>
        </p:sp>
        <p:sp>
          <p:nvSpPr>
            <p:cNvPr id="81" name="Freeform 81"/>
            <p:cNvSpPr/>
            <p:nvPr/>
          </p:nvSpPr>
          <p:spPr>
            <a:xfrm>
              <a:off x="3921126" y="1821819"/>
              <a:ext cx="979550" cy="121588"/>
            </a:xfrm>
            <a:custGeom>
              <a:avLst/>
              <a:gdLst/>
              <a:ahLst/>
              <a:cxnLst/>
              <a:rect l="l" t="t" r="r" b="b"/>
              <a:pathLst>
                <a:path w="669" h="84">
                  <a:moveTo>
                    <a:pt x="65" y="0"/>
                  </a:moveTo>
                  <a:cubicBezTo>
                    <a:pt x="65" y="0"/>
                    <a:pt x="64" y="0"/>
                    <a:pt x="64" y="0"/>
                  </a:cubicBezTo>
                  <a:cubicBezTo>
                    <a:pt x="61" y="0"/>
                    <a:pt x="56" y="1"/>
                    <a:pt x="48" y="3"/>
                  </a:cubicBezTo>
                  <a:cubicBezTo>
                    <a:pt x="38" y="4"/>
                    <a:pt x="38" y="4"/>
                    <a:pt x="38" y="4"/>
                  </a:cubicBezTo>
                  <a:cubicBezTo>
                    <a:pt x="28" y="6"/>
                    <a:pt x="15" y="8"/>
                    <a:pt x="2" y="10"/>
                  </a:cubicBezTo>
                  <a:cubicBezTo>
                    <a:pt x="3" y="11"/>
                    <a:pt x="2" y="13"/>
                    <a:pt x="1" y="14"/>
                  </a:cubicBezTo>
                  <a:cubicBezTo>
                    <a:pt x="1" y="12"/>
                    <a:pt x="1" y="11"/>
                    <a:pt x="2" y="10"/>
                  </a:cubicBezTo>
                  <a:cubicBezTo>
                    <a:pt x="1" y="10"/>
                    <a:pt x="1" y="10"/>
                    <a:pt x="1" y="10"/>
                  </a:cubicBezTo>
                  <a:cubicBezTo>
                    <a:pt x="0" y="12"/>
                    <a:pt x="0" y="15"/>
                    <a:pt x="0" y="17"/>
                  </a:cubicBezTo>
                  <a:cubicBezTo>
                    <a:pt x="0" y="17"/>
                    <a:pt x="0" y="17"/>
                    <a:pt x="0" y="17"/>
                  </a:cubicBezTo>
                  <a:cubicBezTo>
                    <a:pt x="6" y="16"/>
                    <a:pt x="12" y="15"/>
                    <a:pt x="17" y="14"/>
                  </a:cubicBezTo>
                  <a:cubicBezTo>
                    <a:pt x="25" y="13"/>
                    <a:pt x="32" y="13"/>
                    <a:pt x="39" y="13"/>
                  </a:cubicBezTo>
                  <a:cubicBezTo>
                    <a:pt x="54" y="13"/>
                    <a:pt x="67" y="15"/>
                    <a:pt x="77" y="19"/>
                  </a:cubicBezTo>
                  <a:cubicBezTo>
                    <a:pt x="114" y="34"/>
                    <a:pt x="206" y="53"/>
                    <a:pt x="206" y="53"/>
                  </a:cubicBezTo>
                  <a:cubicBezTo>
                    <a:pt x="206" y="53"/>
                    <a:pt x="298" y="62"/>
                    <a:pt x="364" y="62"/>
                  </a:cubicBezTo>
                  <a:cubicBezTo>
                    <a:pt x="382" y="62"/>
                    <a:pt x="398" y="61"/>
                    <a:pt x="409" y="60"/>
                  </a:cubicBezTo>
                  <a:cubicBezTo>
                    <a:pt x="417" y="58"/>
                    <a:pt x="426" y="58"/>
                    <a:pt x="436" y="58"/>
                  </a:cubicBezTo>
                  <a:cubicBezTo>
                    <a:pt x="478" y="58"/>
                    <a:pt x="530" y="68"/>
                    <a:pt x="549" y="73"/>
                  </a:cubicBezTo>
                  <a:cubicBezTo>
                    <a:pt x="555" y="74"/>
                    <a:pt x="562" y="75"/>
                    <a:pt x="568" y="76"/>
                  </a:cubicBezTo>
                  <a:cubicBezTo>
                    <a:pt x="587" y="79"/>
                    <a:pt x="627" y="84"/>
                    <a:pt x="655" y="84"/>
                  </a:cubicBezTo>
                  <a:cubicBezTo>
                    <a:pt x="658" y="84"/>
                    <a:pt x="662" y="84"/>
                    <a:pt x="664" y="84"/>
                  </a:cubicBezTo>
                  <a:cubicBezTo>
                    <a:pt x="667" y="80"/>
                    <a:pt x="668" y="75"/>
                    <a:pt x="669" y="70"/>
                  </a:cubicBezTo>
                  <a:cubicBezTo>
                    <a:pt x="669" y="69"/>
                    <a:pt x="669" y="69"/>
                    <a:pt x="669" y="68"/>
                  </a:cubicBezTo>
                  <a:cubicBezTo>
                    <a:pt x="666" y="70"/>
                    <a:pt x="662" y="71"/>
                    <a:pt x="658" y="71"/>
                  </a:cubicBezTo>
                  <a:cubicBezTo>
                    <a:pt x="644" y="71"/>
                    <a:pt x="591" y="69"/>
                    <a:pt x="563" y="60"/>
                  </a:cubicBezTo>
                  <a:cubicBezTo>
                    <a:pt x="535" y="52"/>
                    <a:pt x="397" y="45"/>
                    <a:pt x="397" y="45"/>
                  </a:cubicBezTo>
                  <a:cubicBezTo>
                    <a:pt x="397" y="45"/>
                    <a:pt x="391" y="45"/>
                    <a:pt x="381" y="45"/>
                  </a:cubicBezTo>
                  <a:cubicBezTo>
                    <a:pt x="333" y="45"/>
                    <a:pt x="202" y="45"/>
                    <a:pt x="196" y="39"/>
                  </a:cubicBezTo>
                  <a:cubicBezTo>
                    <a:pt x="190" y="33"/>
                    <a:pt x="82" y="0"/>
                    <a:pt x="65" y="0"/>
                  </a:cubicBezTo>
                </a:path>
              </a:pathLst>
            </a:custGeom>
            <a:solidFill>
              <a:srgbClr val="7B5959"/>
            </a:solidFill>
          </p:spPr>
          <p:txBody>
            <a:bodyPr vert="horz" wrap="square" lIns="91440" tIns="45720" rIns="91440" bIns="45720" anchor="ctr">
              <a:normAutofit/>
            </a:bodyPr>
            <a:lstStyle/>
            <a:p>
              <a:pPr marL="0" algn="ctr"/>
              <a:endParaRPr/>
            </a:p>
          </p:txBody>
        </p:sp>
        <p:sp>
          <p:nvSpPr>
            <p:cNvPr id="82" name="Freeform 82"/>
            <p:cNvSpPr/>
            <p:nvPr/>
          </p:nvSpPr>
          <p:spPr>
            <a:xfrm>
              <a:off x="3922838" y="1835519"/>
              <a:ext cx="3425" cy="6850"/>
            </a:xfrm>
            <a:custGeom>
              <a:avLst/>
              <a:gdLst/>
              <a:ahLst/>
              <a:cxnLst/>
              <a:rect l="l" t="t" r="r" b="b"/>
              <a:pathLst>
                <a:path w="2" h="4">
                  <a:moveTo>
                    <a:pt x="1" y="0"/>
                  </a:moveTo>
                  <a:cubicBezTo>
                    <a:pt x="1" y="0"/>
                    <a:pt x="1" y="0"/>
                    <a:pt x="1" y="0"/>
                  </a:cubicBezTo>
                  <a:cubicBezTo>
                    <a:pt x="0" y="1"/>
                    <a:pt x="0" y="2"/>
                    <a:pt x="0" y="4"/>
                  </a:cubicBezTo>
                  <a:cubicBezTo>
                    <a:pt x="1" y="3"/>
                    <a:pt x="2" y="1"/>
                    <a:pt x="1" y="0"/>
                  </a:cubicBezTo>
                </a:path>
              </a:pathLst>
            </a:custGeom>
            <a:solidFill>
              <a:srgbClr val="6E5050"/>
            </a:solidFill>
          </p:spPr>
          <p:txBody>
            <a:bodyPr vert="horz" wrap="square" lIns="91440" tIns="45720" rIns="91440" bIns="45720" anchor="ctr">
              <a:normAutofit/>
            </a:bodyPr>
            <a:lstStyle/>
            <a:p>
              <a:pPr marL="0" algn="ctr"/>
              <a:endParaRPr/>
            </a:p>
          </p:txBody>
        </p:sp>
        <p:sp>
          <p:nvSpPr>
            <p:cNvPr id="83" name="Freeform 83"/>
            <p:cNvSpPr/>
            <p:nvPr/>
          </p:nvSpPr>
          <p:spPr>
            <a:xfrm>
              <a:off x="4897251" y="1922857"/>
              <a:ext cx="3425" cy="20550"/>
            </a:xfrm>
            <a:custGeom>
              <a:avLst/>
              <a:gdLst/>
              <a:ahLst/>
              <a:cxnLst/>
              <a:rect l="l" t="t" r="r" b="b"/>
              <a:pathLst>
                <a:path w="2" h="15">
                  <a:moveTo>
                    <a:pt x="2" y="0"/>
                  </a:moveTo>
                  <a:cubicBezTo>
                    <a:pt x="2" y="0"/>
                    <a:pt x="2" y="1"/>
                    <a:pt x="2" y="1"/>
                  </a:cubicBezTo>
                  <a:cubicBezTo>
                    <a:pt x="2" y="6"/>
                    <a:pt x="1" y="10"/>
                    <a:pt x="0" y="15"/>
                  </a:cubicBezTo>
                  <a:cubicBezTo>
                    <a:pt x="1" y="10"/>
                    <a:pt x="2" y="5"/>
                    <a:pt x="2" y="0"/>
                  </a:cubicBezTo>
                </a:path>
              </a:pathLst>
            </a:custGeom>
            <a:solidFill>
              <a:srgbClr val="356BC5"/>
            </a:solidFill>
          </p:spPr>
          <p:txBody>
            <a:bodyPr vert="horz" wrap="square" lIns="91440" tIns="45720" rIns="91440" bIns="45720" anchor="ctr">
              <a:normAutofit/>
            </a:bodyPr>
            <a:lstStyle/>
            <a:p>
              <a:pPr marL="0" algn="ctr"/>
              <a:endParaRPr/>
            </a:p>
          </p:txBody>
        </p:sp>
        <p:sp>
          <p:nvSpPr>
            <p:cNvPr id="84" name="Freeform 84"/>
            <p:cNvSpPr/>
            <p:nvPr/>
          </p:nvSpPr>
          <p:spPr>
            <a:xfrm>
              <a:off x="4893826" y="1922857"/>
              <a:ext cx="6850" cy="20550"/>
            </a:xfrm>
            <a:custGeom>
              <a:avLst/>
              <a:gdLst/>
              <a:ahLst/>
              <a:cxnLst/>
              <a:rect l="l" t="t" r="r" b="b"/>
              <a:pathLst>
                <a:path w="5" h="14">
                  <a:moveTo>
                    <a:pt x="5" y="0"/>
                  </a:moveTo>
                  <a:cubicBezTo>
                    <a:pt x="4" y="5"/>
                    <a:pt x="3" y="10"/>
                    <a:pt x="0" y="14"/>
                  </a:cubicBezTo>
                  <a:cubicBezTo>
                    <a:pt x="1" y="14"/>
                    <a:pt x="2" y="14"/>
                    <a:pt x="3" y="14"/>
                  </a:cubicBezTo>
                  <a:cubicBezTo>
                    <a:pt x="3" y="14"/>
                    <a:pt x="3" y="14"/>
                    <a:pt x="3" y="14"/>
                  </a:cubicBezTo>
                  <a:cubicBezTo>
                    <a:pt x="4" y="9"/>
                    <a:pt x="5" y="5"/>
                    <a:pt x="5" y="0"/>
                  </a:cubicBezTo>
                </a:path>
              </a:pathLst>
            </a:custGeom>
            <a:solidFill>
              <a:srgbClr val="6E5050"/>
            </a:solidFill>
          </p:spPr>
          <p:txBody>
            <a:bodyPr vert="horz" wrap="square" lIns="91440" tIns="45720" rIns="91440" bIns="45720" anchor="ctr">
              <a:normAutofit/>
            </a:bodyPr>
            <a:lstStyle/>
            <a:p>
              <a:pPr marL="0" algn="ctr"/>
              <a:endParaRPr/>
            </a:p>
          </p:txBody>
        </p:sp>
        <p:sp>
          <p:nvSpPr>
            <p:cNvPr id="85" name="Freeform 85"/>
            <p:cNvSpPr/>
            <p:nvPr/>
          </p:nvSpPr>
          <p:spPr>
            <a:xfrm>
              <a:off x="3861188" y="1821819"/>
              <a:ext cx="1039488" cy="102750"/>
            </a:xfrm>
            <a:custGeom>
              <a:avLst/>
              <a:gdLst/>
              <a:ahLst/>
              <a:cxnLst/>
              <a:rect l="l" t="t" r="r" b="b"/>
              <a:pathLst>
                <a:path w="710" h="71">
                  <a:moveTo>
                    <a:pt x="106" y="0"/>
                  </a:moveTo>
                  <a:cubicBezTo>
                    <a:pt x="106" y="0"/>
                    <a:pt x="105" y="0"/>
                    <a:pt x="105" y="0"/>
                  </a:cubicBezTo>
                  <a:cubicBezTo>
                    <a:pt x="102" y="0"/>
                    <a:pt x="97" y="1"/>
                    <a:pt x="89" y="3"/>
                  </a:cubicBezTo>
                  <a:cubicBezTo>
                    <a:pt x="89" y="3"/>
                    <a:pt x="89" y="3"/>
                    <a:pt x="89" y="3"/>
                  </a:cubicBezTo>
                  <a:cubicBezTo>
                    <a:pt x="79" y="4"/>
                    <a:pt x="79" y="4"/>
                    <a:pt x="79" y="4"/>
                  </a:cubicBezTo>
                  <a:cubicBezTo>
                    <a:pt x="79" y="4"/>
                    <a:pt x="79" y="4"/>
                    <a:pt x="79" y="4"/>
                  </a:cubicBezTo>
                  <a:cubicBezTo>
                    <a:pt x="63" y="4"/>
                    <a:pt x="48" y="7"/>
                    <a:pt x="33" y="11"/>
                  </a:cubicBezTo>
                  <a:cubicBezTo>
                    <a:pt x="20" y="12"/>
                    <a:pt x="9" y="13"/>
                    <a:pt x="0" y="13"/>
                  </a:cubicBezTo>
                  <a:cubicBezTo>
                    <a:pt x="0" y="13"/>
                    <a:pt x="0" y="13"/>
                    <a:pt x="0" y="13"/>
                  </a:cubicBezTo>
                  <a:cubicBezTo>
                    <a:pt x="0" y="13"/>
                    <a:pt x="0" y="13"/>
                    <a:pt x="0" y="13"/>
                  </a:cubicBezTo>
                  <a:cubicBezTo>
                    <a:pt x="0" y="13"/>
                    <a:pt x="0" y="13"/>
                    <a:pt x="0" y="13"/>
                  </a:cubicBezTo>
                  <a:cubicBezTo>
                    <a:pt x="9" y="13"/>
                    <a:pt x="20" y="12"/>
                    <a:pt x="33" y="11"/>
                  </a:cubicBezTo>
                  <a:cubicBezTo>
                    <a:pt x="36" y="11"/>
                    <a:pt x="39" y="10"/>
                    <a:pt x="42" y="10"/>
                  </a:cubicBezTo>
                  <a:cubicBezTo>
                    <a:pt x="42" y="10"/>
                    <a:pt x="42" y="10"/>
                    <a:pt x="43" y="10"/>
                  </a:cubicBezTo>
                  <a:cubicBezTo>
                    <a:pt x="43" y="10"/>
                    <a:pt x="43" y="10"/>
                    <a:pt x="43" y="10"/>
                  </a:cubicBezTo>
                  <a:cubicBezTo>
                    <a:pt x="56" y="8"/>
                    <a:pt x="69" y="6"/>
                    <a:pt x="79" y="4"/>
                  </a:cubicBezTo>
                  <a:cubicBezTo>
                    <a:pt x="89" y="3"/>
                    <a:pt x="89" y="3"/>
                    <a:pt x="89" y="3"/>
                  </a:cubicBezTo>
                  <a:cubicBezTo>
                    <a:pt x="97" y="1"/>
                    <a:pt x="102" y="0"/>
                    <a:pt x="105" y="0"/>
                  </a:cubicBezTo>
                  <a:cubicBezTo>
                    <a:pt x="105" y="0"/>
                    <a:pt x="106" y="0"/>
                    <a:pt x="106" y="0"/>
                  </a:cubicBezTo>
                  <a:cubicBezTo>
                    <a:pt x="123" y="0"/>
                    <a:pt x="231" y="33"/>
                    <a:pt x="237" y="39"/>
                  </a:cubicBezTo>
                  <a:cubicBezTo>
                    <a:pt x="243" y="45"/>
                    <a:pt x="374" y="45"/>
                    <a:pt x="422" y="45"/>
                  </a:cubicBezTo>
                  <a:cubicBezTo>
                    <a:pt x="432" y="45"/>
                    <a:pt x="438" y="45"/>
                    <a:pt x="438" y="45"/>
                  </a:cubicBezTo>
                  <a:cubicBezTo>
                    <a:pt x="438" y="45"/>
                    <a:pt x="576" y="52"/>
                    <a:pt x="604" y="60"/>
                  </a:cubicBezTo>
                  <a:cubicBezTo>
                    <a:pt x="632" y="69"/>
                    <a:pt x="685" y="71"/>
                    <a:pt x="699" y="71"/>
                  </a:cubicBezTo>
                  <a:cubicBezTo>
                    <a:pt x="703" y="71"/>
                    <a:pt x="707" y="70"/>
                    <a:pt x="710" y="68"/>
                  </a:cubicBezTo>
                  <a:cubicBezTo>
                    <a:pt x="710" y="68"/>
                    <a:pt x="710" y="68"/>
                    <a:pt x="710" y="68"/>
                  </a:cubicBezTo>
                  <a:cubicBezTo>
                    <a:pt x="710" y="68"/>
                    <a:pt x="710" y="68"/>
                    <a:pt x="710" y="68"/>
                  </a:cubicBezTo>
                  <a:cubicBezTo>
                    <a:pt x="707" y="70"/>
                    <a:pt x="703" y="71"/>
                    <a:pt x="699" y="71"/>
                  </a:cubicBezTo>
                  <a:cubicBezTo>
                    <a:pt x="685" y="71"/>
                    <a:pt x="632" y="69"/>
                    <a:pt x="604" y="60"/>
                  </a:cubicBezTo>
                  <a:cubicBezTo>
                    <a:pt x="576" y="52"/>
                    <a:pt x="438" y="45"/>
                    <a:pt x="438" y="45"/>
                  </a:cubicBezTo>
                  <a:cubicBezTo>
                    <a:pt x="438" y="45"/>
                    <a:pt x="432" y="45"/>
                    <a:pt x="422" y="45"/>
                  </a:cubicBezTo>
                  <a:cubicBezTo>
                    <a:pt x="374" y="45"/>
                    <a:pt x="243" y="45"/>
                    <a:pt x="237" y="39"/>
                  </a:cubicBezTo>
                  <a:cubicBezTo>
                    <a:pt x="231" y="33"/>
                    <a:pt x="123" y="0"/>
                    <a:pt x="106" y="0"/>
                  </a:cubicBezTo>
                </a:path>
              </a:pathLst>
            </a:custGeom>
            <a:solidFill>
              <a:srgbClr val="E4BD4B"/>
            </a:solidFill>
          </p:spPr>
          <p:txBody>
            <a:bodyPr vert="horz" wrap="square" lIns="91440" tIns="45720" rIns="91440" bIns="45720" anchor="ctr">
              <a:normAutofit/>
            </a:bodyPr>
            <a:lstStyle/>
            <a:p>
              <a:pPr marL="0" algn="ctr"/>
              <a:endParaRPr/>
            </a:p>
          </p:txBody>
        </p:sp>
        <p:sp>
          <p:nvSpPr>
            <p:cNvPr id="86" name="Freeform 86"/>
            <p:cNvSpPr/>
            <p:nvPr/>
          </p:nvSpPr>
          <p:spPr>
            <a:xfrm>
              <a:off x="4921226" y="1890319"/>
              <a:ext cx="5138" cy="6850"/>
            </a:xfrm>
            <a:custGeom>
              <a:avLst/>
              <a:gdLst/>
              <a:ahLst/>
              <a:cxnLst/>
              <a:rect l="l" t="t" r="r" b="b"/>
              <a:pathLst>
                <a:path w="4" h="5">
                  <a:moveTo>
                    <a:pt x="0" y="0"/>
                  </a:moveTo>
                  <a:cubicBezTo>
                    <a:pt x="0" y="0"/>
                    <a:pt x="0" y="0"/>
                    <a:pt x="0" y="0"/>
                  </a:cubicBezTo>
                  <a:cubicBezTo>
                    <a:pt x="0" y="0"/>
                    <a:pt x="0" y="0"/>
                    <a:pt x="0" y="0"/>
                  </a:cubicBezTo>
                  <a:cubicBezTo>
                    <a:pt x="1" y="1"/>
                    <a:pt x="1" y="1"/>
                    <a:pt x="1" y="1"/>
                  </a:cubicBezTo>
                  <a:cubicBezTo>
                    <a:pt x="1" y="1"/>
                    <a:pt x="1" y="1"/>
                    <a:pt x="2" y="2"/>
                  </a:cubicBezTo>
                  <a:cubicBezTo>
                    <a:pt x="4" y="5"/>
                    <a:pt x="4" y="5"/>
                    <a:pt x="4" y="5"/>
                  </a:cubicBezTo>
                  <a:cubicBezTo>
                    <a:pt x="4" y="5"/>
                    <a:pt x="4" y="5"/>
                    <a:pt x="4" y="5"/>
                  </a:cubicBezTo>
                  <a:cubicBezTo>
                    <a:pt x="2" y="2"/>
                    <a:pt x="2" y="2"/>
                    <a:pt x="2" y="2"/>
                  </a:cubicBezTo>
                  <a:cubicBezTo>
                    <a:pt x="1" y="1"/>
                    <a:pt x="1" y="1"/>
                    <a:pt x="1" y="1"/>
                  </a:cubicBezTo>
                  <a:cubicBezTo>
                    <a:pt x="0" y="0"/>
                    <a:pt x="0" y="0"/>
                    <a:pt x="0" y="0"/>
                  </a:cubicBezTo>
                </a:path>
              </a:pathLst>
            </a:custGeom>
            <a:solidFill>
              <a:srgbClr val="3B77DB"/>
            </a:solidFill>
          </p:spPr>
          <p:txBody>
            <a:bodyPr vert="horz" wrap="square" lIns="91440" tIns="45720" rIns="91440" bIns="45720" anchor="ctr">
              <a:normAutofit/>
            </a:bodyPr>
            <a:lstStyle/>
            <a:p>
              <a:pPr marL="0" algn="ctr"/>
              <a:endParaRPr/>
            </a:p>
          </p:txBody>
        </p:sp>
        <p:sp>
          <p:nvSpPr>
            <p:cNvPr id="87" name="Freeform 87"/>
            <p:cNvSpPr/>
            <p:nvPr/>
          </p:nvSpPr>
          <p:spPr>
            <a:xfrm>
              <a:off x="3847488" y="1806407"/>
              <a:ext cx="142138" cy="34250"/>
            </a:xfrm>
            <a:custGeom>
              <a:avLst/>
              <a:gdLst/>
              <a:ahLst/>
              <a:cxnLst/>
              <a:rect l="l" t="t" r="r" b="b"/>
              <a:pathLst>
                <a:path w="97" h="23">
                  <a:moveTo>
                    <a:pt x="95" y="0"/>
                  </a:moveTo>
                  <a:cubicBezTo>
                    <a:pt x="67" y="1"/>
                    <a:pt x="40" y="5"/>
                    <a:pt x="13" y="13"/>
                  </a:cubicBezTo>
                  <a:cubicBezTo>
                    <a:pt x="8" y="14"/>
                    <a:pt x="4" y="17"/>
                    <a:pt x="0" y="19"/>
                  </a:cubicBezTo>
                  <a:cubicBezTo>
                    <a:pt x="0" y="22"/>
                    <a:pt x="0" y="22"/>
                    <a:pt x="0" y="22"/>
                  </a:cubicBezTo>
                  <a:cubicBezTo>
                    <a:pt x="2" y="23"/>
                    <a:pt x="5" y="23"/>
                    <a:pt x="9" y="23"/>
                  </a:cubicBezTo>
                  <a:cubicBezTo>
                    <a:pt x="10" y="23"/>
                    <a:pt x="10" y="23"/>
                    <a:pt x="10" y="23"/>
                  </a:cubicBezTo>
                  <a:cubicBezTo>
                    <a:pt x="13" y="22"/>
                    <a:pt x="13" y="22"/>
                    <a:pt x="13" y="22"/>
                  </a:cubicBezTo>
                  <a:cubicBezTo>
                    <a:pt x="26" y="18"/>
                    <a:pt x="40" y="15"/>
                    <a:pt x="54" y="13"/>
                  </a:cubicBezTo>
                  <a:cubicBezTo>
                    <a:pt x="57" y="12"/>
                    <a:pt x="59" y="12"/>
                    <a:pt x="61" y="12"/>
                  </a:cubicBezTo>
                  <a:cubicBezTo>
                    <a:pt x="72" y="10"/>
                    <a:pt x="84" y="9"/>
                    <a:pt x="97" y="9"/>
                  </a:cubicBezTo>
                  <a:cubicBezTo>
                    <a:pt x="95" y="0"/>
                    <a:pt x="95" y="0"/>
                    <a:pt x="95" y="0"/>
                  </a:cubicBezTo>
                  <a:cubicBezTo>
                    <a:pt x="95" y="0"/>
                    <a:pt x="95" y="0"/>
                    <a:pt x="95" y="0"/>
                  </a:cubicBezTo>
                </a:path>
              </a:pathLst>
            </a:custGeom>
            <a:solidFill>
              <a:srgbClr val="E4BD4B"/>
            </a:solidFill>
          </p:spPr>
          <p:txBody>
            <a:bodyPr vert="horz" wrap="square" lIns="91440" tIns="45720" rIns="91440" bIns="45720" anchor="ctr">
              <a:normAutofit/>
            </a:bodyPr>
            <a:lstStyle/>
            <a:p>
              <a:pPr marL="0" algn="ctr"/>
              <a:endParaRPr/>
            </a:p>
          </p:txBody>
        </p:sp>
        <p:sp>
          <p:nvSpPr>
            <p:cNvPr id="88" name="Freeform 88"/>
            <p:cNvSpPr/>
            <p:nvPr/>
          </p:nvSpPr>
          <p:spPr>
            <a:xfrm>
              <a:off x="4921226" y="1890319"/>
              <a:ext cx="5138" cy="6850"/>
            </a:xfrm>
            <a:custGeom>
              <a:avLst/>
              <a:gdLst/>
              <a:ahLst/>
              <a:cxnLst/>
              <a:rect l="l" t="t" r="r" b="b"/>
              <a:pathLst>
                <a:path w="4" h="5">
                  <a:moveTo>
                    <a:pt x="0" y="0"/>
                  </a:moveTo>
                  <a:cubicBezTo>
                    <a:pt x="0" y="0"/>
                    <a:pt x="0" y="0"/>
                    <a:pt x="0" y="0"/>
                  </a:cubicBezTo>
                  <a:cubicBezTo>
                    <a:pt x="0" y="0"/>
                    <a:pt x="0" y="0"/>
                    <a:pt x="0" y="1"/>
                  </a:cubicBezTo>
                  <a:cubicBezTo>
                    <a:pt x="1" y="1"/>
                    <a:pt x="1" y="1"/>
                    <a:pt x="1" y="1"/>
                  </a:cubicBezTo>
                  <a:cubicBezTo>
                    <a:pt x="1" y="1"/>
                    <a:pt x="1" y="2"/>
                    <a:pt x="2" y="2"/>
                  </a:cubicBezTo>
                  <a:cubicBezTo>
                    <a:pt x="4" y="5"/>
                    <a:pt x="4" y="5"/>
                    <a:pt x="4" y="5"/>
                  </a:cubicBezTo>
                  <a:cubicBezTo>
                    <a:pt x="4" y="5"/>
                    <a:pt x="4" y="5"/>
                    <a:pt x="4" y="5"/>
                  </a:cubicBezTo>
                  <a:cubicBezTo>
                    <a:pt x="2" y="2"/>
                    <a:pt x="2" y="2"/>
                    <a:pt x="2" y="2"/>
                  </a:cubicBezTo>
                  <a:cubicBezTo>
                    <a:pt x="1" y="1"/>
                    <a:pt x="1" y="1"/>
                    <a:pt x="1" y="1"/>
                  </a:cubicBezTo>
                  <a:cubicBezTo>
                    <a:pt x="0" y="0"/>
                    <a:pt x="0" y="0"/>
                    <a:pt x="0" y="0"/>
                  </a:cubicBezTo>
                  <a:cubicBezTo>
                    <a:pt x="0" y="0"/>
                    <a:pt x="0" y="0"/>
                    <a:pt x="0" y="0"/>
                  </a:cubicBezTo>
                </a:path>
              </a:pathLst>
            </a:custGeom>
            <a:solidFill>
              <a:srgbClr val="3971D0"/>
            </a:solidFill>
          </p:spPr>
          <p:txBody>
            <a:bodyPr vert="horz" wrap="square" lIns="91440" tIns="45720" rIns="91440" bIns="45720" anchor="ctr">
              <a:normAutofit/>
            </a:bodyPr>
            <a:lstStyle/>
            <a:p>
              <a:pPr marL="0" algn="ctr"/>
              <a:endParaRPr/>
            </a:p>
          </p:txBody>
        </p:sp>
        <p:sp>
          <p:nvSpPr>
            <p:cNvPr id="89" name="Freeform 89"/>
            <p:cNvSpPr/>
            <p:nvPr/>
          </p:nvSpPr>
          <p:spPr>
            <a:xfrm>
              <a:off x="3987913" y="1806407"/>
              <a:ext cx="938450" cy="114738"/>
            </a:xfrm>
            <a:custGeom>
              <a:avLst/>
              <a:gdLst/>
              <a:ahLst/>
              <a:cxnLst/>
              <a:rect l="l" t="t" r="r" b="b"/>
              <a:pathLst>
                <a:path w="642" h="78">
                  <a:moveTo>
                    <a:pt x="12" y="0"/>
                  </a:moveTo>
                  <a:cubicBezTo>
                    <a:pt x="8" y="0"/>
                    <a:pt x="4" y="0"/>
                    <a:pt x="0" y="0"/>
                  </a:cubicBezTo>
                  <a:cubicBezTo>
                    <a:pt x="0" y="0"/>
                    <a:pt x="0" y="0"/>
                    <a:pt x="0" y="0"/>
                  </a:cubicBezTo>
                  <a:cubicBezTo>
                    <a:pt x="0" y="0"/>
                    <a:pt x="0" y="0"/>
                    <a:pt x="0" y="0"/>
                  </a:cubicBezTo>
                  <a:cubicBezTo>
                    <a:pt x="2" y="9"/>
                    <a:pt x="2" y="9"/>
                    <a:pt x="2" y="9"/>
                  </a:cubicBezTo>
                  <a:cubicBezTo>
                    <a:pt x="5" y="9"/>
                    <a:pt x="9" y="9"/>
                    <a:pt x="12" y="9"/>
                  </a:cubicBezTo>
                  <a:cubicBezTo>
                    <a:pt x="44" y="9"/>
                    <a:pt x="80" y="14"/>
                    <a:pt x="112" y="30"/>
                  </a:cubicBezTo>
                  <a:cubicBezTo>
                    <a:pt x="112" y="30"/>
                    <a:pt x="157" y="51"/>
                    <a:pt x="188" y="51"/>
                  </a:cubicBezTo>
                  <a:cubicBezTo>
                    <a:pt x="219" y="51"/>
                    <a:pt x="468" y="53"/>
                    <a:pt x="526" y="70"/>
                  </a:cubicBezTo>
                  <a:cubicBezTo>
                    <a:pt x="537" y="73"/>
                    <a:pt x="549" y="76"/>
                    <a:pt x="561" y="77"/>
                  </a:cubicBezTo>
                  <a:cubicBezTo>
                    <a:pt x="567" y="78"/>
                    <a:pt x="573" y="78"/>
                    <a:pt x="580" y="78"/>
                  </a:cubicBezTo>
                  <a:cubicBezTo>
                    <a:pt x="595" y="78"/>
                    <a:pt x="610" y="76"/>
                    <a:pt x="624" y="71"/>
                  </a:cubicBezTo>
                  <a:cubicBezTo>
                    <a:pt x="625" y="73"/>
                    <a:pt x="625" y="76"/>
                    <a:pt x="624" y="78"/>
                  </a:cubicBezTo>
                  <a:cubicBezTo>
                    <a:pt x="634" y="72"/>
                    <a:pt x="642" y="62"/>
                    <a:pt x="642" y="62"/>
                  </a:cubicBezTo>
                  <a:cubicBezTo>
                    <a:pt x="640" y="59"/>
                    <a:pt x="640" y="59"/>
                    <a:pt x="640" y="59"/>
                  </a:cubicBezTo>
                  <a:cubicBezTo>
                    <a:pt x="639" y="59"/>
                    <a:pt x="639" y="58"/>
                    <a:pt x="639" y="58"/>
                  </a:cubicBezTo>
                  <a:cubicBezTo>
                    <a:pt x="638" y="58"/>
                    <a:pt x="638" y="58"/>
                    <a:pt x="638" y="58"/>
                  </a:cubicBezTo>
                  <a:cubicBezTo>
                    <a:pt x="638" y="57"/>
                    <a:pt x="638" y="57"/>
                    <a:pt x="638" y="57"/>
                  </a:cubicBezTo>
                  <a:cubicBezTo>
                    <a:pt x="619" y="65"/>
                    <a:pt x="600" y="69"/>
                    <a:pt x="580" y="69"/>
                  </a:cubicBezTo>
                  <a:cubicBezTo>
                    <a:pt x="573" y="69"/>
                    <a:pt x="567" y="69"/>
                    <a:pt x="561" y="68"/>
                  </a:cubicBezTo>
                  <a:cubicBezTo>
                    <a:pt x="549" y="67"/>
                    <a:pt x="537" y="64"/>
                    <a:pt x="526" y="61"/>
                  </a:cubicBezTo>
                  <a:cubicBezTo>
                    <a:pt x="467" y="44"/>
                    <a:pt x="218" y="42"/>
                    <a:pt x="188" y="42"/>
                  </a:cubicBezTo>
                  <a:cubicBezTo>
                    <a:pt x="157" y="42"/>
                    <a:pt x="112" y="21"/>
                    <a:pt x="112" y="21"/>
                  </a:cubicBezTo>
                  <a:cubicBezTo>
                    <a:pt x="80" y="5"/>
                    <a:pt x="44" y="0"/>
                    <a:pt x="12" y="0"/>
                  </a:cubicBezTo>
                </a:path>
              </a:pathLst>
            </a:custGeom>
            <a:solidFill>
              <a:srgbClr val="D8B347"/>
            </a:solidFill>
          </p:spPr>
          <p:txBody>
            <a:bodyPr vert="horz" wrap="square" lIns="91440" tIns="45720" rIns="91440" bIns="45720" anchor="ctr">
              <a:normAutofit/>
            </a:bodyPr>
            <a:lstStyle/>
            <a:p>
              <a:pPr marL="0" algn="ctr"/>
              <a:endParaRPr/>
            </a:p>
          </p:txBody>
        </p:sp>
        <p:sp>
          <p:nvSpPr>
            <p:cNvPr id="90" name="Freeform 90"/>
            <p:cNvSpPr/>
            <p:nvPr/>
          </p:nvSpPr>
          <p:spPr>
            <a:xfrm>
              <a:off x="3861188" y="1820107"/>
              <a:ext cx="130150" cy="20550"/>
            </a:xfrm>
            <a:custGeom>
              <a:avLst/>
              <a:gdLst/>
              <a:ahLst/>
              <a:cxnLst/>
              <a:rect l="l" t="t" r="r" b="b"/>
              <a:pathLst>
                <a:path w="89" h="14">
                  <a:moveTo>
                    <a:pt x="88" y="0"/>
                  </a:moveTo>
                  <a:cubicBezTo>
                    <a:pt x="75" y="0"/>
                    <a:pt x="63" y="1"/>
                    <a:pt x="52" y="3"/>
                  </a:cubicBezTo>
                  <a:cubicBezTo>
                    <a:pt x="50" y="3"/>
                    <a:pt x="48" y="3"/>
                    <a:pt x="45" y="4"/>
                  </a:cubicBezTo>
                  <a:cubicBezTo>
                    <a:pt x="31" y="6"/>
                    <a:pt x="17" y="9"/>
                    <a:pt x="4" y="13"/>
                  </a:cubicBezTo>
                  <a:cubicBezTo>
                    <a:pt x="1" y="14"/>
                    <a:pt x="1" y="14"/>
                    <a:pt x="1" y="14"/>
                  </a:cubicBezTo>
                  <a:cubicBezTo>
                    <a:pt x="1" y="14"/>
                    <a:pt x="1" y="14"/>
                    <a:pt x="0" y="14"/>
                  </a:cubicBezTo>
                  <a:cubicBezTo>
                    <a:pt x="0" y="14"/>
                    <a:pt x="0" y="14"/>
                    <a:pt x="0" y="14"/>
                  </a:cubicBezTo>
                  <a:cubicBezTo>
                    <a:pt x="9" y="14"/>
                    <a:pt x="20" y="13"/>
                    <a:pt x="33" y="12"/>
                  </a:cubicBezTo>
                  <a:cubicBezTo>
                    <a:pt x="48" y="8"/>
                    <a:pt x="63" y="5"/>
                    <a:pt x="79" y="5"/>
                  </a:cubicBezTo>
                  <a:cubicBezTo>
                    <a:pt x="79" y="5"/>
                    <a:pt x="79" y="5"/>
                    <a:pt x="79" y="5"/>
                  </a:cubicBezTo>
                  <a:cubicBezTo>
                    <a:pt x="89" y="4"/>
                    <a:pt x="89" y="4"/>
                    <a:pt x="89" y="4"/>
                  </a:cubicBezTo>
                  <a:cubicBezTo>
                    <a:pt x="88" y="0"/>
                    <a:pt x="88" y="0"/>
                    <a:pt x="88" y="0"/>
                  </a:cubicBezTo>
                </a:path>
              </a:pathLst>
            </a:custGeom>
            <a:solidFill>
              <a:srgbClr val="CDAA43"/>
            </a:solidFill>
          </p:spPr>
          <p:txBody>
            <a:bodyPr vert="horz" wrap="square" lIns="91440" tIns="45720" rIns="91440" bIns="45720" anchor="ctr">
              <a:normAutofit/>
            </a:bodyPr>
            <a:lstStyle/>
            <a:p>
              <a:pPr marL="0" algn="ctr"/>
              <a:endParaRPr/>
            </a:p>
          </p:txBody>
        </p:sp>
        <p:sp>
          <p:nvSpPr>
            <p:cNvPr id="91" name="Freeform 91"/>
            <p:cNvSpPr/>
            <p:nvPr/>
          </p:nvSpPr>
          <p:spPr>
            <a:xfrm>
              <a:off x="3989626" y="1820107"/>
              <a:ext cx="912763" cy="104463"/>
            </a:xfrm>
            <a:custGeom>
              <a:avLst/>
              <a:gdLst/>
              <a:ahLst/>
              <a:cxnLst/>
              <a:rect l="l" t="t" r="r" b="b"/>
              <a:pathLst>
                <a:path w="623" h="72">
                  <a:moveTo>
                    <a:pt x="10" y="0"/>
                  </a:moveTo>
                  <a:cubicBezTo>
                    <a:pt x="7" y="0"/>
                    <a:pt x="3" y="0"/>
                    <a:pt x="0" y="0"/>
                  </a:cubicBezTo>
                  <a:cubicBezTo>
                    <a:pt x="1" y="4"/>
                    <a:pt x="1" y="4"/>
                    <a:pt x="1" y="4"/>
                  </a:cubicBezTo>
                  <a:cubicBezTo>
                    <a:pt x="9" y="2"/>
                    <a:pt x="14" y="1"/>
                    <a:pt x="17" y="1"/>
                  </a:cubicBezTo>
                  <a:cubicBezTo>
                    <a:pt x="17" y="1"/>
                    <a:pt x="18" y="1"/>
                    <a:pt x="18" y="1"/>
                  </a:cubicBezTo>
                  <a:cubicBezTo>
                    <a:pt x="35" y="1"/>
                    <a:pt x="143" y="34"/>
                    <a:pt x="149" y="40"/>
                  </a:cubicBezTo>
                  <a:cubicBezTo>
                    <a:pt x="155" y="46"/>
                    <a:pt x="286" y="46"/>
                    <a:pt x="334" y="46"/>
                  </a:cubicBezTo>
                  <a:cubicBezTo>
                    <a:pt x="344" y="46"/>
                    <a:pt x="350" y="46"/>
                    <a:pt x="350" y="46"/>
                  </a:cubicBezTo>
                  <a:cubicBezTo>
                    <a:pt x="350" y="46"/>
                    <a:pt x="488" y="53"/>
                    <a:pt x="516" y="61"/>
                  </a:cubicBezTo>
                  <a:cubicBezTo>
                    <a:pt x="544" y="70"/>
                    <a:pt x="597" y="72"/>
                    <a:pt x="611" y="72"/>
                  </a:cubicBezTo>
                  <a:cubicBezTo>
                    <a:pt x="615" y="72"/>
                    <a:pt x="619" y="71"/>
                    <a:pt x="622" y="69"/>
                  </a:cubicBezTo>
                  <a:cubicBezTo>
                    <a:pt x="623" y="67"/>
                    <a:pt x="623" y="64"/>
                    <a:pt x="622" y="62"/>
                  </a:cubicBezTo>
                  <a:cubicBezTo>
                    <a:pt x="608" y="67"/>
                    <a:pt x="593" y="69"/>
                    <a:pt x="578" y="69"/>
                  </a:cubicBezTo>
                  <a:cubicBezTo>
                    <a:pt x="571" y="69"/>
                    <a:pt x="565" y="69"/>
                    <a:pt x="559" y="68"/>
                  </a:cubicBezTo>
                  <a:cubicBezTo>
                    <a:pt x="547" y="67"/>
                    <a:pt x="535" y="64"/>
                    <a:pt x="524" y="61"/>
                  </a:cubicBezTo>
                  <a:cubicBezTo>
                    <a:pt x="466" y="44"/>
                    <a:pt x="217" y="42"/>
                    <a:pt x="186" y="42"/>
                  </a:cubicBezTo>
                  <a:cubicBezTo>
                    <a:pt x="155" y="42"/>
                    <a:pt x="110" y="21"/>
                    <a:pt x="110" y="21"/>
                  </a:cubicBezTo>
                  <a:cubicBezTo>
                    <a:pt x="78" y="5"/>
                    <a:pt x="42" y="0"/>
                    <a:pt x="10" y="0"/>
                  </a:cubicBezTo>
                </a:path>
              </a:pathLst>
            </a:custGeom>
            <a:solidFill>
              <a:srgbClr val="C2A140"/>
            </a:solidFill>
          </p:spPr>
          <p:txBody>
            <a:bodyPr vert="horz" wrap="square" lIns="91440" tIns="45720" rIns="91440" bIns="45720" anchor="ctr">
              <a:normAutofit/>
            </a:bodyPr>
            <a:lstStyle/>
            <a:p>
              <a:pPr marL="0" algn="ctr"/>
              <a:endParaRPr/>
            </a:p>
          </p:txBody>
        </p:sp>
        <p:sp>
          <p:nvSpPr>
            <p:cNvPr id="92" name="Freeform 92"/>
            <p:cNvSpPr/>
            <p:nvPr/>
          </p:nvSpPr>
          <p:spPr>
            <a:xfrm>
              <a:off x="3773851" y="1782432"/>
              <a:ext cx="1183338" cy="160975"/>
            </a:xfrm>
            <a:custGeom>
              <a:avLst/>
              <a:gdLst/>
              <a:ahLst/>
              <a:cxnLst/>
              <a:rect l="l" t="t" r="r" b="b"/>
              <a:pathLst>
                <a:path w="809" h="110">
                  <a:moveTo>
                    <a:pt x="49" y="96"/>
                  </a:moveTo>
                  <a:cubicBezTo>
                    <a:pt x="49" y="96"/>
                    <a:pt x="0" y="59"/>
                    <a:pt x="64" y="34"/>
                  </a:cubicBezTo>
                  <a:cubicBezTo>
                    <a:pt x="64" y="34"/>
                    <a:pt x="174" y="0"/>
                    <a:pt x="258" y="42"/>
                  </a:cubicBezTo>
                  <a:cubicBezTo>
                    <a:pt x="258" y="42"/>
                    <a:pt x="303" y="63"/>
                    <a:pt x="334" y="63"/>
                  </a:cubicBezTo>
                  <a:cubicBezTo>
                    <a:pt x="365" y="63"/>
                    <a:pt x="614" y="66"/>
                    <a:pt x="672" y="82"/>
                  </a:cubicBezTo>
                  <a:cubicBezTo>
                    <a:pt x="683" y="86"/>
                    <a:pt x="695" y="88"/>
                    <a:pt x="707" y="90"/>
                  </a:cubicBezTo>
                  <a:cubicBezTo>
                    <a:pt x="738" y="93"/>
                    <a:pt x="770" y="88"/>
                    <a:pt x="797" y="73"/>
                  </a:cubicBezTo>
                  <a:cubicBezTo>
                    <a:pt x="801" y="70"/>
                    <a:pt x="805" y="69"/>
                    <a:pt x="806" y="71"/>
                  </a:cubicBezTo>
                  <a:cubicBezTo>
                    <a:pt x="809" y="75"/>
                    <a:pt x="807" y="100"/>
                    <a:pt x="774" y="106"/>
                  </a:cubicBezTo>
                  <a:cubicBezTo>
                    <a:pt x="749" y="110"/>
                    <a:pt x="693" y="102"/>
                    <a:pt x="669" y="99"/>
                  </a:cubicBezTo>
                  <a:cubicBezTo>
                    <a:pt x="663" y="98"/>
                    <a:pt x="656" y="96"/>
                    <a:pt x="650" y="95"/>
                  </a:cubicBezTo>
                  <a:cubicBezTo>
                    <a:pt x="627" y="90"/>
                    <a:pt x="554" y="76"/>
                    <a:pt x="510" y="82"/>
                  </a:cubicBezTo>
                  <a:cubicBezTo>
                    <a:pt x="457" y="90"/>
                    <a:pt x="307" y="76"/>
                    <a:pt x="307" y="76"/>
                  </a:cubicBezTo>
                  <a:cubicBezTo>
                    <a:pt x="307" y="76"/>
                    <a:pt x="215" y="57"/>
                    <a:pt x="177" y="41"/>
                  </a:cubicBezTo>
                  <a:cubicBezTo>
                    <a:pt x="140" y="26"/>
                    <a:pt x="35" y="39"/>
                    <a:pt x="49" y="96"/>
                  </a:cubicBezTo>
                  <a:close/>
                </a:path>
              </a:pathLst>
            </a:custGeom>
            <a:solidFill>
              <a:srgbClr val="FED253"/>
            </a:solidFill>
          </p:spPr>
          <p:txBody>
            <a:bodyPr vert="horz" wrap="square" lIns="91440" tIns="45720" rIns="91440" bIns="45720" anchor="ctr">
              <a:normAutofit/>
            </a:bodyPr>
            <a:lstStyle/>
            <a:p>
              <a:pPr marL="0" algn="ctr"/>
              <a:endParaRPr/>
            </a:p>
          </p:txBody>
        </p:sp>
        <p:sp>
          <p:nvSpPr>
            <p:cNvPr id="93" name="Freeform 93"/>
            <p:cNvSpPr/>
            <p:nvPr/>
          </p:nvSpPr>
          <p:spPr>
            <a:xfrm>
              <a:off x="4335551" y="1244707"/>
              <a:ext cx="61650" cy="13700"/>
            </a:xfrm>
            <a:custGeom>
              <a:avLst/>
              <a:gdLst/>
              <a:ahLst/>
              <a:cxnLst/>
              <a:rect l="l" t="t" r="r" b="b"/>
              <a:pathLst>
                <a:path w="42" h="9">
                  <a:moveTo>
                    <a:pt x="42" y="0"/>
                  </a:moveTo>
                  <a:cubicBezTo>
                    <a:pt x="40" y="1"/>
                    <a:pt x="39" y="2"/>
                    <a:pt x="38" y="4"/>
                  </a:cubicBezTo>
                  <a:cubicBezTo>
                    <a:pt x="0" y="9"/>
                    <a:pt x="0" y="9"/>
                    <a:pt x="0" y="9"/>
                  </a:cubicBezTo>
                  <a:cubicBezTo>
                    <a:pt x="0" y="9"/>
                    <a:pt x="0" y="9"/>
                    <a:pt x="0" y="9"/>
                  </a:cubicBezTo>
                  <a:cubicBezTo>
                    <a:pt x="38" y="4"/>
                    <a:pt x="38" y="4"/>
                    <a:pt x="38" y="4"/>
                  </a:cubicBezTo>
                  <a:cubicBezTo>
                    <a:pt x="39" y="3"/>
                    <a:pt x="40" y="2"/>
                    <a:pt x="42" y="1"/>
                  </a:cubicBezTo>
                  <a:cubicBezTo>
                    <a:pt x="42" y="1"/>
                    <a:pt x="42" y="1"/>
                    <a:pt x="42" y="1"/>
                  </a:cubicBezTo>
                  <a:cubicBezTo>
                    <a:pt x="42" y="1"/>
                    <a:pt x="42" y="0"/>
                    <a:pt x="42" y="0"/>
                  </a:cubicBezTo>
                </a:path>
              </a:pathLst>
            </a:custGeom>
            <a:solidFill>
              <a:srgbClr val="E5E5E5"/>
            </a:solidFill>
          </p:spPr>
          <p:txBody>
            <a:bodyPr vert="horz" wrap="square" lIns="91440" tIns="45720" rIns="91440" bIns="45720" anchor="ctr">
              <a:normAutofit/>
            </a:bodyPr>
            <a:lstStyle/>
            <a:p>
              <a:pPr marL="0" algn="ctr"/>
              <a:endParaRPr/>
            </a:p>
          </p:txBody>
        </p:sp>
        <p:sp>
          <p:nvSpPr>
            <p:cNvPr id="94" name="Freeform 94"/>
            <p:cNvSpPr/>
            <p:nvPr/>
          </p:nvSpPr>
          <p:spPr>
            <a:xfrm>
              <a:off x="4335551" y="1246419"/>
              <a:ext cx="113025" cy="106175"/>
            </a:xfrm>
            <a:custGeom>
              <a:avLst/>
              <a:gdLst/>
              <a:ahLst/>
              <a:cxnLst/>
              <a:rect l="l" t="t" r="r" b="b"/>
              <a:pathLst>
                <a:path w="77" h="72">
                  <a:moveTo>
                    <a:pt x="42" y="0"/>
                  </a:moveTo>
                  <a:cubicBezTo>
                    <a:pt x="42" y="0"/>
                    <a:pt x="42" y="0"/>
                    <a:pt x="42" y="0"/>
                  </a:cubicBezTo>
                  <a:cubicBezTo>
                    <a:pt x="40" y="1"/>
                    <a:pt x="39" y="2"/>
                    <a:pt x="38" y="3"/>
                  </a:cubicBezTo>
                  <a:cubicBezTo>
                    <a:pt x="0" y="8"/>
                    <a:pt x="0" y="8"/>
                    <a:pt x="0" y="8"/>
                  </a:cubicBezTo>
                  <a:cubicBezTo>
                    <a:pt x="22" y="25"/>
                    <a:pt x="73" y="66"/>
                    <a:pt x="77" y="72"/>
                  </a:cubicBezTo>
                  <a:cubicBezTo>
                    <a:pt x="77" y="72"/>
                    <a:pt x="69" y="28"/>
                    <a:pt x="42" y="0"/>
                  </a:cubicBezTo>
                </a:path>
              </a:pathLst>
            </a:custGeom>
            <a:solidFill>
              <a:srgbClr val="E4BD4B"/>
            </a:solidFill>
          </p:spPr>
          <p:txBody>
            <a:bodyPr vert="horz" wrap="square" lIns="91440" tIns="45720" rIns="91440" bIns="45720" anchor="ctr">
              <a:normAutofit/>
            </a:bodyPr>
            <a:lstStyle/>
            <a:p>
              <a:pPr marL="0" algn="ctr"/>
              <a:endParaRPr/>
            </a:p>
          </p:txBody>
        </p:sp>
        <p:sp>
          <p:nvSpPr>
            <p:cNvPr id="95" name="Freeform 95"/>
            <p:cNvSpPr/>
            <p:nvPr/>
          </p:nvSpPr>
          <p:spPr>
            <a:xfrm>
              <a:off x="4179713" y="1665982"/>
              <a:ext cx="95900" cy="44525"/>
            </a:xfrm>
            <a:custGeom>
              <a:avLst/>
              <a:gdLst/>
              <a:ahLst/>
              <a:cxnLst/>
              <a:rect l="l" t="t" r="r" b="b"/>
              <a:pathLst>
                <a:path w="56" h="26">
                  <a:moveTo>
                    <a:pt x="56" y="0"/>
                  </a:moveTo>
                  <a:lnTo>
                    <a:pt x="14" y="4"/>
                  </a:lnTo>
                  <a:lnTo>
                    <a:pt x="0" y="26"/>
                  </a:lnTo>
                  <a:lnTo>
                    <a:pt x="54" y="24"/>
                  </a:lnTo>
                  <a:lnTo>
                    <a:pt x="56" y="0"/>
                  </a:lnTo>
                  <a:close/>
                </a:path>
              </a:pathLst>
            </a:custGeom>
            <a:solidFill>
              <a:srgbClr val="E4BD4B"/>
            </a:solidFill>
          </p:spPr>
          <p:txBody>
            <a:bodyPr vert="horz" wrap="square" lIns="91440" tIns="45720" rIns="91440" bIns="45720" anchor="ctr">
              <a:normAutofit/>
            </a:bodyPr>
            <a:lstStyle/>
            <a:p>
              <a:pPr marL="0" algn="ctr"/>
              <a:endParaRPr/>
            </a:p>
          </p:txBody>
        </p:sp>
        <p:sp>
          <p:nvSpPr>
            <p:cNvPr id="96" name="Freeform 96"/>
            <p:cNvSpPr/>
            <p:nvPr/>
          </p:nvSpPr>
          <p:spPr>
            <a:xfrm>
              <a:off x="4179713" y="1665982"/>
              <a:ext cx="95900" cy="44525"/>
            </a:xfrm>
            <a:custGeom>
              <a:avLst/>
              <a:gdLst/>
              <a:ahLst/>
              <a:cxnLst/>
              <a:rect l="l" t="t" r="r" b="b"/>
              <a:pathLst>
                <a:path w="56" h="26">
                  <a:moveTo>
                    <a:pt x="56" y="0"/>
                  </a:moveTo>
                  <a:lnTo>
                    <a:pt x="14" y="4"/>
                  </a:lnTo>
                  <a:lnTo>
                    <a:pt x="0" y="26"/>
                  </a:lnTo>
                  <a:lnTo>
                    <a:pt x="54" y="24"/>
                  </a:lnTo>
                  <a:lnTo>
                    <a:pt x="56" y="0"/>
                  </a:lnTo>
                </a:path>
              </a:pathLst>
            </a:custGeom>
            <a:noFill/>
          </p:spPr>
          <p:txBody>
            <a:bodyPr vert="horz" wrap="square" lIns="91440" tIns="45720" rIns="91440" bIns="45720" anchor="ctr">
              <a:normAutofit/>
            </a:bodyPr>
            <a:lstStyle/>
            <a:p>
              <a:pPr marL="0" algn="ctr"/>
              <a:endParaRPr/>
            </a:p>
          </p:txBody>
        </p:sp>
        <p:sp>
          <p:nvSpPr>
            <p:cNvPr id="97" name="Freeform 97"/>
            <p:cNvSpPr/>
            <p:nvPr/>
          </p:nvSpPr>
          <p:spPr>
            <a:xfrm>
              <a:off x="4775663" y="1717357"/>
              <a:ext cx="70213" cy="42813"/>
            </a:xfrm>
            <a:custGeom>
              <a:avLst/>
              <a:gdLst/>
              <a:ahLst/>
              <a:cxnLst/>
              <a:rect l="l" t="t" r="r" b="b"/>
              <a:pathLst>
                <a:path w="41" h="25">
                  <a:moveTo>
                    <a:pt x="0" y="0"/>
                  </a:moveTo>
                  <a:lnTo>
                    <a:pt x="6" y="20"/>
                  </a:lnTo>
                  <a:lnTo>
                    <a:pt x="41" y="25"/>
                  </a:lnTo>
                  <a:lnTo>
                    <a:pt x="26" y="3"/>
                  </a:lnTo>
                  <a:lnTo>
                    <a:pt x="0" y="0"/>
                  </a:lnTo>
                  <a:close/>
                </a:path>
              </a:pathLst>
            </a:custGeom>
            <a:solidFill>
              <a:srgbClr val="E4BD4B"/>
            </a:solidFill>
          </p:spPr>
          <p:txBody>
            <a:bodyPr vert="horz" wrap="square" lIns="91440" tIns="45720" rIns="91440" bIns="45720" anchor="ctr">
              <a:normAutofit/>
            </a:bodyPr>
            <a:lstStyle/>
            <a:p>
              <a:pPr marL="0" algn="ctr"/>
              <a:endParaRPr/>
            </a:p>
          </p:txBody>
        </p:sp>
        <p:sp>
          <p:nvSpPr>
            <p:cNvPr id="98" name="Freeform 98"/>
            <p:cNvSpPr/>
            <p:nvPr/>
          </p:nvSpPr>
          <p:spPr>
            <a:xfrm>
              <a:off x="4775663" y="1717357"/>
              <a:ext cx="70213" cy="42813"/>
            </a:xfrm>
            <a:custGeom>
              <a:avLst/>
              <a:gdLst/>
              <a:ahLst/>
              <a:cxnLst/>
              <a:rect l="l" t="t" r="r" b="b"/>
              <a:pathLst>
                <a:path w="41" h="25">
                  <a:moveTo>
                    <a:pt x="0" y="0"/>
                  </a:moveTo>
                  <a:lnTo>
                    <a:pt x="6" y="20"/>
                  </a:lnTo>
                  <a:lnTo>
                    <a:pt x="41" y="25"/>
                  </a:lnTo>
                  <a:lnTo>
                    <a:pt x="26" y="3"/>
                  </a:lnTo>
                  <a:lnTo>
                    <a:pt x="0" y="0"/>
                  </a:lnTo>
                </a:path>
              </a:pathLst>
            </a:custGeom>
            <a:noFill/>
          </p:spPr>
          <p:txBody>
            <a:bodyPr vert="horz" wrap="square" lIns="91440" tIns="45720" rIns="91440" bIns="45720" anchor="ctr">
              <a:normAutofit/>
            </a:bodyPr>
            <a:lstStyle/>
            <a:p>
              <a:pPr marL="0" algn="ctr"/>
              <a:endParaRPr/>
            </a:p>
          </p:txBody>
        </p:sp>
        <p:sp>
          <p:nvSpPr>
            <p:cNvPr id="99" name="Freeform 99"/>
            <p:cNvSpPr/>
            <p:nvPr/>
          </p:nvSpPr>
          <p:spPr>
            <a:xfrm>
              <a:off x="3749876" y="2825344"/>
              <a:ext cx="328800" cy="279138"/>
            </a:xfrm>
            <a:custGeom>
              <a:avLst/>
              <a:gdLst/>
              <a:ahLst/>
              <a:cxnLst/>
              <a:rect l="l" t="t" r="r" b="b"/>
              <a:pathLst>
                <a:path w="224" h="191">
                  <a:moveTo>
                    <a:pt x="0" y="0"/>
                  </a:moveTo>
                  <a:cubicBezTo>
                    <a:pt x="5" y="7"/>
                    <a:pt x="144" y="191"/>
                    <a:pt x="184" y="191"/>
                  </a:cubicBezTo>
                  <a:cubicBezTo>
                    <a:pt x="185" y="191"/>
                    <a:pt x="186" y="191"/>
                    <a:pt x="186" y="190"/>
                  </a:cubicBezTo>
                  <a:cubicBezTo>
                    <a:pt x="224" y="185"/>
                    <a:pt x="0" y="0"/>
                    <a:pt x="0" y="0"/>
                  </a:cubicBezTo>
                </a:path>
              </a:pathLst>
            </a:custGeom>
            <a:solidFill>
              <a:srgbClr val="B9C1CF"/>
            </a:solidFill>
          </p:spPr>
          <p:txBody>
            <a:bodyPr vert="horz" wrap="square" lIns="91440" tIns="45720" rIns="91440" bIns="45720" anchor="ctr">
              <a:normAutofit/>
            </a:bodyPr>
            <a:lstStyle/>
            <a:p>
              <a:pPr marL="0" algn="ctr"/>
              <a:endParaRPr/>
            </a:p>
          </p:txBody>
        </p:sp>
        <p:sp>
          <p:nvSpPr>
            <p:cNvPr id="100" name="Freeform 100"/>
            <p:cNvSpPr/>
            <p:nvPr/>
          </p:nvSpPr>
          <p:spPr>
            <a:xfrm>
              <a:off x="4453713" y="3077082"/>
              <a:ext cx="51375" cy="71925"/>
            </a:xfrm>
            <a:custGeom>
              <a:avLst/>
              <a:gdLst/>
              <a:ahLst/>
              <a:cxnLst/>
              <a:rect l="l" t="t" r="r" b="b"/>
              <a:pathLst>
                <a:path w="35" h="49">
                  <a:moveTo>
                    <a:pt x="0" y="0"/>
                  </a:moveTo>
                  <a:cubicBezTo>
                    <a:pt x="0" y="0"/>
                    <a:pt x="20" y="49"/>
                    <a:pt x="28" y="49"/>
                  </a:cubicBezTo>
                  <a:cubicBezTo>
                    <a:pt x="29" y="49"/>
                    <a:pt x="29" y="48"/>
                    <a:pt x="30" y="47"/>
                  </a:cubicBezTo>
                  <a:cubicBezTo>
                    <a:pt x="35" y="34"/>
                    <a:pt x="0" y="0"/>
                    <a:pt x="0" y="0"/>
                  </a:cubicBezTo>
                </a:path>
              </a:pathLst>
            </a:custGeom>
            <a:solidFill>
              <a:srgbClr val="595C71"/>
            </a:solidFill>
          </p:spPr>
          <p:txBody>
            <a:bodyPr vert="horz" wrap="square" lIns="91440" tIns="45720" rIns="91440" bIns="45720" anchor="ctr">
              <a:normAutofit/>
            </a:bodyPr>
            <a:lstStyle/>
            <a:p>
              <a:pPr marL="0" algn="ctr"/>
              <a:endParaRPr/>
            </a:p>
          </p:txBody>
        </p:sp>
        <p:sp>
          <p:nvSpPr>
            <p:cNvPr id="101" name="Freeform 101"/>
            <p:cNvSpPr/>
            <p:nvPr/>
          </p:nvSpPr>
          <p:spPr>
            <a:xfrm>
              <a:off x="3850913" y="3414443"/>
              <a:ext cx="46238" cy="215775"/>
            </a:xfrm>
            <a:custGeom>
              <a:avLst/>
              <a:gdLst/>
              <a:ahLst/>
              <a:cxnLst/>
              <a:rect l="l" t="t" r="r" b="b"/>
              <a:pathLst>
                <a:path w="32" h="148">
                  <a:moveTo>
                    <a:pt x="30" y="0"/>
                  </a:moveTo>
                  <a:cubicBezTo>
                    <a:pt x="30" y="0"/>
                    <a:pt x="0" y="144"/>
                    <a:pt x="16" y="148"/>
                  </a:cubicBezTo>
                  <a:cubicBezTo>
                    <a:pt x="16" y="148"/>
                    <a:pt x="16" y="148"/>
                    <a:pt x="17" y="148"/>
                  </a:cubicBezTo>
                  <a:cubicBezTo>
                    <a:pt x="32" y="148"/>
                    <a:pt x="30" y="0"/>
                    <a:pt x="30" y="0"/>
                  </a:cubicBezTo>
                </a:path>
              </a:pathLst>
            </a:custGeom>
            <a:solidFill>
              <a:srgbClr val="B9C1CF"/>
            </a:solidFill>
          </p:spPr>
          <p:txBody>
            <a:bodyPr vert="horz" wrap="square" lIns="91440" tIns="45720" rIns="91440" bIns="45720" anchor="ctr">
              <a:normAutofit/>
            </a:bodyPr>
            <a:lstStyle/>
            <a:p>
              <a:pPr marL="0" algn="ctr"/>
              <a:endParaRPr/>
            </a:p>
          </p:txBody>
        </p:sp>
        <p:sp>
          <p:nvSpPr>
            <p:cNvPr id="102" name="Freeform 102"/>
            <p:cNvSpPr/>
            <p:nvPr/>
          </p:nvSpPr>
          <p:spPr>
            <a:xfrm>
              <a:off x="4472551" y="4227881"/>
              <a:ext cx="90763" cy="167825"/>
            </a:xfrm>
            <a:custGeom>
              <a:avLst/>
              <a:gdLst/>
              <a:ahLst/>
              <a:cxnLst/>
              <a:rect l="l" t="t" r="r" b="b"/>
              <a:pathLst>
                <a:path w="63" h="115">
                  <a:moveTo>
                    <a:pt x="0" y="0"/>
                  </a:moveTo>
                  <a:cubicBezTo>
                    <a:pt x="5" y="15"/>
                    <a:pt x="47" y="110"/>
                    <a:pt x="56" y="115"/>
                  </a:cubicBezTo>
                  <a:cubicBezTo>
                    <a:pt x="57" y="115"/>
                    <a:pt x="57" y="115"/>
                    <a:pt x="57" y="115"/>
                  </a:cubicBezTo>
                  <a:cubicBezTo>
                    <a:pt x="63" y="115"/>
                    <a:pt x="0" y="0"/>
                    <a:pt x="0" y="0"/>
                  </a:cubicBezTo>
                </a:path>
              </a:pathLst>
            </a:custGeom>
            <a:solidFill>
              <a:srgbClr val="B9C1CF"/>
            </a:solidFill>
          </p:spPr>
          <p:txBody>
            <a:bodyPr vert="horz" wrap="square" lIns="91440" tIns="45720" rIns="91440" bIns="45720" anchor="ctr">
              <a:normAutofit/>
            </a:bodyPr>
            <a:lstStyle/>
            <a:p>
              <a:pPr marL="0" algn="ctr"/>
              <a:endParaRPr/>
            </a:p>
          </p:txBody>
        </p:sp>
        <p:sp>
          <p:nvSpPr>
            <p:cNvPr id="103" name="Freeform 103"/>
            <p:cNvSpPr/>
            <p:nvPr/>
          </p:nvSpPr>
          <p:spPr>
            <a:xfrm>
              <a:off x="5135288" y="3661043"/>
              <a:ext cx="54800" cy="68500"/>
            </a:xfrm>
            <a:custGeom>
              <a:avLst/>
              <a:gdLst/>
              <a:ahLst/>
              <a:cxnLst/>
              <a:rect l="l" t="t" r="r" b="b"/>
              <a:pathLst>
                <a:path w="37" h="47">
                  <a:moveTo>
                    <a:pt x="37" y="0"/>
                  </a:moveTo>
                  <a:cubicBezTo>
                    <a:pt x="35" y="6"/>
                    <a:pt x="0" y="35"/>
                    <a:pt x="8" y="45"/>
                  </a:cubicBezTo>
                  <a:cubicBezTo>
                    <a:pt x="8" y="46"/>
                    <a:pt x="9" y="47"/>
                    <a:pt x="10" y="47"/>
                  </a:cubicBezTo>
                  <a:cubicBezTo>
                    <a:pt x="19" y="47"/>
                    <a:pt x="36" y="4"/>
                    <a:pt x="37" y="0"/>
                  </a:cubicBezTo>
                  <a:moveTo>
                    <a:pt x="37" y="0"/>
                  </a:moveTo>
                  <a:cubicBezTo>
                    <a:pt x="37" y="0"/>
                    <a:pt x="37" y="0"/>
                    <a:pt x="37" y="0"/>
                  </a:cubicBezTo>
                  <a:cubicBezTo>
                    <a:pt x="37" y="0"/>
                    <a:pt x="37" y="0"/>
                    <a:pt x="37" y="0"/>
                  </a:cubicBezTo>
                </a:path>
              </a:pathLst>
            </a:custGeom>
            <a:solidFill>
              <a:srgbClr val="AFB7C5"/>
            </a:solidFill>
          </p:spPr>
          <p:txBody>
            <a:bodyPr vert="horz" wrap="square" lIns="91440" tIns="45720" rIns="91440" bIns="45720" anchor="ctr">
              <a:normAutofit/>
            </a:bodyPr>
            <a:lstStyle/>
            <a:p>
              <a:pPr marL="0" algn="ctr"/>
              <a:endParaRPr/>
            </a:p>
          </p:txBody>
        </p:sp>
        <p:sp>
          <p:nvSpPr>
            <p:cNvPr id="104" name="Freeform 104"/>
            <p:cNvSpPr/>
            <p:nvPr/>
          </p:nvSpPr>
          <p:spPr>
            <a:xfrm>
              <a:off x="4765388" y="4048068"/>
              <a:ext cx="35963" cy="140425"/>
            </a:xfrm>
            <a:custGeom>
              <a:avLst/>
              <a:gdLst/>
              <a:ahLst/>
              <a:cxnLst/>
              <a:rect l="l" t="t" r="r" b="b"/>
              <a:pathLst>
                <a:path w="25" h="96">
                  <a:moveTo>
                    <a:pt x="8" y="0"/>
                  </a:moveTo>
                  <a:cubicBezTo>
                    <a:pt x="7" y="4"/>
                    <a:pt x="0" y="80"/>
                    <a:pt x="14" y="95"/>
                  </a:cubicBezTo>
                  <a:cubicBezTo>
                    <a:pt x="15" y="96"/>
                    <a:pt x="15" y="96"/>
                    <a:pt x="16" y="96"/>
                  </a:cubicBezTo>
                  <a:cubicBezTo>
                    <a:pt x="25" y="96"/>
                    <a:pt x="8" y="0"/>
                    <a:pt x="8" y="0"/>
                  </a:cubicBezTo>
                </a:path>
              </a:pathLst>
            </a:custGeom>
            <a:solidFill>
              <a:srgbClr val="595C71"/>
            </a:solidFill>
          </p:spPr>
          <p:txBody>
            <a:bodyPr vert="horz" wrap="square" lIns="91440" tIns="45720" rIns="91440" bIns="45720" anchor="ctr">
              <a:normAutofit/>
            </a:bodyPr>
            <a:lstStyle/>
            <a:p>
              <a:pPr marL="0" algn="ctr"/>
              <a:endParaRPr/>
            </a:p>
          </p:txBody>
        </p:sp>
        <p:sp>
          <p:nvSpPr>
            <p:cNvPr id="105" name="Freeform 105"/>
            <p:cNvSpPr/>
            <p:nvPr/>
          </p:nvSpPr>
          <p:spPr>
            <a:xfrm>
              <a:off x="5274001" y="4443656"/>
              <a:ext cx="214063" cy="210638"/>
            </a:xfrm>
            <a:custGeom>
              <a:avLst/>
              <a:gdLst/>
              <a:ahLst/>
              <a:cxnLst/>
              <a:rect l="l" t="t" r="r" b="b"/>
              <a:pathLst>
                <a:path w="146" h="144">
                  <a:moveTo>
                    <a:pt x="142" y="0"/>
                  </a:moveTo>
                  <a:cubicBezTo>
                    <a:pt x="139" y="52"/>
                    <a:pt x="75" y="98"/>
                    <a:pt x="3" y="134"/>
                  </a:cubicBezTo>
                  <a:cubicBezTo>
                    <a:pt x="2" y="137"/>
                    <a:pt x="1" y="140"/>
                    <a:pt x="0" y="144"/>
                  </a:cubicBezTo>
                  <a:cubicBezTo>
                    <a:pt x="12" y="138"/>
                    <a:pt x="22" y="133"/>
                    <a:pt x="33" y="127"/>
                  </a:cubicBezTo>
                  <a:cubicBezTo>
                    <a:pt x="96" y="92"/>
                    <a:pt x="146" y="48"/>
                    <a:pt x="142" y="0"/>
                  </a:cubicBezTo>
                  <a:cubicBezTo>
                    <a:pt x="142" y="0"/>
                    <a:pt x="142" y="0"/>
                    <a:pt x="142" y="0"/>
                  </a:cubicBezTo>
                </a:path>
              </a:pathLst>
            </a:custGeom>
            <a:solidFill>
              <a:srgbClr val="D98A8A"/>
            </a:solidFill>
          </p:spPr>
          <p:txBody>
            <a:bodyPr vert="horz" wrap="square" lIns="91440" tIns="45720" rIns="91440" bIns="45720" anchor="ctr">
              <a:normAutofit/>
            </a:bodyPr>
            <a:lstStyle/>
            <a:p>
              <a:pPr marL="0" algn="ctr"/>
              <a:endParaRPr/>
            </a:p>
          </p:txBody>
        </p:sp>
        <p:sp>
          <p:nvSpPr>
            <p:cNvPr id="106" name="Freeform 106"/>
            <p:cNvSpPr/>
            <p:nvPr/>
          </p:nvSpPr>
          <p:spPr>
            <a:xfrm>
              <a:off x="5169538" y="4638881"/>
              <a:ext cx="109600" cy="59938"/>
            </a:xfrm>
            <a:custGeom>
              <a:avLst/>
              <a:gdLst/>
              <a:ahLst/>
              <a:cxnLst/>
              <a:rect l="l" t="t" r="r" b="b"/>
              <a:pathLst>
                <a:path w="75" h="41">
                  <a:moveTo>
                    <a:pt x="75" y="0"/>
                  </a:moveTo>
                  <a:cubicBezTo>
                    <a:pt x="50" y="12"/>
                    <a:pt x="24" y="23"/>
                    <a:pt x="0" y="33"/>
                  </a:cubicBezTo>
                  <a:cubicBezTo>
                    <a:pt x="0" y="36"/>
                    <a:pt x="0" y="38"/>
                    <a:pt x="0" y="41"/>
                  </a:cubicBezTo>
                  <a:cubicBezTo>
                    <a:pt x="0" y="41"/>
                    <a:pt x="0" y="41"/>
                    <a:pt x="0" y="41"/>
                  </a:cubicBezTo>
                  <a:cubicBezTo>
                    <a:pt x="7" y="39"/>
                    <a:pt x="14" y="36"/>
                    <a:pt x="22" y="33"/>
                  </a:cubicBezTo>
                  <a:cubicBezTo>
                    <a:pt x="26" y="31"/>
                    <a:pt x="31" y="29"/>
                    <a:pt x="36" y="26"/>
                  </a:cubicBezTo>
                  <a:cubicBezTo>
                    <a:pt x="48" y="21"/>
                    <a:pt x="60" y="16"/>
                    <a:pt x="72" y="10"/>
                  </a:cubicBezTo>
                  <a:cubicBezTo>
                    <a:pt x="72" y="10"/>
                    <a:pt x="72" y="10"/>
                    <a:pt x="72" y="10"/>
                  </a:cubicBezTo>
                  <a:cubicBezTo>
                    <a:pt x="73" y="6"/>
                    <a:pt x="74" y="3"/>
                    <a:pt x="75" y="0"/>
                  </a:cubicBezTo>
                </a:path>
              </a:pathLst>
            </a:custGeom>
            <a:solidFill>
              <a:srgbClr val="AFB7C5"/>
            </a:solidFill>
          </p:spPr>
          <p:txBody>
            <a:bodyPr vert="horz" wrap="square" lIns="91440" tIns="45720" rIns="91440" bIns="45720" anchor="ctr">
              <a:normAutofit/>
            </a:bodyPr>
            <a:lstStyle/>
            <a:p>
              <a:pPr marL="0" algn="ctr"/>
              <a:endParaRPr/>
            </a:p>
          </p:txBody>
        </p:sp>
        <p:sp>
          <p:nvSpPr>
            <p:cNvPr id="107" name="Freeform 107"/>
            <p:cNvSpPr/>
            <p:nvPr/>
          </p:nvSpPr>
          <p:spPr>
            <a:xfrm>
              <a:off x="3647126" y="4686831"/>
              <a:ext cx="1522413" cy="308250"/>
            </a:xfrm>
            <a:custGeom>
              <a:avLst/>
              <a:gdLst/>
              <a:ahLst/>
              <a:cxnLst/>
              <a:rect l="l" t="t" r="r" b="b"/>
              <a:pathLst>
                <a:path w="1039" h="210">
                  <a:moveTo>
                    <a:pt x="653" y="114"/>
                  </a:moveTo>
                  <a:cubicBezTo>
                    <a:pt x="625" y="122"/>
                    <a:pt x="587" y="134"/>
                    <a:pt x="574" y="139"/>
                  </a:cubicBezTo>
                  <a:cubicBezTo>
                    <a:pt x="551" y="147"/>
                    <a:pt x="355" y="187"/>
                    <a:pt x="355" y="187"/>
                  </a:cubicBezTo>
                  <a:cubicBezTo>
                    <a:pt x="315" y="199"/>
                    <a:pt x="254" y="201"/>
                    <a:pt x="212" y="201"/>
                  </a:cubicBezTo>
                  <a:cubicBezTo>
                    <a:pt x="184" y="201"/>
                    <a:pt x="164" y="200"/>
                    <a:pt x="164" y="200"/>
                  </a:cubicBezTo>
                  <a:cubicBezTo>
                    <a:pt x="158" y="201"/>
                    <a:pt x="152" y="201"/>
                    <a:pt x="146" y="201"/>
                  </a:cubicBezTo>
                  <a:cubicBezTo>
                    <a:pt x="104" y="201"/>
                    <a:pt x="49" y="194"/>
                    <a:pt x="11" y="188"/>
                  </a:cubicBezTo>
                  <a:cubicBezTo>
                    <a:pt x="8" y="191"/>
                    <a:pt x="4" y="193"/>
                    <a:pt x="0" y="195"/>
                  </a:cubicBezTo>
                  <a:cubicBezTo>
                    <a:pt x="0" y="195"/>
                    <a:pt x="0" y="195"/>
                    <a:pt x="0" y="195"/>
                  </a:cubicBezTo>
                  <a:cubicBezTo>
                    <a:pt x="38" y="201"/>
                    <a:pt x="100" y="210"/>
                    <a:pt x="146" y="210"/>
                  </a:cubicBezTo>
                  <a:cubicBezTo>
                    <a:pt x="152" y="210"/>
                    <a:pt x="158" y="209"/>
                    <a:pt x="164" y="209"/>
                  </a:cubicBezTo>
                  <a:cubicBezTo>
                    <a:pt x="179" y="210"/>
                    <a:pt x="194" y="210"/>
                    <a:pt x="209" y="210"/>
                  </a:cubicBezTo>
                  <a:cubicBezTo>
                    <a:pt x="240" y="210"/>
                    <a:pt x="270" y="209"/>
                    <a:pt x="300" y="206"/>
                  </a:cubicBezTo>
                  <a:cubicBezTo>
                    <a:pt x="319" y="204"/>
                    <a:pt x="337" y="201"/>
                    <a:pt x="355" y="196"/>
                  </a:cubicBezTo>
                  <a:cubicBezTo>
                    <a:pt x="355" y="196"/>
                    <a:pt x="551" y="155"/>
                    <a:pt x="574" y="147"/>
                  </a:cubicBezTo>
                  <a:cubicBezTo>
                    <a:pt x="588" y="142"/>
                    <a:pt x="626" y="130"/>
                    <a:pt x="654" y="122"/>
                  </a:cubicBezTo>
                  <a:cubicBezTo>
                    <a:pt x="654" y="119"/>
                    <a:pt x="653" y="116"/>
                    <a:pt x="653" y="114"/>
                  </a:cubicBezTo>
                  <a:cubicBezTo>
                    <a:pt x="653" y="114"/>
                    <a:pt x="653" y="114"/>
                    <a:pt x="653" y="114"/>
                  </a:cubicBezTo>
                  <a:moveTo>
                    <a:pt x="1039" y="0"/>
                  </a:moveTo>
                  <a:cubicBezTo>
                    <a:pt x="965" y="28"/>
                    <a:pt x="902" y="45"/>
                    <a:pt x="902" y="45"/>
                  </a:cubicBezTo>
                  <a:cubicBezTo>
                    <a:pt x="898" y="44"/>
                    <a:pt x="894" y="43"/>
                    <a:pt x="889" y="43"/>
                  </a:cubicBezTo>
                  <a:cubicBezTo>
                    <a:pt x="888" y="43"/>
                    <a:pt x="887" y="43"/>
                    <a:pt x="885" y="43"/>
                  </a:cubicBezTo>
                  <a:cubicBezTo>
                    <a:pt x="885" y="44"/>
                    <a:pt x="885" y="44"/>
                    <a:pt x="885" y="44"/>
                  </a:cubicBezTo>
                  <a:cubicBezTo>
                    <a:pt x="886" y="47"/>
                    <a:pt x="886" y="49"/>
                    <a:pt x="887" y="52"/>
                  </a:cubicBezTo>
                  <a:cubicBezTo>
                    <a:pt x="887" y="52"/>
                    <a:pt x="887" y="52"/>
                    <a:pt x="887" y="52"/>
                  </a:cubicBezTo>
                  <a:cubicBezTo>
                    <a:pt x="888" y="52"/>
                    <a:pt x="889" y="52"/>
                    <a:pt x="890" y="52"/>
                  </a:cubicBezTo>
                  <a:cubicBezTo>
                    <a:pt x="894" y="52"/>
                    <a:pt x="898" y="53"/>
                    <a:pt x="902" y="53"/>
                  </a:cubicBezTo>
                  <a:cubicBezTo>
                    <a:pt x="902" y="53"/>
                    <a:pt x="924" y="48"/>
                    <a:pt x="956" y="37"/>
                  </a:cubicBezTo>
                  <a:cubicBezTo>
                    <a:pt x="963" y="35"/>
                    <a:pt x="970" y="33"/>
                    <a:pt x="977" y="31"/>
                  </a:cubicBezTo>
                  <a:cubicBezTo>
                    <a:pt x="996" y="24"/>
                    <a:pt x="1017" y="17"/>
                    <a:pt x="1039" y="8"/>
                  </a:cubicBezTo>
                  <a:cubicBezTo>
                    <a:pt x="1039" y="5"/>
                    <a:pt x="1039" y="3"/>
                    <a:pt x="1039" y="0"/>
                  </a:cubicBezTo>
                </a:path>
              </a:pathLst>
            </a:custGeom>
            <a:solidFill>
              <a:srgbClr val="B9C1CF"/>
            </a:solidFill>
          </p:spPr>
          <p:txBody>
            <a:bodyPr vert="horz" wrap="square" lIns="91440" tIns="45720" rIns="91440" bIns="45720" anchor="ctr">
              <a:normAutofit/>
            </a:bodyPr>
            <a:lstStyle/>
            <a:p>
              <a:pPr marL="0" algn="ctr"/>
              <a:endParaRPr/>
            </a:p>
          </p:txBody>
        </p:sp>
        <p:sp>
          <p:nvSpPr>
            <p:cNvPr id="108" name="Freeform 108"/>
            <p:cNvSpPr/>
            <p:nvPr/>
          </p:nvSpPr>
          <p:spPr>
            <a:xfrm>
              <a:off x="4604413" y="4851231"/>
              <a:ext cx="6850" cy="13700"/>
            </a:xfrm>
            <a:custGeom>
              <a:avLst/>
              <a:gdLst/>
              <a:ahLst/>
              <a:cxnLst/>
              <a:rect l="l" t="t" r="r" b="b"/>
              <a:pathLst>
                <a:path w="5" h="10">
                  <a:moveTo>
                    <a:pt x="4" y="0"/>
                  </a:moveTo>
                  <a:cubicBezTo>
                    <a:pt x="3" y="1"/>
                    <a:pt x="1" y="1"/>
                    <a:pt x="0" y="2"/>
                  </a:cubicBezTo>
                  <a:cubicBezTo>
                    <a:pt x="0" y="2"/>
                    <a:pt x="0" y="2"/>
                    <a:pt x="0" y="2"/>
                  </a:cubicBezTo>
                  <a:cubicBezTo>
                    <a:pt x="0" y="4"/>
                    <a:pt x="1" y="7"/>
                    <a:pt x="1" y="10"/>
                  </a:cubicBezTo>
                  <a:cubicBezTo>
                    <a:pt x="1" y="10"/>
                    <a:pt x="1" y="10"/>
                    <a:pt x="1" y="10"/>
                  </a:cubicBezTo>
                  <a:cubicBezTo>
                    <a:pt x="5" y="9"/>
                    <a:pt x="5" y="9"/>
                    <a:pt x="5" y="9"/>
                  </a:cubicBezTo>
                  <a:cubicBezTo>
                    <a:pt x="5" y="6"/>
                    <a:pt x="4" y="3"/>
                    <a:pt x="4" y="0"/>
                  </a:cubicBezTo>
                  <a:cubicBezTo>
                    <a:pt x="4" y="0"/>
                    <a:pt x="4" y="0"/>
                    <a:pt x="4" y="0"/>
                  </a:cubicBezTo>
                </a:path>
              </a:pathLst>
            </a:custGeom>
            <a:solidFill>
              <a:srgbClr val="A6ADBA"/>
            </a:solidFill>
          </p:spPr>
          <p:txBody>
            <a:bodyPr vert="horz" wrap="square" lIns="91440" tIns="45720" rIns="91440" bIns="45720" anchor="ctr">
              <a:normAutofit/>
            </a:bodyPr>
            <a:lstStyle/>
            <a:p>
              <a:pPr marL="0" algn="ctr"/>
              <a:endParaRPr/>
            </a:p>
          </p:txBody>
        </p:sp>
        <p:sp>
          <p:nvSpPr>
            <p:cNvPr id="109" name="Freeform 109"/>
            <p:cNvSpPr/>
            <p:nvPr/>
          </p:nvSpPr>
          <p:spPr>
            <a:xfrm>
              <a:off x="4609551" y="4750193"/>
              <a:ext cx="337363" cy="114738"/>
            </a:xfrm>
            <a:custGeom>
              <a:avLst/>
              <a:gdLst/>
              <a:ahLst/>
              <a:cxnLst/>
              <a:rect l="l" t="t" r="r" b="b"/>
              <a:pathLst>
                <a:path w="230" h="78">
                  <a:moveTo>
                    <a:pt x="228" y="0"/>
                  </a:moveTo>
                  <a:cubicBezTo>
                    <a:pt x="166" y="3"/>
                    <a:pt x="27" y="61"/>
                    <a:pt x="27" y="61"/>
                  </a:cubicBezTo>
                  <a:cubicBezTo>
                    <a:pt x="27" y="61"/>
                    <a:pt x="15" y="65"/>
                    <a:pt x="0" y="69"/>
                  </a:cubicBezTo>
                  <a:cubicBezTo>
                    <a:pt x="0" y="69"/>
                    <a:pt x="0" y="69"/>
                    <a:pt x="0" y="69"/>
                  </a:cubicBezTo>
                  <a:cubicBezTo>
                    <a:pt x="0" y="72"/>
                    <a:pt x="1" y="75"/>
                    <a:pt x="1" y="78"/>
                  </a:cubicBezTo>
                  <a:cubicBezTo>
                    <a:pt x="1" y="78"/>
                    <a:pt x="1" y="78"/>
                    <a:pt x="1" y="78"/>
                  </a:cubicBezTo>
                  <a:cubicBezTo>
                    <a:pt x="27" y="70"/>
                    <a:pt x="27" y="70"/>
                    <a:pt x="27" y="70"/>
                  </a:cubicBezTo>
                  <a:cubicBezTo>
                    <a:pt x="27" y="70"/>
                    <a:pt x="40" y="64"/>
                    <a:pt x="60" y="57"/>
                  </a:cubicBezTo>
                  <a:cubicBezTo>
                    <a:pt x="98" y="42"/>
                    <a:pt x="161" y="20"/>
                    <a:pt x="205" y="12"/>
                  </a:cubicBezTo>
                  <a:cubicBezTo>
                    <a:pt x="212" y="11"/>
                    <a:pt x="219" y="10"/>
                    <a:pt x="226" y="9"/>
                  </a:cubicBezTo>
                  <a:cubicBezTo>
                    <a:pt x="227" y="9"/>
                    <a:pt x="228" y="9"/>
                    <a:pt x="230" y="9"/>
                  </a:cubicBezTo>
                  <a:cubicBezTo>
                    <a:pt x="229" y="6"/>
                    <a:pt x="229" y="4"/>
                    <a:pt x="228" y="1"/>
                  </a:cubicBezTo>
                  <a:cubicBezTo>
                    <a:pt x="228" y="1"/>
                    <a:pt x="228" y="1"/>
                    <a:pt x="228" y="0"/>
                  </a:cubicBezTo>
                </a:path>
              </a:pathLst>
            </a:custGeom>
            <a:solidFill>
              <a:srgbClr val="595C71"/>
            </a:solidFill>
          </p:spPr>
          <p:txBody>
            <a:bodyPr vert="horz" wrap="square" lIns="91440" tIns="45720" rIns="91440" bIns="45720" anchor="ctr">
              <a:normAutofit/>
            </a:bodyPr>
            <a:lstStyle/>
            <a:p>
              <a:pPr marL="0" algn="ctr"/>
              <a:endParaRPr/>
            </a:p>
          </p:txBody>
        </p:sp>
        <p:sp>
          <p:nvSpPr>
            <p:cNvPr id="110" name="Freeform 110"/>
            <p:cNvSpPr/>
            <p:nvPr/>
          </p:nvSpPr>
          <p:spPr>
            <a:xfrm>
              <a:off x="3597463" y="4224456"/>
              <a:ext cx="1923138" cy="765488"/>
            </a:xfrm>
            <a:custGeom>
              <a:avLst/>
              <a:gdLst/>
              <a:ahLst/>
              <a:cxnLst/>
              <a:rect l="l" t="t" r="r" b="b"/>
              <a:pathLst>
                <a:path w="1313" h="524">
                  <a:moveTo>
                    <a:pt x="0" y="498"/>
                  </a:moveTo>
                  <a:cubicBezTo>
                    <a:pt x="0" y="498"/>
                    <a:pt x="130" y="522"/>
                    <a:pt x="198" y="517"/>
                  </a:cubicBezTo>
                  <a:cubicBezTo>
                    <a:pt x="198" y="517"/>
                    <a:pt x="322" y="524"/>
                    <a:pt x="389" y="504"/>
                  </a:cubicBezTo>
                  <a:cubicBezTo>
                    <a:pt x="389" y="504"/>
                    <a:pt x="585" y="464"/>
                    <a:pt x="608" y="456"/>
                  </a:cubicBezTo>
                  <a:cubicBezTo>
                    <a:pt x="630" y="448"/>
                    <a:pt x="718" y="421"/>
                    <a:pt x="718" y="421"/>
                  </a:cubicBezTo>
                  <a:cubicBezTo>
                    <a:pt x="718" y="421"/>
                    <a:pt x="888" y="350"/>
                    <a:pt x="936" y="362"/>
                  </a:cubicBezTo>
                  <a:cubicBezTo>
                    <a:pt x="936" y="362"/>
                    <a:pt x="1313" y="264"/>
                    <a:pt x="1286" y="132"/>
                  </a:cubicBezTo>
                  <a:cubicBezTo>
                    <a:pt x="1259" y="0"/>
                    <a:pt x="1021" y="30"/>
                    <a:pt x="946" y="80"/>
                  </a:cubicBezTo>
                  <a:cubicBezTo>
                    <a:pt x="871" y="129"/>
                    <a:pt x="882" y="134"/>
                    <a:pt x="845" y="142"/>
                  </a:cubicBezTo>
                  <a:cubicBezTo>
                    <a:pt x="845" y="142"/>
                    <a:pt x="768" y="161"/>
                    <a:pt x="732" y="161"/>
                  </a:cubicBezTo>
                  <a:cubicBezTo>
                    <a:pt x="696" y="160"/>
                    <a:pt x="537" y="185"/>
                    <a:pt x="537" y="185"/>
                  </a:cubicBezTo>
                  <a:cubicBezTo>
                    <a:pt x="537" y="185"/>
                    <a:pt x="412" y="191"/>
                    <a:pt x="335" y="167"/>
                  </a:cubicBezTo>
                  <a:cubicBezTo>
                    <a:pt x="257" y="143"/>
                    <a:pt x="242" y="164"/>
                    <a:pt x="242" y="164"/>
                  </a:cubicBezTo>
                  <a:cubicBezTo>
                    <a:pt x="0" y="498"/>
                    <a:pt x="0" y="498"/>
                    <a:pt x="0" y="498"/>
                  </a:cubicBezTo>
                </a:path>
              </a:pathLst>
            </a:custGeom>
            <a:solidFill>
              <a:srgbClr val="FFA2A2"/>
            </a:solidFill>
          </p:spPr>
          <p:txBody>
            <a:bodyPr vert="horz" wrap="square" lIns="91440" tIns="45720" rIns="91440" bIns="45720" anchor="ctr">
              <a:normAutofit/>
            </a:bodyPr>
            <a:lstStyle/>
            <a:p>
              <a:pPr marL="0" algn="ctr"/>
              <a:endParaRPr/>
            </a:p>
          </p:txBody>
        </p:sp>
        <p:sp>
          <p:nvSpPr>
            <p:cNvPr id="111" name="Freeform 111"/>
            <p:cNvSpPr/>
            <p:nvPr/>
          </p:nvSpPr>
          <p:spPr>
            <a:xfrm>
              <a:off x="3448476" y="3143869"/>
              <a:ext cx="559988" cy="1308350"/>
            </a:xfrm>
            <a:custGeom>
              <a:avLst/>
              <a:gdLst/>
              <a:ahLst/>
              <a:cxnLst/>
              <a:rect l="l" t="t" r="r" b="b"/>
              <a:pathLst>
                <a:path w="383" h="895">
                  <a:moveTo>
                    <a:pt x="313" y="853"/>
                  </a:moveTo>
                  <a:cubicBezTo>
                    <a:pt x="311" y="853"/>
                    <a:pt x="310" y="853"/>
                    <a:pt x="308" y="854"/>
                  </a:cubicBezTo>
                  <a:cubicBezTo>
                    <a:pt x="308" y="854"/>
                    <a:pt x="308" y="854"/>
                    <a:pt x="308" y="854"/>
                  </a:cubicBezTo>
                  <a:cubicBezTo>
                    <a:pt x="311" y="854"/>
                    <a:pt x="314" y="856"/>
                    <a:pt x="315" y="859"/>
                  </a:cubicBezTo>
                  <a:cubicBezTo>
                    <a:pt x="316" y="864"/>
                    <a:pt x="324" y="870"/>
                    <a:pt x="334" y="876"/>
                  </a:cubicBezTo>
                  <a:cubicBezTo>
                    <a:pt x="347" y="883"/>
                    <a:pt x="361" y="889"/>
                    <a:pt x="375" y="895"/>
                  </a:cubicBezTo>
                  <a:cubicBezTo>
                    <a:pt x="375" y="895"/>
                    <a:pt x="375" y="895"/>
                    <a:pt x="375" y="895"/>
                  </a:cubicBezTo>
                  <a:cubicBezTo>
                    <a:pt x="377" y="895"/>
                    <a:pt x="380" y="895"/>
                    <a:pt x="383" y="895"/>
                  </a:cubicBezTo>
                  <a:cubicBezTo>
                    <a:pt x="383" y="895"/>
                    <a:pt x="383" y="895"/>
                    <a:pt x="383" y="895"/>
                  </a:cubicBezTo>
                  <a:cubicBezTo>
                    <a:pt x="383" y="895"/>
                    <a:pt x="351" y="882"/>
                    <a:pt x="334" y="870"/>
                  </a:cubicBezTo>
                  <a:cubicBezTo>
                    <a:pt x="328" y="867"/>
                    <a:pt x="324" y="863"/>
                    <a:pt x="324" y="859"/>
                  </a:cubicBezTo>
                  <a:cubicBezTo>
                    <a:pt x="323" y="855"/>
                    <a:pt x="318" y="853"/>
                    <a:pt x="313" y="853"/>
                  </a:cubicBezTo>
                  <a:moveTo>
                    <a:pt x="4" y="0"/>
                  </a:moveTo>
                  <a:cubicBezTo>
                    <a:pt x="3" y="0"/>
                    <a:pt x="1" y="0"/>
                    <a:pt x="0" y="0"/>
                  </a:cubicBezTo>
                  <a:cubicBezTo>
                    <a:pt x="0" y="0"/>
                    <a:pt x="0" y="0"/>
                    <a:pt x="0" y="0"/>
                  </a:cubicBezTo>
                  <a:cubicBezTo>
                    <a:pt x="142" y="5"/>
                    <a:pt x="221" y="256"/>
                    <a:pt x="234" y="301"/>
                  </a:cubicBezTo>
                  <a:cubicBezTo>
                    <a:pt x="236" y="305"/>
                    <a:pt x="236" y="307"/>
                    <a:pt x="236" y="307"/>
                  </a:cubicBezTo>
                  <a:cubicBezTo>
                    <a:pt x="236" y="307"/>
                    <a:pt x="296" y="367"/>
                    <a:pt x="279" y="393"/>
                  </a:cubicBezTo>
                  <a:cubicBezTo>
                    <a:pt x="275" y="399"/>
                    <a:pt x="273" y="406"/>
                    <a:pt x="273" y="412"/>
                  </a:cubicBezTo>
                  <a:cubicBezTo>
                    <a:pt x="268" y="448"/>
                    <a:pt x="282" y="506"/>
                    <a:pt x="282" y="506"/>
                  </a:cubicBezTo>
                  <a:cubicBezTo>
                    <a:pt x="282" y="506"/>
                    <a:pt x="286" y="522"/>
                    <a:pt x="301" y="560"/>
                  </a:cubicBezTo>
                  <a:cubicBezTo>
                    <a:pt x="302" y="563"/>
                    <a:pt x="303" y="567"/>
                    <a:pt x="305" y="571"/>
                  </a:cubicBezTo>
                  <a:cubicBezTo>
                    <a:pt x="314" y="595"/>
                    <a:pt x="316" y="635"/>
                    <a:pt x="311" y="671"/>
                  </a:cubicBezTo>
                  <a:cubicBezTo>
                    <a:pt x="306" y="706"/>
                    <a:pt x="294" y="737"/>
                    <a:pt x="276" y="744"/>
                  </a:cubicBezTo>
                  <a:cubicBezTo>
                    <a:pt x="238" y="760"/>
                    <a:pt x="248" y="776"/>
                    <a:pt x="257" y="790"/>
                  </a:cubicBezTo>
                  <a:cubicBezTo>
                    <a:pt x="262" y="799"/>
                    <a:pt x="266" y="809"/>
                    <a:pt x="270" y="819"/>
                  </a:cubicBezTo>
                  <a:cubicBezTo>
                    <a:pt x="276" y="838"/>
                    <a:pt x="283" y="858"/>
                    <a:pt x="283" y="858"/>
                  </a:cubicBezTo>
                  <a:cubicBezTo>
                    <a:pt x="285" y="857"/>
                    <a:pt x="288" y="856"/>
                    <a:pt x="291" y="855"/>
                  </a:cubicBezTo>
                  <a:cubicBezTo>
                    <a:pt x="291" y="855"/>
                    <a:pt x="291" y="855"/>
                    <a:pt x="291" y="855"/>
                  </a:cubicBezTo>
                  <a:cubicBezTo>
                    <a:pt x="289" y="849"/>
                    <a:pt x="284" y="834"/>
                    <a:pt x="278" y="819"/>
                  </a:cubicBezTo>
                  <a:cubicBezTo>
                    <a:pt x="275" y="809"/>
                    <a:pt x="271" y="799"/>
                    <a:pt x="265" y="790"/>
                  </a:cubicBezTo>
                  <a:cubicBezTo>
                    <a:pt x="257" y="776"/>
                    <a:pt x="246" y="760"/>
                    <a:pt x="284" y="744"/>
                  </a:cubicBezTo>
                  <a:cubicBezTo>
                    <a:pt x="303" y="737"/>
                    <a:pt x="314" y="706"/>
                    <a:pt x="319" y="671"/>
                  </a:cubicBezTo>
                  <a:cubicBezTo>
                    <a:pt x="324" y="635"/>
                    <a:pt x="322" y="595"/>
                    <a:pt x="313" y="571"/>
                  </a:cubicBezTo>
                  <a:cubicBezTo>
                    <a:pt x="309" y="560"/>
                    <a:pt x="309" y="560"/>
                    <a:pt x="309" y="560"/>
                  </a:cubicBezTo>
                  <a:cubicBezTo>
                    <a:pt x="295" y="522"/>
                    <a:pt x="290" y="506"/>
                    <a:pt x="290" y="506"/>
                  </a:cubicBezTo>
                  <a:cubicBezTo>
                    <a:pt x="290" y="506"/>
                    <a:pt x="276" y="448"/>
                    <a:pt x="281" y="412"/>
                  </a:cubicBezTo>
                  <a:cubicBezTo>
                    <a:pt x="282" y="406"/>
                    <a:pt x="284" y="399"/>
                    <a:pt x="287" y="393"/>
                  </a:cubicBezTo>
                  <a:cubicBezTo>
                    <a:pt x="305" y="367"/>
                    <a:pt x="245" y="307"/>
                    <a:pt x="245" y="307"/>
                  </a:cubicBezTo>
                  <a:cubicBezTo>
                    <a:pt x="245" y="307"/>
                    <a:pt x="244" y="305"/>
                    <a:pt x="243" y="301"/>
                  </a:cubicBezTo>
                  <a:cubicBezTo>
                    <a:pt x="230" y="255"/>
                    <a:pt x="149" y="0"/>
                    <a:pt x="4" y="0"/>
                  </a:cubicBezTo>
                </a:path>
              </a:pathLst>
            </a:custGeom>
            <a:solidFill>
              <a:srgbClr val="B9C1CF"/>
            </a:solidFill>
          </p:spPr>
          <p:txBody>
            <a:bodyPr vert="horz" wrap="square" lIns="91440" tIns="45720" rIns="91440" bIns="45720" anchor="ctr">
              <a:normAutofit/>
            </a:bodyPr>
            <a:lstStyle/>
            <a:p>
              <a:pPr marL="0" algn="ctr"/>
              <a:endParaRPr/>
            </a:p>
          </p:txBody>
        </p:sp>
        <p:sp>
          <p:nvSpPr>
            <p:cNvPr id="112" name="Freeform 112"/>
            <p:cNvSpPr/>
            <p:nvPr/>
          </p:nvSpPr>
          <p:spPr>
            <a:xfrm>
              <a:off x="3583763" y="4991656"/>
              <a:ext cx="6850" cy="0"/>
            </a:xfrm>
            <a:custGeom>
              <a:avLst/>
              <a:gdLst/>
              <a:ahLst/>
              <a:cxnLst/>
              <a:rect l="l" t="t" r="r" b="b"/>
              <a:pathLst>
                <a:path w="4">
                  <a:moveTo>
                    <a:pt x="4" y="0"/>
                  </a:moveTo>
                  <a:cubicBezTo>
                    <a:pt x="2" y="0"/>
                    <a:pt x="1" y="0"/>
                    <a:pt x="0" y="0"/>
                  </a:cubicBezTo>
                  <a:cubicBezTo>
                    <a:pt x="0" y="0"/>
                    <a:pt x="0" y="0"/>
                    <a:pt x="1" y="0"/>
                  </a:cubicBezTo>
                  <a:cubicBezTo>
                    <a:pt x="2" y="0"/>
                    <a:pt x="3" y="0"/>
                    <a:pt x="4" y="0"/>
                  </a:cubicBezTo>
                  <a:cubicBezTo>
                    <a:pt x="4" y="0"/>
                    <a:pt x="4" y="0"/>
                    <a:pt x="4" y="0"/>
                  </a:cubicBezTo>
                </a:path>
              </a:pathLst>
            </a:custGeom>
            <a:solidFill>
              <a:srgbClr val="E5E5E5"/>
            </a:solidFill>
          </p:spPr>
          <p:txBody>
            <a:bodyPr vert="horz" wrap="square" lIns="91440" tIns="45720" rIns="91440" bIns="45720" anchor="ctr">
              <a:normAutofit/>
            </a:bodyPr>
            <a:lstStyle/>
            <a:p>
              <a:pPr marL="0" algn="ctr"/>
              <a:endParaRPr/>
            </a:p>
          </p:txBody>
        </p:sp>
        <p:sp>
          <p:nvSpPr>
            <p:cNvPr id="113" name="Freeform 113"/>
            <p:cNvSpPr/>
            <p:nvPr/>
          </p:nvSpPr>
          <p:spPr>
            <a:xfrm>
              <a:off x="3585476" y="4971106"/>
              <a:ext cx="61650" cy="22263"/>
            </a:xfrm>
            <a:custGeom>
              <a:avLst/>
              <a:gdLst/>
              <a:ahLst/>
              <a:cxnLst/>
              <a:rect l="l" t="t" r="r" b="b"/>
              <a:pathLst>
                <a:path w="42" h="15">
                  <a:moveTo>
                    <a:pt x="36" y="0"/>
                  </a:moveTo>
                  <a:cubicBezTo>
                    <a:pt x="36" y="0"/>
                    <a:pt x="36" y="0"/>
                    <a:pt x="36" y="0"/>
                  </a:cubicBezTo>
                  <a:cubicBezTo>
                    <a:pt x="26" y="7"/>
                    <a:pt x="15" y="11"/>
                    <a:pt x="3" y="14"/>
                  </a:cubicBezTo>
                  <a:cubicBezTo>
                    <a:pt x="3" y="14"/>
                    <a:pt x="3" y="14"/>
                    <a:pt x="3" y="14"/>
                  </a:cubicBezTo>
                  <a:cubicBezTo>
                    <a:pt x="3" y="14"/>
                    <a:pt x="3" y="14"/>
                    <a:pt x="3" y="14"/>
                  </a:cubicBezTo>
                  <a:cubicBezTo>
                    <a:pt x="3" y="14"/>
                    <a:pt x="3" y="14"/>
                    <a:pt x="3" y="14"/>
                  </a:cubicBezTo>
                  <a:cubicBezTo>
                    <a:pt x="2" y="14"/>
                    <a:pt x="1" y="14"/>
                    <a:pt x="0" y="14"/>
                  </a:cubicBezTo>
                  <a:cubicBezTo>
                    <a:pt x="1" y="15"/>
                    <a:pt x="2" y="15"/>
                    <a:pt x="3" y="15"/>
                  </a:cubicBezTo>
                  <a:cubicBezTo>
                    <a:pt x="4" y="15"/>
                    <a:pt x="5" y="15"/>
                    <a:pt x="6" y="15"/>
                  </a:cubicBezTo>
                  <a:cubicBezTo>
                    <a:pt x="19" y="14"/>
                    <a:pt x="33" y="7"/>
                    <a:pt x="42" y="1"/>
                  </a:cubicBezTo>
                  <a:cubicBezTo>
                    <a:pt x="36" y="0"/>
                    <a:pt x="36" y="0"/>
                    <a:pt x="36" y="0"/>
                  </a:cubicBezTo>
                </a:path>
              </a:pathLst>
            </a:custGeom>
            <a:solidFill>
              <a:srgbClr val="B9C1CF"/>
            </a:solidFill>
          </p:spPr>
          <p:txBody>
            <a:bodyPr vert="horz" wrap="square" lIns="91440" tIns="45720" rIns="91440" bIns="45720" anchor="ctr">
              <a:normAutofit/>
            </a:bodyPr>
            <a:lstStyle/>
            <a:p>
              <a:pPr marL="0" algn="ctr"/>
              <a:endParaRPr/>
            </a:p>
          </p:txBody>
        </p:sp>
        <p:sp>
          <p:nvSpPr>
            <p:cNvPr id="114" name="Freeform 114"/>
            <p:cNvSpPr/>
            <p:nvPr/>
          </p:nvSpPr>
          <p:spPr>
            <a:xfrm>
              <a:off x="3638563" y="4960831"/>
              <a:ext cx="25688" cy="11988"/>
            </a:xfrm>
            <a:custGeom>
              <a:avLst/>
              <a:gdLst/>
              <a:ahLst/>
              <a:cxnLst/>
              <a:rect l="l" t="t" r="r" b="b"/>
              <a:pathLst>
                <a:path w="17" h="8">
                  <a:moveTo>
                    <a:pt x="10" y="0"/>
                  </a:moveTo>
                  <a:cubicBezTo>
                    <a:pt x="10" y="0"/>
                    <a:pt x="10" y="0"/>
                    <a:pt x="10" y="0"/>
                  </a:cubicBezTo>
                  <a:cubicBezTo>
                    <a:pt x="9" y="1"/>
                    <a:pt x="9" y="1"/>
                    <a:pt x="9" y="1"/>
                  </a:cubicBezTo>
                  <a:cubicBezTo>
                    <a:pt x="9" y="1"/>
                    <a:pt x="5" y="4"/>
                    <a:pt x="0" y="7"/>
                  </a:cubicBezTo>
                  <a:cubicBezTo>
                    <a:pt x="6" y="8"/>
                    <a:pt x="6" y="8"/>
                    <a:pt x="6" y="8"/>
                  </a:cubicBezTo>
                  <a:cubicBezTo>
                    <a:pt x="6" y="8"/>
                    <a:pt x="6" y="8"/>
                    <a:pt x="6" y="8"/>
                  </a:cubicBezTo>
                  <a:cubicBezTo>
                    <a:pt x="10" y="6"/>
                    <a:pt x="14" y="4"/>
                    <a:pt x="17" y="1"/>
                  </a:cubicBezTo>
                  <a:cubicBezTo>
                    <a:pt x="14" y="1"/>
                    <a:pt x="12" y="0"/>
                    <a:pt x="10" y="0"/>
                  </a:cubicBezTo>
                </a:path>
              </a:pathLst>
            </a:custGeom>
            <a:solidFill>
              <a:srgbClr val="A6ADBA"/>
            </a:solidFill>
          </p:spPr>
          <p:txBody>
            <a:bodyPr vert="horz" wrap="square" lIns="91440" tIns="45720" rIns="91440" bIns="45720" anchor="ctr">
              <a:normAutofit/>
            </a:bodyPr>
            <a:lstStyle/>
            <a:p>
              <a:pPr marL="0" algn="ctr"/>
              <a:endParaRPr/>
            </a:p>
          </p:txBody>
        </p:sp>
        <p:sp>
          <p:nvSpPr>
            <p:cNvPr id="115" name="Freeform 115"/>
            <p:cNvSpPr/>
            <p:nvPr/>
          </p:nvSpPr>
          <p:spPr>
            <a:xfrm>
              <a:off x="3653976" y="4452218"/>
              <a:ext cx="354488" cy="510325"/>
            </a:xfrm>
            <a:custGeom>
              <a:avLst/>
              <a:gdLst/>
              <a:ahLst/>
              <a:cxnLst/>
              <a:rect l="l" t="t" r="r" b="b"/>
              <a:pathLst>
                <a:path w="243" h="349">
                  <a:moveTo>
                    <a:pt x="235" y="0"/>
                  </a:moveTo>
                  <a:cubicBezTo>
                    <a:pt x="235" y="0"/>
                    <a:pt x="235" y="0"/>
                    <a:pt x="235" y="0"/>
                  </a:cubicBezTo>
                  <a:cubicBezTo>
                    <a:pt x="235" y="0"/>
                    <a:pt x="235" y="0"/>
                    <a:pt x="235" y="0"/>
                  </a:cubicBezTo>
                  <a:cubicBezTo>
                    <a:pt x="234" y="3"/>
                    <a:pt x="234" y="6"/>
                    <a:pt x="232" y="9"/>
                  </a:cubicBezTo>
                  <a:cubicBezTo>
                    <a:pt x="217" y="46"/>
                    <a:pt x="130" y="148"/>
                    <a:pt x="130" y="148"/>
                  </a:cubicBezTo>
                  <a:cubicBezTo>
                    <a:pt x="126" y="160"/>
                    <a:pt x="121" y="172"/>
                    <a:pt x="115" y="183"/>
                  </a:cubicBezTo>
                  <a:cubicBezTo>
                    <a:pt x="106" y="203"/>
                    <a:pt x="95" y="222"/>
                    <a:pt x="83" y="240"/>
                  </a:cubicBezTo>
                  <a:cubicBezTo>
                    <a:pt x="58" y="278"/>
                    <a:pt x="30" y="314"/>
                    <a:pt x="0" y="348"/>
                  </a:cubicBezTo>
                  <a:cubicBezTo>
                    <a:pt x="2" y="348"/>
                    <a:pt x="4" y="349"/>
                    <a:pt x="7" y="349"/>
                  </a:cubicBezTo>
                  <a:cubicBezTo>
                    <a:pt x="7" y="349"/>
                    <a:pt x="7" y="349"/>
                    <a:pt x="7" y="349"/>
                  </a:cubicBezTo>
                  <a:cubicBezTo>
                    <a:pt x="7" y="349"/>
                    <a:pt x="7" y="349"/>
                    <a:pt x="7" y="349"/>
                  </a:cubicBezTo>
                  <a:cubicBezTo>
                    <a:pt x="35" y="319"/>
                    <a:pt x="60" y="287"/>
                    <a:pt x="83" y="254"/>
                  </a:cubicBezTo>
                  <a:cubicBezTo>
                    <a:pt x="98" y="231"/>
                    <a:pt x="112" y="208"/>
                    <a:pt x="124" y="183"/>
                  </a:cubicBezTo>
                  <a:cubicBezTo>
                    <a:pt x="130" y="172"/>
                    <a:pt x="135" y="160"/>
                    <a:pt x="138" y="148"/>
                  </a:cubicBezTo>
                  <a:cubicBezTo>
                    <a:pt x="138" y="148"/>
                    <a:pt x="226" y="46"/>
                    <a:pt x="241" y="9"/>
                  </a:cubicBezTo>
                  <a:cubicBezTo>
                    <a:pt x="242" y="6"/>
                    <a:pt x="243" y="3"/>
                    <a:pt x="243" y="0"/>
                  </a:cubicBezTo>
                  <a:cubicBezTo>
                    <a:pt x="243" y="0"/>
                    <a:pt x="243" y="0"/>
                    <a:pt x="243" y="0"/>
                  </a:cubicBezTo>
                  <a:cubicBezTo>
                    <a:pt x="240" y="0"/>
                    <a:pt x="237" y="0"/>
                    <a:pt x="235" y="0"/>
                  </a:cubicBezTo>
                </a:path>
              </a:pathLst>
            </a:custGeom>
            <a:solidFill>
              <a:srgbClr val="E59191"/>
            </a:solidFill>
          </p:spPr>
          <p:txBody>
            <a:bodyPr vert="horz" wrap="square" lIns="91440" tIns="45720" rIns="91440" bIns="45720" anchor="ctr">
              <a:normAutofit/>
            </a:bodyPr>
            <a:lstStyle/>
            <a:p>
              <a:pPr marL="0" algn="ctr"/>
              <a:endParaRPr/>
            </a:p>
          </p:txBody>
        </p:sp>
        <p:sp>
          <p:nvSpPr>
            <p:cNvPr id="116" name="Freeform 116"/>
            <p:cNvSpPr/>
            <p:nvPr/>
          </p:nvSpPr>
          <p:spPr>
            <a:xfrm>
              <a:off x="3070013" y="3140444"/>
              <a:ext cx="928175" cy="1851213"/>
            </a:xfrm>
            <a:custGeom>
              <a:avLst/>
              <a:gdLst/>
              <a:ahLst/>
              <a:cxnLst/>
              <a:rect l="l" t="t" r="r" b="b"/>
              <a:pathLst>
                <a:path w="634" h="1266">
                  <a:moveTo>
                    <a:pt x="634" y="897"/>
                  </a:moveTo>
                  <a:cubicBezTo>
                    <a:pt x="633" y="900"/>
                    <a:pt x="633" y="903"/>
                    <a:pt x="631" y="906"/>
                  </a:cubicBezTo>
                  <a:cubicBezTo>
                    <a:pt x="616" y="943"/>
                    <a:pt x="529" y="1045"/>
                    <a:pt x="529" y="1045"/>
                  </a:cubicBezTo>
                  <a:cubicBezTo>
                    <a:pt x="525" y="1057"/>
                    <a:pt x="520" y="1069"/>
                    <a:pt x="514" y="1080"/>
                  </a:cubicBezTo>
                  <a:cubicBezTo>
                    <a:pt x="505" y="1100"/>
                    <a:pt x="494" y="1119"/>
                    <a:pt x="482" y="1137"/>
                  </a:cubicBezTo>
                  <a:cubicBezTo>
                    <a:pt x="457" y="1175"/>
                    <a:pt x="429" y="1211"/>
                    <a:pt x="399" y="1245"/>
                  </a:cubicBezTo>
                  <a:cubicBezTo>
                    <a:pt x="398" y="1246"/>
                    <a:pt x="398" y="1246"/>
                    <a:pt x="398" y="1246"/>
                  </a:cubicBezTo>
                  <a:cubicBezTo>
                    <a:pt x="398" y="1246"/>
                    <a:pt x="394" y="1249"/>
                    <a:pt x="389" y="1252"/>
                  </a:cubicBezTo>
                  <a:cubicBezTo>
                    <a:pt x="379" y="1259"/>
                    <a:pt x="368" y="1263"/>
                    <a:pt x="356" y="1266"/>
                  </a:cubicBezTo>
                  <a:cubicBezTo>
                    <a:pt x="351" y="1264"/>
                    <a:pt x="351" y="1264"/>
                    <a:pt x="351" y="1264"/>
                  </a:cubicBezTo>
                  <a:cubicBezTo>
                    <a:pt x="344" y="1262"/>
                    <a:pt x="344" y="1262"/>
                    <a:pt x="344" y="1262"/>
                  </a:cubicBezTo>
                  <a:cubicBezTo>
                    <a:pt x="333" y="1259"/>
                    <a:pt x="322" y="1255"/>
                    <a:pt x="311" y="1251"/>
                  </a:cubicBezTo>
                  <a:cubicBezTo>
                    <a:pt x="304" y="1248"/>
                    <a:pt x="304" y="1248"/>
                    <a:pt x="304" y="1248"/>
                  </a:cubicBezTo>
                  <a:cubicBezTo>
                    <a:pt x="294" y="1244"/>
                    <a:pt x="283" y="1240"/>
                    <a:pt x="273" y="1235"/>
                  </a:cubicBezTo>
                  <a:cubicBezTo>
                    <a:pt x="266" y="1232"/>
                    <a:pt x="266" y="1232"/>
                    <a:pt x="266" y="1232"/>
                  </a:cubicBezTo>
                  <a:cubicBezTo>
                    <a:pt x="256" y="1227"/>
                    <a:pt x="245" y="1222"/>
                    <a:pt x="235" y="1216"/>
                  </a:cubicBezTo>
                  <a:cubicBezTo>
                    <a:pt x="231" y="1214"/>
                    <a:pt x="228" y="1212"/>
                    <a:pt x="224" y="1210"/>
                  </a:cubicBezTo>
                  <a:cubicBezTo>
                    <a:pt x="213" y="1204"/>
                    <a:pt x="203" y="1198"/>
                    <a:pt x="192" y="1191"/>
                  </a:cubicBezTo>
                  <a:cubicBezTo>
                    <a:pt x="181" y="1184"/>
                    <a:pt x="170" y="1177"/>
                    <a:pt x="160" y="1169"/>
                  </a:cubicBezTo>
                  <a:cubicBezTo>
                    <a:pt x="155" y="1166"/>
                    <a:pt x="150" y="1162"/>
                    <a:pt x="145" y="1158"/>
                  </a:cubicBezTo>
                  <a:cubicBezTo>
                    <a:pt x="140" y="1148"/>
                    <a:pt x="135" y="1139"/>
                    <a:pt x="133" y="1134"/>
                  </a:cubicBezTo>
                  <a:cubicBezTo>
                    <a:pt x="126" y="1121"/>
                    <a:pt x="126" y="1102"/>
                    <a:pt x="126" y="1088"/>
                  </a:cubicBezTo>
                  <a:cubicBezTo>
                    <a:pt x="126" y="1087"/>
                    <a:pt x="126" y="1086"/>
                    <a:pt x="127" y="1084"/>
                  </a:cubicBezTo>
                  <a:cubicBezTo>
                    <a:pt x="127" y="1076"/>
                    <a:pt x="128" y="1070"/>
                    <a:pt x="128" y="1070"/>
                  </a:cubicBezTo>
                  <a:cubicBezTo>
                    <a:pt x="128" y="1070"/>
                    <a:pt x="125" y="1066"/>
                    <a:pt x="121" y="1060"/>
                  </a:cubicBezTo>
                  <a:cubicBezTo>
                    <a:pt x="119" y="1056"/>
                    <a:pt x="117" y="1053"/>
                    <a:pt x="114" y="1049"/>
                  </a:cubicBezTo>
                  <a:cubicBezTo>
                    <a:pt x="110" y="1042"/>
                    <a:pt x="107" y="1035"/>
                    <a:pt x="108" y="1031"/>
                  </a:cubicBezTo>
                  <a:cubicBezTo>
                    <a:pt x="108" y="1030"/>
                    <a:pt x="108" y="1029"/>
                    <a:pt x="108" y="1028"/>
                  </a:cubicBezTo>
                  <a:cubicBezTo>
                    <a:pt x="108" y="1027"/>
                    <a:pt x="108" y="1026"/>
                    <a:pt x="107" y="1024"/>
                  </a:cubicBezTo>
                  <a:cubicBezTo>
                    <a:pt x="104" y="1012"/>
                    <a:pt x="91" y="990"/>
                    <a:pt x="79" y="976"/>
                  </a:cubicBezTo>
                  <a:cubicBezTo>
                    <a:pt x="70" y="966"/>
                    <a:pt x="69" y="929"/>
                    <a:pt x="70" y="902"/>
                  </a:cubicBezTo>
                  <a:cubicBezTo>
                    <a:pt x="70" y="901"/>
                    <a:pt x="70" y="900"/>
                    <a:pt x="70" y="898"/>
                  </a:cubicBezTo>
                  <a:cubicBezTo>
                    <a:pt x="70" y="885"/>
                    <a:pt x="71" y="875"/>
                    <a:pt x="71" y="875"/>
                  </a:cubicBezTo>
                  <a:cubicBezTo>
                    <a:pt x="67" y="873"/>
                    <a:pt x="63" y="858"/>
                    <a:pt x="61" y="843"/>
                  </a:cubicBezTo>
                  <a:cubicBezTo>
                    <a:pt x="60" y="839"/>
                    <a:pt x="60" y="839"/>
                    <a:pt x="60" y="839"/>
                  </a:cubicBezTo>
                  <a:cubicBezTo>
                    <a:pt x="58" y="820"/>
                    <a:pt x="57" y="802"/>
                    <a:pt x="57" y="802"/>
                  </a:cubicBezTo>
                  <a:cubicBezTo>
                    <a:pt x="27" y="780"/>
                    <a:pt x="13" y="747"/>
                    <a:pt x="7" y="717"/>
                  </a:cubicBezTo>
                  <a:cubicBezTo>
                    <a:pt x="2" y="696"/>
                    <a:pt x="0" y="674"/>
                    <a:pt x="1" y="653"/>
                  </a:cubicBezTo>
                  <a:cubicBezTo>
                    <a:pt x="1" y="652"/>
                    <a:pt x="1" y="652"/>
                    <a:pt x="1" y="652"/>
                  </a:cubicBezTo>
                  <a:cubicBezTo>
                    <a:pt x="1" y="652"/>
                    <a:pt x="5" y="564"/>
                    <a:pt x="16" y="531"/>
                  </a:cubicBezTo>
                  <a:cubicBezTo>
                    <a:pt x="16" y="529"/>
                    <a:pt x="17" y="528"/>
                    <a:pt x="17" y="527"/>
                  </a:cubicBezTo>
                  <a:cubicBezTo>
                    <a:pt x="18" y="524"/>
                    <a:pt x="19" y="523"/>
                    <a:pt x="21" y="521"/>
                  </a:cubicBezTo>
                  <a:cubicBezTo>
                    <a:pt x="27" y="512"/>
                    <a:pt x="31" y="492"/>
                    <a:pt x="33" y="471"/>
                  </a:cubicBezTo>
                  <a:cubicBezTo>
                    <a:pt x="34" y="467"/>
                    <a:pt x="34" y="467"/>
                    <a:pt x="34" y="467"/>
                  </a:cubicBezTo>
                  <a:cubicBezTo>
                    <a:pt x="37" y="439"/>
                    <a:pt x="38" y="411"/>
                    <a:pt x="38" y="411"/>
                  </a:cubicBezTo>
                  <a:cubicBezTo>
                    <a:pt x="31" y="375"/>
                    <a:pt x="31" y="375"/>
                    <a:pt x="31" y="375"/>
                  </a:cubicBezTo>
                  <a:cubicBezTo>
                    <a:pt x="29" y="365"/>
                    <a:pt x="27" y="355"/>
                    <a:pt x="26" y="345"/>
                  </a:cubicBezTo>
                  <a:cubicBezTo>
                    <a:pt x="26" y="344"/>
                    <a:pt x="26" y="342"/>
                    <a:pt x="26" y="341"/>
                  </a:cubicBezTo>
                  <a:cubicBezTo>
                    <a:pt x="24" y="322"/>
                    <a:pt x="23" y="304"/>
                    <a:pt x="25" y="285"/>
                  </a:cubicBezTo>
                  <a:cubicBezTo>
                    <a:pt x="25" y="284"/>
                    <a:pt x="25" y="282"/>
                    <a:pt x="25" y="281"/>
                  </a:cubicBezTo>
                  <a:cubicBezTo>
                    <a:pt x="28" y="239"/>
                    <a:pt x="39" y="197"/>
                    <a:pt x="57" y="159"/>
                  </a:cubicBezTo>
                  <a:cubicBezTo>
                    <a:pt x="58" y="158"/>
                    <a:pt x="59" y="156"/>
                    <a:pt x="59" y="155"/>
                  </a:cubicBezTo>
                  <a:cubicBezTo>
                    <a:pt x="65" y="145"/>
                    <a:pt x="70" y="135"/>
                    <a:pt x="77" y="125"/>
                  </a:cubicBezTo>
                  <a:cubicBezTo>
                    <a:pt x="79" y="122"/>
                    <a:pt x="81" y="118"/>
                    <a:pt x="83" y="115"/>
                  </a:cubicBezTo>
                  <a:cubicBezTo>
                    <a:pt x="87" y="110"/>
                    <a:pt x="91" y="104"/>
                    <a:pt x="95" y="99"/>
                  </a:cubicBezTo>
                  <a:cubicBezTo>
                    <a:pt x="98" y="95"/>
                    <a:pt x="98" y="95"/>
                    <a:pt x="98" y="95"/>
                  </a:cubicBezTo>
                  <a:cubicBezTo>
                    <a:pt x="110" y="80"/>
                    <a:pt x="124" y="66"/>
                    <a:pt x="139" y="53"/>
                  </a:cubicBezTo>
                  <a:cubicBezTo>
                    <a:pt x="183" y="15"/>
                    <a:pt x="223" y="0"/>
                    <a:pt x="259" y="2"/>
                  </a:cubicBezTo>
                  <a:cubicBezTo>
                    <a:pt x="401" y="7"/>
                    <a:pt x="480" y="258"/>
                    <a:pt x="493" y="303"/>
                  </a:cubicBezTo>
                  <a:cubicBezTo>
                    <a:pt x="495" y="307"/>
                    <a:pt x="495" y="309"/>
                    <a:pt x="495" y="309"/>
                  </a:cubicBezTo>
                  <a:cubicBezTo>
                    <a:pt x="495" y="309"/>
                    <a:pt x="555" y="369"/>
                    <a:pt x="538" y="395"/>
                  </a:cubicBezTo>
                  <a:cubicBezTo>
                    <a:pt x="534" y="401"/>
                    <a:pt x="532" y="408"/>
                    <a:pt x="532" y="414"/>
                  </a:cubicBezTo>
                  <a:cubicBezTo>
                    <a:pt x="527" y="450"/>
                    <a:pt x="541" y="508"/>
                    <a:pt x="541" y="508"/>
                  </a:cubicBezTo>
                  <a:cubicBezTo>
                    <a:pt x="541" y="508"/>
                    <a:pt x="545" y="524"/>
                    <a:pt x="560" y="562"/>
                  </a:cubicBezTo>
                  <a:cubicBezTo>
                    <a:pt x="561" y="565"/>
                    <a:pt x="562" y="569"/>
                    <a:pt x="564" y="573"/>
                  </a:cubicBezTo>
                  <a:cubicBezTo>
                    <a:pt x="573" y="597"/>
                    <a:pt x="575" y="637"/>
                    <a:pt x="570" y="673"/>
                  </a:cubicBezTo>
                  <a:cubicBezTo>
                    <a:pt x="565" y="708"/>
                    <a:pt x="553" y="739"/>
                    <a:pt x="535" y="746"/>
                  </a:cubicBezTo>
                  <a:cubicBezTo>
                    <a:pt x="497" y="762"/>
                    <a:pt x="507" y="778"/>
                    <a:pt x="516" y="792"/>
                  </a:cubicBezTo>
                  <a:cubicBezTo>
                    <a:pt x="521" y="801"/>
                    <a:pt x="525" y="811"/>
                    <a:pt x="529" y="821"/>
                  </a:cubicBezTo>
                  <a:cubicBezTo>
                    <a:pt x="535" y="840"/>
                    <a:pt x="542" y="860"/>
                    <a:pt x="542" y="860"/>
                  </a:cubicBezTo>
                  <a:cubicBezTo>
                    <a:pt x="544" y="859"/>
                    <a:pt x="547" y="858"/>
                    <a:pt x="550" y="857"/>
                  </a:cubicBezTo>
                  <a:cubicBezTo>
                    <a:pt x="555" y="856"/>
                    <a:pt x="561" y="855"/>
                    <a:pt x="567" y="856"/>
                  </a:cubicBezTo>
                  <a:cubicBezTo>
                    <a:pt x="570" y="856"/>
                    <a:pt x="573" y="858"/>
                    <a:pt x="574" y="861"/>
                  </a:cubicBezTo>
                  <a:cubicBezTo>
                    <a:pt x="575" y="866"/>
                    <a:pt x="583" y="872"/>
                    <a:pt x="593" y="878"/>
                  </a:cubicBezTo>
                  <a:cubicBezTo>
                    <a:pt x="606" y="885"/>
                    <a:pt x="620" y="891"/>
                    <a:pt x="634" y="897"/>
                  </a:cubicBezTo>
                </a:path>
              </a:pathLst>
            </a:custGeom>
            <a:solidFill>
              <a:srgbClr val="CED7E7"/>
            </a:solidFill>
          </p:spPr>
          <p:txBody>
            <a:bodyPr vert="horz" wrap="square" lIns="91440" tIns="45720" rIns="91440" bIns="45720" anchor="ctr">
              <a:normAutofit/>
            </a:bodyPr>
            <a:lstStyle/>
            <a:p>
              <a:pPr marL="0" algn="ctr"/>
              <a:endParaRPr/>
            </a:p>
          </p:txBody>
        </p:sp>
        <p:sp>
          <p:nvSpPr>
            <p:cNvPr id="117" name="Freeform 117"/>
            <p:cNvSpPr/>
            <p:nvPr/>
          </p:nvSpPr>
          <p:spPr>
            <a:xfrm>
              <a:off x="3225851" y="3756943"/>
              <a:ext cx="604513" cy="291125"/>
            </a:xfrm>
            <a:custGeom>
              <a:avLst/>
              <a:gdLst/>
              <a:ahLst/>
              <a:cxnLst/>
              <a:rect l="l" t="t" r="r" b="b"/>
              <a:pathLst>
                <a:path w="413" h="199">
                  <a:moveTo>
                    <a:pt x="151" y="0"/>
                  </a:moveTo>
                  <a:cubicBezTo>
                    <a:pt x="66" y="0"/>
                    <a:pt x="0" y="90"/>
                    <a:pt x="0" y="90"/>
                  </a:cubicBezTo>
                  <a:cubicBezTo>
                    <a:pt x="12" y="89"/>
                    <a:pt x="122" y="47"/>
                    <a:pt x="173" y="47"/>
                  </a:cubicBezTo>
                  <a:cubicBezTo>
                    <a:pt x="182" y="47"/>
                    <a:pt x="189" y="49"/>
                    <a:pt x="193" y="51"/>
                  </a:cubicBezTo>
                  <a:cubicBezTo>
                    <a:pt x="224" y="71"/>
                    <a:pt x="413" y="199"/>
                    <a:pt x="413" y="199"/>
                  </a:cubicBezTo>
                  <a:cubicBezTo>
                    <a:pt x="413" y="199"/>
                    <a:pt x="294" y="43"/>
                    <a:pt x="191" y="7"/>
                  </a:cubicBezTo>
                  <a:cubicBezTo>
                    <a:pt x="177" y="2"/>
                    <a:pt x="164" y="0"/>
                    <a:pt x="151" y="0"/>
                  </a:cubicBezTo>
                </a:path>
              </a:pathLst>
            </a:custGeom>
            <a:solidFill>
              <a:srgbClr val="B9C1CF"/>
            </a:solidFill>
          </p:spPr>
          <p:txBody>
            <a:bodyPr vert="horz" wrap="square" lIns="91440" tIns="45720" rIns="91440" bIns="45720" anchor="ctr">
              <a:normAutofit/>
            </a:bodyPr>
            <a:lstStyle/>
            <a:p>
              <a:pPr marL="0" algn="ctr"/>
              <a:endParaRPr/>
            </a:p>
          </p:txBody>
        </p:sp>
        <p:sp>
          <p:nvSpPr>
            <p:cNvPr id="118" name="Freeform 118"/>
            <p:cNvSpPr/>
            <p:nvPr/>
          </p:nvSpPr>
          <p:spPr>
            <a:xfrm>
              <a:off x="3539238" y="4233018"/>
              <a:ext cx="250025" cy="71925"/>
            </a:xfrm>
            <a:custGeom>
              <a:avLst/>
              <a:gdLst/>
              <a:ahLst/>
              <a:cxnLst/>
              <a:rect l="l" t="t" r="r" b="b"/>
              <a:pathLst>
                <a:path w="171" h="50">
                  <a:moveTo>
                    <a:pt x="0" y="0"/>
                  </a:moveTo>
                  <a:cubicBezTo>
                    <a:pt x="171" y="50"/>
                    <a:pt x="171" y="50"/>
                    <a:pt x="171" y="50"/>
                  </a:cubicBezTo>
                  <a:cubicBezTo>
                    <a:pt x="148" y="29"/>
                    <a:pt x="0" y="0"/>
                    <a:pt x="0" y="0"/>
                  </a:cubicBezTo>
                </a:path>
              </a:pathLst>
            </a:custGeom>
            <a:solidFill>
              <a:srgbClr val="B9C1CF"/>
            </a:solidFill>
          </p:spPr>
          <p:txBody>
            <a:bodyPr vert="horz" wrap="square" lIns="91440" tIns="45720" rIns="91440" bIns="45720" anchor="ctr">
              <a:normAutofit/>
            </a:bodyPr>
            <a:lstStyle/>
            <a:p>
              <a:pPr marL="0" algn="ctr"/>
              <a:endParaRPr/>
            </a:p>
          </p:txBody>
        </p:sp>
        <p:sp>
          <p:nvSpPr>
            <p:cNvPr id="119" name="Freeform 119"/>
            <p:cNvSpPr/>
            <p:nvPr/>
          </p:nvSpPr>
          <p:spPr>
            <a:xfrm>
              <a:off x="3414226" y="4556681"/>
              <a:ext cx="82200" cy="179813"/>
            </a:xfrm>
            <a:custGeom>
              <a:avLst/>
              <a:gdLst/>
              <a:ahLst/>
              <a:cxnLst/>
              <a:rect l="l" t="t" r="r" b="b"/>
              <a:pathLst>
                <a:path w="56" h="123">
                  <a:moveTo>
                    <a:pt x="56" y="0"/>
                  </a:moveTo>
                  <a:cubicBezTo>
                    <a:pt x="54" y="2"/>
                    <a:pt x="0" y="123"/>
                    <a:pt x="4" y="123"/>
                  </a:cubicBezTo>
                  <a:cubicBezTo>
                    <a:pt x="9" y="123"/>
                    <a:pt x="55" y="51"/>
                    <a:pt x="55" y="51"/>
                  </a:cubicBezTo>
                  <a:cubicBezTo>
                    <a:pt x="56" y="0"/>
                    <a:pt x="56" y="0"/>
                    <a:pt x="56" y="0"/>
                  </a:cubicBezTo>
                </a:path>
              </a:pathLst>
            </a:custGeom>
            <a:solidFill>
              <a:srgbClr val="B9C1CF"/>
            </a:solidFill>
          </p:spPr>
          <p:txBody>
            <a:bodyPr vert="horz" wrap="square" lIns="91440" tIns="45720" rIns="91440" bIns="45720" anchor="ctr">
              <a:normAutofit/>
            </a:bodyPr>
            <a:lstStyle/>
            <a:p>
              <a:pPr marL="0" algn="ctr"/>
              <a:endParaRPr/>
            </a:p>
          </p:txBody>
        </p:sp>
        <p:sp>
          <p:nvSpPr>
            <p:cNvPr id="120" name="Freeform 120"/>
            <p:cNvSpPr/>
            <p:nvPr/>
          </p:nvSpPr>
          <p:spPr>
            <a:xfrm>
              <a:off x="3582051" y="4344331"/>
              <a:ext cx="63363" cy="25688"/>
            </a:xfrm>
            <a:custGeom>
              <a:avLst/>
              <a:gdLst/>
              <a:ahLst/>
              <a:cxnLst/>
              <a:rect l="l" t="t" r="r" b="b"/>
              <a:pathLst>
                <a:path w="43" h="17">
                  <a:moveTo>
                    <a:pt x="43" y="0"/>
                  </a:moveTo>
                  <a:cubicBezTo>
                    <a:pt x="43" y="0"/>
                    <a:pt x="0" y="15"/>
                    <a:pt x="5" y="16"/>
                  </a:cubicBezTo>
                  <a:cubicBezTo>
                    <a:pt x="5" y="17"/>
                    <a:pt x="5" y="17"/>
                    <a:pt x="6" y="17"/>
                  </a:cubicBezTo>
                  <a:cubicBezTo>
                    <a:pt x="13" y="17"/>
                    <a:pt x="42" y="6"/>
                    <a:pt x="43" y="0"/>
                  </a:cubicBezTo>
                </a:path>
              </a:pathLst>
            </a:custGeom>
            <a:solidFill>
              <a:srgbClr val="B9C1CF"/>
            </a:solidFill>
          </p:spPr>
          <p:txBody>
            <a:bodyPr vert="horz" wrap="square" lIns="91440" tIns="45720" rIns="91440" bIns="45720" anchor="ctr">
              <a:normAutofit/>
            </a:bodyPr>
            <a:lstStyle/>
            <a:p>
              <a:pPr marL="0" algn="ctr"/>
              <a:endParaRPr/>
            </a:p>
          </p:txBody>
        </p:sp>
        <p:sp>
          <p:nvSpPr>
            <p:cNvPr id="121" name="Freeform 121"/>
            <p:cNvSpPr/>
            <p:nvPr/>
          </p:nvSpPr>
          <p:spPr>
            <a:xfrm>
              <a:off x="3582051" y="4613193"/>
              <a:ext cx="58225" cy="78775"/>
            </a:xfrm>
            <a:custGeom>
              <a:avLst/>
              <a:gdLst/>
              <a:ahLst/>
              <a:cxnLst/>
              <a:rect l="l" t="t" r="r" b="b"/>
              <a:pathLst>
                <a:path w="40" h="54">
                  <a:moveTo>
                    <a:pt x="0" y="0"/>
                  </a:moveTo>
                  <a:cubicBezTo>
                    <a:pt x="6" y="14"/>
                    <a:pt x="27" y="54"/>
                    <a:pt x="34" y="54"/>
                  </a:cubicBezTo>
                  <a:cubicBezTo>
                    <a:pt x="34" y="54"/>
                    <a:pt x="35" y="54"/>
                    <a:pt x="35" y="53"/>
                  </a:cubicBezTo>
                  <a:cubicBezTo>
                    <a:pt x="40" y="46"/>
                    <a:pt x="0" y="0"/>
                    <a:pt x="0" y="0"/>
                  </a:cubicBezTo>
                </a:path>
              </a:pathLst>
            </a:custGeom>
            <a:solidFill>
              <a:srgbClr val="B9C1CF"/>
            </a:solidFill>
          </p:spPr>
          <p:txBody>
            <a:bodyPr vert="horz" wrap="square" lIns="91440" tIns="45720" rIns="91440" bIns="45720" anchor="ctr">
              <a:normAutofit/>
            </a:bodyPr>
            <a:lstStyle/>
            <a:p>
              <a:pPr marL="0" algn="ctr"/>
              <a:endParaRPr/>
            </a:p>
          </p:txBody>
        </p:sp>
        <p:sp>
          <p:nvSpPr>
            <p:cNvPr id="122" name="Freeform 122"/>
            <p:cNvSpPr/>
            <p:nvPr/>
          </p:nvSpPr>
          <p:spPr>
            <a:xfrm>
              <a:off x="3814951" y="2667794"/>
              <a:ext cx="352775" cy="274000"/>
            </a:xfrm>
            <a:custGeom>
              <a:avLst/>
              <a:gdLst/>
              <a:ahLst/>
              <a:cxnLst/>
              <a:rect l="l" t="t" r="r" b="b"/>
              <a:pathLst>
                <a:path w="241" h="187">
                  <a:moveTo>
                    <a:pt x="0" y="0"/>
                  </a:moveTo>
                  <a:cubicBezTo>
                    <a:pt x="0" y="17"/>
                    <a:pt x="2" y="34"/>
                    <a:pt x="7" y="40"/>
                  </a:cubicBezTo>
                  <a:cubicBezTo>
                    <a:pt x="19" y="55"/>
                    <a:pt x="27" y="84"/>
                    <a:pt x="29" y="94"/>
                  </a:cubicBezTo>
                  <a:cubicBezTo>
                    <a:pt x="30" y="104"/>
                    <a:pt x="55" y="109"/>
                    <a:pt x="54" y="123"/>
                  </a:cubicBezTo>
                  <a:cubicBezTo>
                    <a:pt x="52" y="137"/>
                    <a:pt x="102" y="187"/>
                    <a:pt x="102" y="187"/>
                  </a:cubicBezTo>
                  <a:cubicBezTo>
                    <a:pt x="102" y="187"/>
                    <a:pt x="166" y="181"/>
                    <a:pt x="203" y="159"/>
                  </a:cubicBezTo>
                  <a:cubicBezTo>
                    <a:pt x="215" y="152"/>
                    <a:pt x="228" y="140"/>
                    <a:pt x="241" y="126"/>
                  </a:cubicBezTo>
                  <a:cubicBezTo>
                    <a:pt x="239" y="125"/>
                    <a:pt x="237" y="124"/>
                    <a:pt x="235" y="123"/>
                  </a:cubicBezTo>
                  <a:cubicBezTo>
                    <a:pt x="224" y="135"/>
                    <a:pt x="213" y="145"/>
                    <a:pt x="203" y="151"/>
                  </a:cubicBezTo>
                  <a:cubicBezTo>
                    <a:pt x="165" y="172"/>
                    <a:pt x="101" y="178"/>
                    <a:pt x="101" y="178"/>
                  </a:cubicBezTo>
                  <a:cubicBezTo>
                    <a:pt x="101" y="178"/>
                    <a:pt x="52" y="129"/>
                    <a:pt x="53" y="114"/>
                  </a:cubicBezTo>
                  <a:cubicBezTo>
                    <a:pt x="55" y="100"/>
                    <a:pt x="30" y="95"/>
                    <a:pt x="29" y="85"/>
                  </a:cubicBezTo>
                  <a:cubicBezTo>
                    <a:pt x="27" y="75"/>
                    <a:pt x="18" y="46"/>
                    <a:pt x="7" y="31"/>
                  </a:cubicBezTo>
                  <a:cubicBezTo>
                    <a:pt x="3" y="26"/>
                    <a:pt x="1" y="14"/>
                    <a:pt x="0" y="0"/>
                  </a:cubicBezTo>
                </a:path>
              </a:pathLst>
            </a:custGeom>
            <a:solidFill>
              <a:srgbClr val="B9C1CF"/>
            </a:solidFill>
          </p:spPr>
          <p:txBody>
            <a:bodyPr vert="horz" wrap="square" lIns="91440" tIns="45720" rIns="91440" bIns="45720" anchor="ctr">
              <a:normAutofit/>
            </a:bodyPr>
            <a:lstStyle/>
            <a:p>
              <a:pPr marL="0" algn="ctr"/>
              <a:endParaRPr/>
            </a:p>
          </p:txBody>
        </p:sp>
        <p:sp>
          <p:nvSpPr>
            <p:cNvPr id="123" name="Freeform 123"/>
            <p:cNvSpPr/>
            <p:nvPr/>
          </p:nvSpPr>
          <p:spPr>
            <a:xfrm>
              <a:off x="4159163" y="2761982"/>
              <a:ext cx="200363" cy="90763"/>
            </a:xfrm>
            <a:custGeom>
              <a:avLst/>
              <a:gdLst/>
              <a:ahLst/>
              <a:cxnLst/>
              <a:rect l="l" t="t" r="r" b="b"/>
              <a:pathLst>
                <a:path w="137" h="62">
                  <a:moveTo>
                    <a:pt x="68" y="0"/>
                  </a:moveTo>
                  <a:cubicBezTo>
                    <a:pt x="52" y="0"/>
                    <a:pt x="26" y="33"/>
                    <a:pt x="0" y="59"/>
                  </a:cubicBezTo>
                  <a:cubicBezTo>
                    <a:pt x="2" y="60"/>
                    <a:pt x="4" y="61"/>
                    <a:pt x="6" y="62"/>
                  </a:cubicBezTo>
                  <a:cubicBezTo>
                    <a:pt x="30" y="37"/>
                    <a:pt x="53" y="8"/>
                    <a:pt x="68" y="8"/>
                  </a:cubicBezTo>
                  <a:cubicBezTo>
                    <a:pt x="71" y="8"/>
                    <a:pt x="73" y="9"/>
                    <a:pt x="75" y="11"/>
                  </a:cubicBezTo>
                  <a:cubicBezTo>
                    <a:pt x="87" y="22"/>
                    <a:pt x="111" y="39"/>
                    <a:pt x="127" y="51"/>
                  </a:cubicBezTo>
                  <a:cubicBezTo>
                    <a:pt x="130" y="50"/>
                    <a:pt x="133" y="49"/>
                    <a:pt x="136" y="49"/>
                  </a:cubicBezTo>
                  <a:cubicBezTo>
                    <a:pt x="137" y="49"/>
                    <a:pt x="137" y="49"/>
                    <a:pt x="137" y="49"/>
                  </a:cubicBezTo>
                  <a:cubicBezTo>
                    <a:pt x="123" y="39"/>
                    <a:pt x="90" y="16"/>
                    <a:pt x="75" y="2"/>
                  </a:cubicBezTo>
                  <a:cubicBezTo>
                    <a:pt x="73" y="0"/>
                    <a:pt x="70" y="0"/>
                    <a:pt x="68" y="0"/>
                  </a:cubicBezTo>
                </a:path>
              </a:pathLst>
            </a:custGeom>
            <a:solidFill>
              <a:srgbClr val="595C71"/>
            </a:solidFill>
          </p:spPr>
          <p:txBody>
            <a:bodyPr vert="horz" wrap="square" lIns="91440" tIns="45720" rIns="91440" bIns="45720" anchor="ctr">
              <a:normAutofit/>
            </a:bodyPr>
            <a:lstStyle/>
            <a:p>
              <a:pPr marL="0" algn="ctr"/>
              <a:endParaRPr/>
            </a:p>
          </p:txBody>
        </p:sp>
        <p:sp>
          <p:nvSpPr>
            <p:cNvPr id="124" name="Freeform 124"/>
            <p:cNvSpPr/>
            <p:nvPr/>
          </p:nvSpPr>
          <p:spPr>
            <a:xfrm>
              <a:off x="3814951" y="2410919"/>
              <a:ext cx="565125" cy="517175"/>
            </a:xfrm>
            <a:custGeom>
              <a:avLst/>
              <a:gdLst/>
              <a:ahLst/>
              <a:cxnLst/>
              <a:rect l="l" t="t" r="r" b="b"/>
              <a:pathLst>
                <a:path w="386" h="354">
                  <a:moveTo>
                    <a:pt x="386" y="286"/>
                  </a:moveTo>
                  <a:cubicBezTo>
                    <a:pt x="380" y="295"/>
                    <a:pt x="380" y="295"/>
                    <a:pt x="380" y="295"/>
                  </a:cubicBezTo>
                  <a:cubicBezTo>
                    <a:pt x="380" y="295"/>
                    <a:pt x="330" y="260"/>
                    <a:pt x="310" y="242"/>
                  </a:cubicBezTo>
                  <a:cubicBezTo>
                    <a:pt x="289" y="225"/>
                    <a:pt x="241" y="305"/>
                    <a:pt x="203" y="327"/>
                  </a:cubicBezTo>
                  <a:cubicBezTo>
                    <a:pt x="165" y="348"/>
                    <a:pt x="101" y="354"/>
                    <a:pt x="101" y="354"/>
                  </a:cubicBezTo>
                  <a:cubicBezTo>
                    <a:pt x="101" y="354"/>
                    <a:pt x="52" y="305"/>
                    <a:pt x="53" y="290"/>
                  </a:cubicBezTo>
                  <a:cubicBezTo>
                    <a:pt x="55" y="276"/>
                    <a:pt x="30" y="271"/>
                    <a:pt x="29" y="261"/>
                  </a:cubicBezTo>
                  <a:cubicBezTo>
                    <a:pt x="27" y="251"/>
                    <a:pt x="18" y="222"/>
                    <a:pt x="7" y="207"/>
                  </a:cubicBezTo>
                  <a:cubicBezTo>
                    <a:pt x="1" y="200"/>
                    <a:pt x="0" y="176"/>
                    <a:pt x="0" y="155"/>
                  </a:cubicBezTo>
                  <a:cubicBezTo>
                    <a:pt x="7" y="153"/>
                    <a:pt x="7" y="153"/>
                    <a:pt x="7" y="153"/>
                  </a:cubicBezTo>
                  <a:cubicBezTo>
                    <a:pt x="13" y="142"/>
                    <a:pt x="21" y="132"/>
                    <a:pt x="30" y="123"/>
                  </a:cubicBezTo>
                  <a:cubicBezTo>
                    <a:pt x="43" y="111"/>
                    <a:pt x="64" y="40"/>
                    <a:pt x="64" y="40"/>
                  </a:cubicBezTo>
                  <a:cubicBezTo>
                    <a:pt x="75" y="0"/>
                    <a:pt x="98" y="12"/>
                    <a:pt x="98" y="12"/>
                  </a:cubicBezTo>
                  <a:cubicBezTo>
                    <a:pt x="98" y="72"/>
                    <a:pt x="160" y="94"/>
                    <a:pt x="190" y="118"/>
                  </a:cubicBezTo>
                  <a:cubicBezTo>
                    <a:pt x="221" y="143"/>
                    <a:pt x="269" y="207"/>
                    <a:pt x="307" y="220"/>
                  </a:cubicBezTo>
                  <a:cubicBezTo>
                    <a:pt x="338" y="231"/>
                    <a:pt x="374" y="272"/>
                    <a:pt x="386" y="286"/>
                  </a:cubicBezTo>
                </a:path>
              </a:pathLst>
            </a:custGeom>
            <a:solidFill>
              <a:srgbClr val="CED7E7"/>
            </a:solidFill>
          </p:spPr>
          <p:txBody>
            <a:bodyPr vert="horz" wrap="square" lIns="91440" tIns="45720" rIns="91440" bIns="45720" anchor="ctr">
              <a:normAutofit/>
            </a:bodyPr>
            <a:lstStyle/>
            <a:p>
              <a:pPr marL="0" algn="ctr"/>
              <a:endParaRPr/>
            </a:p>
          </p:txBody>
        </p:sp>
        <p:sp>
          <p:nvSpPr>
            <p:cNvPr id="125" name="Freeform 125"/>
            <p:cNvSpPr/>
            <p:nvPr/>
          </p:nvSpPr>
          <p:spPr>
            <a:xfrm>
              <a:off x="4253351" y="2835619"/>
              <a:ext cx="94188" cy="46238"/>
            </a:xfrm>
            <a:custGeom>
              <a:avLst/>
              <a:gdLst/>
              <a:ahLst/>
              <a:cxnLst/>
              <a:rect l="l" t="t" r="r" b="b"/>
              <a:pathLst>
                <a:path w="64" h="31">
                  <a:moveTo>
                    <a:pt x="62" y="0"/>
                  </a:moveTo>
                  <a:cubicBezTo>
                    <a:pt x="31" y="8"/>
                    <a:pt x="0" y="31"/>
                    <a:pt x="0" y="31"/>
                  </a:cubicBezTo>
                  <a:cubicBezTo>
                    <a:pt x="0" y="31"/>
                    <a:pt x="34" y="11"/>
                    <a:pt x="64" y="1"/>
                  </a:cubicBezTo>
                  <a:cubicBezTo>
                    <a:pt x="63" y="1"/>
                    <a:pt x="63" y="0"/>
                    <a:pt x="62" y="0"/>
                  </a:cubicBezTo>
                </a:path>
              </a:pathLst>
            </a:custGeom>
            <a:solidFill>
              <a:srgbClr val="595C71"/>
            </a:solidFill>
          </p:spPr>
          <p:txBody>
            <a:bodyPr vert="horz" wrap="square" lIns="91440" tIns="45720" rIns="91440" bIns="45720" anchor="ctr">
              <a:normAutofit/>
            </a:bodyPr>
            <a:lstStyle/>
            <a:p>
              <a:pPr marL="0" algn="ctr"/>
              <a:endParaRPr/>
            </a:p>
          </p:txBody>
        </p:sp>
        <p:sp>
          <p:nvSpPr>
            <p:cNvPr id="126" name="Freeform 126"/>
            <p:cNvSpPr/>
            <p:nvPr/>
          </p:nvSpPr>
          <p:spPr>
            <a:xfrm>
              <a:off x="4344113" y="2833907"/>
              <a:ext cx="15413" cy="3425"/>
            </a:xfrm>
            <a:custGeom>
              <a:avLst/>
              <a:gdLst/>
              <a:ahLst/>
              <a:cxnLst/>
              <a:rect l="l" t="t" r="r" b="b"/>
              <a:pathLst>
                <a:path w="10" h="3">
                  <a:moveTo>
                    <a:pt x="9" y="0"/>
                  </a:moveTo>
                  <a:cubicBezTo>
                    <a:pt x="6" y="0"/>
                    <a:pt x="3" y="1"/>
                    <a:pt x="0" y="2"/>
                  </a:cubicBezTo>
                  <a:cubicBezTo>
                    <a:pt x="1" y="2"/>
                    <a:pt x="1" y="3"/>
                    <a:pt x="2" y="3"/>
                  </a:cubicBezTo>
                  <a:cubicBezTo>
                    <a:pt x="5" y="2"/>
                    <a:pt x="8" y="1"/>
                    <a:pt x="10" y="0"/>
                  </a:cubicBezTo>
                  <a:cubicBezTo>
                    <a:pt x="10" y="0"/>
                    <a:pt x="10" y="0"/>
                    <a:pt x="10" y="0"/>
                  </a:cubicBezTo>
                  <a:cubicBezTo>
                    <a:pt x="9" y="0"/>
                    <a:pt x="9" y="0"/>
                    <a:pt x="9" y="0"/>
                  </a:cubicBezTo>
                </a:path>
              </a:pathLst>
            </a:custGeom>
            <a:solidFill>
              <a:srgbClr val="505365"/>
            </a:solidFill>
          </p:spPr>
          <p:txBody>
            <a:bodyPr vert="horz" wrap="square" lIns="91440" tIns="45720" rIns="91440" bIns="45720" anchor="ctr">
              <a:normAutofit/>
            </a:bodyPr>
            <a:lstStyle/>
            <a:p>
              <a:pPr marL="0" algn="ctr"/>
              <a:endParaRPr/>
            </a:p>
          </p:txBody>
        </p:sp>
        <p:sp>
          <p:nvSpPr>
            <p:cNvPr id="127" name="Freeform 127"/>
            <p:cNvSpPr/>
            <p:nvPr/>
          </p:nvSpPr>
          <p:spPr>
            <a:xfrm>
              <a:off x="4359526" y="2833907"/>
              <a:ext cx="1713" cy="0"/>
            </a:xfrm>
            <a:custGeom>
              <a:avLst/>
              <a:gdLst/>
              <a:ahLst/>
              <a:cxnLst/>
              <a:rect l="l" t="t" r="r" b="b"/>
              <a:pathLst>
                <a:path w="1">
                  <a:moveTo>
                    <a:pt x="0" y="0"/>
                  </a:moveTo>
                  <a:cubicBezTo>
                    <a:pt x="0" y="0"/>
                    <a:pt x="0" y="0"/>
                    <a:pt x="0" y="0"/>
                  </a:cubicBezTo>
                  <a:cubicBezTo>
                    <a:pt x="0" y="0"/>
                    <a:pt x="0" y="0"/>
                    <a:pt x="1" y="0"/>
                  </a:cubicBezTo>
                  <a:cubicBezTo>
                    <a:pt x="0" y="0"/>
                    <a:pt x="0" y="0"/>
                    <a:pt x="0" y="0"/>
                  </a:cubicBezTo>
                </a:path>
              </a:pathLst>
            </a:custGeom>
            <a:solidFill>
              <a:srgbClr val="B9C1CF"/>
            </a:solidFill>
          </p:spPr>
          <p:txBody>
            <a:bodyPr vert="horz" wrap="square" lIns="91440" tIns="45720" rIns="91440" bIns="45720" anchor="ctr">
              <a:normAutofit/>
            </a:bodyPr>
            <a:lstStyle/>
            <a:p>
              <a:pPr marL="0" algn="ctr"/>
              <a:endParaRPr/>
            </a:p>
          </p:txBody>
        </p:sp>
        <p:sp>
          <p:nvSpPr>
            <p:cNvPr id="128" name="Freeform 128"/>
            <p:cNvSpPr/>
            <p:nvPr/>
          </p:nvSpPr>
          <p:spPr>
            <a:xfrm>
              <a:off x="4511938" y="3013719"/>
              <a:ext cx="1713" cy="1713"/>
            </a:xfrm>
            <a:custGeom>
              <a:avLst/>
              <a:gdLst/>
              <a:ahLst/>
              <a:cxnLst/>
              <a:rect l="l" t="t" r="r" b="b"/>
              <a:pathLst>
                <a:path w="1" h="2">
                  <a:moveTo>
                    <a:pt x="0" y="0"/>
                  </a:moveTo>
                  <a:cubicBezTo>
                    <a:pt x="0" y="0"/>
                    <a:pt x="0" y="0"/>
                    <a:pt x="0" y="0"/>
                  </a:cubicBezTo>
                  <a:cubicBezTo>
                    <a:pt x="1" y="1"/>
                    <a:pt x="1" y="1"/>
                    <a:pt x="1" y="1"/>
                  </a:cubicBezTo>
                  <a:cubicBezTo>
                    <a:pt x="1" y="2"/>
                    <a:pt x="1" y="2"/>
                    <a:pt x="1" y="2"/>
                  </a:cubicBezTo>
                  <a:cubicBezTo>
                    <a:pt x="1" y="2"/>
                    <a:pt x="1" y="1"/>
                    <a:pt x="1" y="1"/>
                  </a:cubicBezTo>
                  <a:cubicBezTo>
                    <a:pt x="1" y="1"/>
                    <a:pt x="1" y="0"/>
                    <a:pt x="1" y="0"/>
                  </a:cubicBezTo>
                  <a:cubicBezTo>
                    <a:pt x="0" y="0"/>
                    <a:pt x="0" y="0"/>
                    <a:pt x="0" y="0"/>
                  </a:cubicBezTo>
                </a:path>
              </a:pathLst>
            </a:custGeom>
            <a:solidFill>
              <a:srgbClr val="B9C1CF"/>
            </a:solidFill>
          </p:spPr>
          <p:txBody>
            <a:bodyPr vert="horz" wrap="square" lIns="91440" tIns="45720" rIns="91440" bIns="45720" anchor="ctr">
              <a:normAutofit/>
            </a:bodyPr>
            <a:lstStyle/>
            <a:p>
              <a:pPr marL="0" algn="ctr"/>
              <a:endParaRPr/>
            </a:p>
          </p:txBody>
        </p:sp>
        <p:sp>
          <p:nvSpPr>
            <p:cNvPr id="129" name="Freeform 129"/>
            <p:cNvSpPr/>
            <p:nvPr/>
          </p:nvSpPr>
          <p:spPr>
            <a:xfrm>
              <a:off x="4407476" y="3003444"/>
              <a:ext cx="106175" cy="30825"/>
            </a:xfrm>
            <a:custGeom>
              <a:avLst/>
              <a:gdLst/>
              <a:ahLst/>
              <a:cxnLst/>
              <a:rect l="l" t="t" r="r" b="b"/>
              <a:pathLst>
                <a:path w="72" h="22">
                  <a:moveTo>
                    <a:pt x="36" y="0"/>
                  </a:moveTo>
                  <a:cubicBezTo>
                    <a:pt x="22" y="0"/>
                    <a:pt x="8" y="4"/>
                    <a:pt x="0" y="16"/>
                  </a:cubicBezTo>
                  <a:cubicBezTo>
                    <a:pt x="0" y="18"/>
                    <a:pt x="0" y="20"/>
                    <a:pt x="0" y="22"/>
                  </a:cubicBezTo>
                  <a:cubicBezTo>
                    <a:pt x="8" y="8"/>
                    <a:pt x="22" y="4"/>
                    <a:pt x="36" y="4"/>
                  </a:cubicBezTo>
                  <a:cubicBezTo>
                    <a:pt x="54" y="4"/>
                    <a:pt x="72" y="11"/>
                    <a:pt x="72" y="11"/>
                  </a:cubicBezTo>
                  <a:cubicBezTo>
                    <a:pt x="72" y="11"/>
                    <a:pt x="72" y="10"/>
                    <a:pt x="72" y="9"/>
                  </a:cubicBezTo>
                  <a:cubicBezTo>
                    <a:pt x="72" y="9"/>
                    <a:pt x="72" y="9"/>
                    <a:pt x="72" y="8"/>
                  </a:cubicBezTo>
                  <a:cubicBezTo>
                    <a:pt x="71" y="7"/>
                    <a:pt x="71" y="7"/>
                    <a:pt x="71" y="7"/>
                  </a:cubicBezTo>
                  <a:cubicBezTo>
                    <a:pt x="71" y="7"/>
                    <a:pt x="71" y="7"/>
                    <a:pt x="71" y="7"/>
                  </a:cubicBezTo>
                  <a:cubicBezTo>
                    <a:pt x="67" y="5"/>
                    <a:pt x="52" y="0"/>
                    <a:pt x="36" y="0"/>
                  </a:cubicBezTo>
                </a:path>
              </a:pathLst>
            </a:custGeom>
            <a:solidFill>
              <a:srgbClr val="595C71"/>
            </a:solidFill>
          </p:spPr>
          <p:txBody>
            <a:bodyPr vert="horz" wrap="square" lIns="91440" tIns="45720" rIns="91440" bIns="45720" anchor="ctr">
              <a:normAutofit/>
            </a:bodyPr>
            <a:lstStyle/>
            <a:p>
              <a:pPr marL="0" algn="ctr"/>
              <a:endParaRPr/>
            </a:p>
          </p:txBody>
        </p:sp>
        <p:sp>
          <p:nvSpPr>
            <p:cNvPr id="130" name="Freeform 130"/>
            <p:cNvSpPr/>
            <p:nvPr/>
          </p:nvSpPr>
          <p:spPr>
            <a:xfrm>
              <a:off x="4253351" y="2823632"/>
              <a:ext cx="280850" cy="220913"/>
            </a:xfrm>
            <a:custGeom>
              <a:avLst/>
              <a:gdLst/>
              <a:ahLst/>
              <a:cxnLst/>
              <a:rect l="l" t="t" r="r" b="b"/>
              <a:pathLst>
                <a:path w="192" h="151">
                  <a:moveTo>
                    <a:pt x="0" y="39"/>
                  </a:moveTo>
                  <a:cubicBezTo>
                    <a:pt x="0" y="39"/>
                    <a:pt x="65" y="0"/>
                    <a:pt x="96" y="4"/>
                  </a:cubicBezTo>
                  <a:cubicBezTo>
                    <a:pt x="129" y="7"/>
                    <a:pt x="192" y="9"/>
                    <a:pt x="192" y="9"/>
                  </a:cubicBezTo>
                  <a:cubicBezTo>
                    <a:pt x="192" y="9"/>
                    <a:pt x="170" y="59"/>
                    <a:pt x="173" y="69"/>
                  </a:cubicBezTo>
                  <a:cubicBezTo>
                    <a:pt x="176" y="79"/>
                    <a:pt x="177" y="129"/>
                    <a:pt x="177" y="129"/>
                  </a:cubicBezTo>
                  <a:cubicBezTo>
                    <a:pt x="177" y="129"/>
                    <a:pt x="111" y="103"/>
                    <a:pt x="100" y="151"/>
                  </a:cubicBezTo>
                  <a:cubicBezTo>
                    <a:pt x="100" y="151"/>
                    <a:pt x="65" y="97"/>
                    <a:pt x="41" y="81"/>
                  </a:cubicBezTo>
                  <a:cubicBezTo>
                    <a:pt x="25" y="70"/>
                    <a:pt x="11" y="56"/>
                    <a:pt x="0" y="39"/>
                  </a:cubicBezTo>
                </a:path>
              </a:pathLst>
            </a:custGeom>
            <a:solidFill>
              <a:srgbClr val="63667E"/>
            </a:solidFill>
          </p:spPr>
          <p:txBody>
            <a:bodyPr vert="horz" wrap="square" lIns="91440" tIns="45720" rIns="91440" bIns="45720" anchor="ctr">
              <a:normAutofit/>
            </a:bodyPr>
            <a:lstStyle/>
            <a:p>
              <a:pPr marL="0" algn="ctr"/>
              <a:endParaRPr/>
            </a:p>
          </p:txBody>
        </p:sp>
        <p:sp>
          <p:nvSpPr>
            <p:cNvPr id="131" name="Freeform 131"/>
            <p:cNvSpPr/>
            <p:nvPr/>
          </p:nvSpPr>
          <p:spPr>
            <a:xfrm>
              <a:off x="4446863" y="2595869"/>
              <a:ext cx="354488" cy="351063"/>
            </a:xfrm>
            <a:custGeom>
              <a:avLst/>
              <a:gdLst/>
              <a:ahLst/>
              <a:cxnLst/>
              <a:rect l="l" t="t" r="r" b="b"/>
              <a:pathLst>
                <a:path w="242" h="240">
                  <a:moveTo>
                    <a:pt x="71" y="0"/>
                  </a:moveTo>
                  <a:cubicBezTo>
                    <a:pt x="69" y="0"/>
                    <a:pt x="67" y="1"/>
                    <a:pt x="65" y="2"/>
                  </a:cubicBezTo>
                  <a:cubicBezTo>
                    <a:pt x="65" y="2"/>
                    <a:pt x="55" y="119"/>
                    <a:pt x="45" y="127"/>
                  </a:cubicBezTo>
                  <a:cubicBezTo>
                    <a:pt x="38" y="132"/>
                    <a:pt x="15" y="152"/>
                    <a:pt x="0" y="162"/>
                  </a:cubicBezTo>
                  <a:cubicBezTo>
                    <a:pt x="30" y="164"/>
                    <a:pt x="60" y="165"/>
                    <a:pt x="60" y="165"/>
                  </a:cubicBezTo>
                  <a:cubicBezTo>
                    <a:pt x="60" y="165"/>
                    <a:pt x="57" y="173"/>
                    <a:pt x="53" y="183"/>
                  </a:cubicBezTo>
                  <a:cubicBezTo>
                    <a:pt x="59" y="185"/>
                    <a:pt x="65" y="185"/>
                    <a:pt x="70" y="185"/>
                  </a:cubicBezTo>
                  <a:cubicBezTo>
                    <a:pt x="74" y="185"/>
                    <a:pt x="78" y="185"/>
                    <a:pt x="80" y="184"/>
                  </a:cubicBezTo>
                  <a:cubicBezTo>
                    <a:pt x="93" y="176"/>
                    <a:pt x="107" y="159"/>
                    <a:pt x="120" y="159"/>
                  </a:cubicBezTo>
                  <a:cubicBezTo>
                    <a:pt x="125" y="159"/>
                    <a:pt x="130" y="162"/>
                    <a:pt x="134" y="170"/>
                  </a:cubicBezTo>
                  <a:cubicBezTo>
                    <a:pt x="148" y="198"/>
                    <a:pt x="215" y="240"/>
                    <a:pt x="234" y="240"/>
                  </a:cubicBezTo>
                  <a:cubicBezTo>
                    <a:pt x="242" y="240"/>
                    <a:pt x="237" y="224"/>
                    <a:pt x="229" y="204"/>
                  </a:cubicBezTo>
                  <a:cubicBezTo>
                    <a:pt x="222" y="197"/>
                    <a:pt x="217" y="192"/>
                    <a:pt x="215" y="189"/>
                  </a:cubicBezTo>
                  <a:cubicBezTo>
                    <a:pt x="210" y="175"/>
                    <a:pt x="141" y="154"/>
                    <a:pt x="141" y="154"/>
                  </a:cubicBezTo>
                  <a:cubicBezTo>
                    <a:pt x="141" y="154"/>
                    <a:pt x="106" y="0"/>
                    <a:pt x="71" y="0"/>
                  </a:cubicBezTo>
                </a:path>
              </a:pathLst>
            </a:custGeom>
            <a:solidFill>
              <a:srgbClr val="B9C1CF"/>
            </a:solidFill>
          </p:spPr>
          <p:txBody>
            <a:bodyPr vert="horz" wrap="square" lIns="91440" tIns="45720" rIns="91440" bIns="45720" anchor="ctr">
              <a:normAutofit/>
            </a:bodyPr>
            <a:lstStyle/>
            <a:p>
              <a:pPr marL="0" algn="ctr"/>
              <a:endParaRPr/>
            </a:p>
          </p:txBody>
        </p:sp>
        <p:sp>
          <p:nvSpPr>
            <p:cNvPr id="132" name="Freeform 132"/>
            <p:cNvSpPr/>
            <p:nvPr/>
          </p:nvSpPr>
          <p:spPr>
            <a:xfrm>
              <a:off x="4440013" y="2833907"/>
              <a:ext cx="94188" cy="29113"/>
            </a:xfrm>
            <a:custGeom>
              <a:avLst/>
              <a:gdLst/>
              <a:ahLst/>
              <a:cxnLst/>
              <a:rect l="l" t="t" r="r" b="b"/>
              <a:pathLst>
                <a:path w="65" h="21">
                  <a:moveTo>
                    <a:pt x="5" y="0"/>
                  </a:moveTo>
                  <a:cubicBezTo>
                    <a:pt x="3" y="2"/>
                    <a:pt x="1" y="3"/>
                    <a:pt x="0" y="4"/>
                  </a:cubicBezTo>
                  <a:cubicBezTo>
                    <a:pt x="15" y="10"/>
                    <a:pt x="39" y="18"/>
                    <a:pt x="58" y="21"/>
                  </a:cubicBezTo>
                  <a:cubicBezTo>
                    <a:pt x="62" y="11"/>
                    <a:pt x="65" y="3"/>
                    <a:pt x="65" y="3"/>
                  </a:cubicBezTo>
                  <a:cubicBezTo>
                    <a:pt x="65" y="3"/>
                    <a:pt x="35" y="2"/>
                    <a:pt x="5" y="0"/>
                  </a:cubicBezTo>
                </a:path>
              </a:pathLst>
            </a:custGeom>
            <a:solidFill>
              <a:srgbClr val="595C71"/>
            </a:solidFill>
          </p:spPr>
          <p:txBody>
            <a:bodyPr vert="horz" wrap="square" lIns="91440" tIns="45720" rIns="91440" bIns="45720" anchor="ctr">
              <a:normAutofit/>
            </a:bodyPr>
            <a:lstStyle/>
            <a:p>
              <a:pPr marL="0" algn="ctr"/>
              <a:endParaRPr/>
            </a:p>
          </p:txBody>
        </p:sp>
        <p:sp>
          <p:nvSpPr>
            <p:cNvPr id="133" name="Freeform 133"/>
            <p:cNvSpPr/>
            <p:nvPr/>
          </p:nvSpPr>
          <p:spPr>
            <a:xfrm>
              <a:off x="4452001" y="2558194"/>
              <a:ext cx="349350" cy="376750"/>
            </a:xfrm>
            <a:custGeom>
              <a:avLst/>
              <a:gdLst/>
              <a:ahLst/>
              <a:cxnLst/>
              <a:rect l="l" t="t" r="r" b="b"/>
              <a:pathLst>
                <a:path w="238" h="258">
                  <a:moveTo>
                    <a:pt x="230" y="258"/>
                  </a:moveTo>
                  <a:cubicBezTo>
                    <a:pt x="211" y="258"/>
                    <a:pt x="144" y="215"/>
                    <a:pt x="130" y="188"/>
                  </a:cubicBezTo>
                  <a:cubicBezTo>
                    <a:pt x="115" y="160"/>
                    <a:pt x="95" y="191"/>
                    <a:pt x="76" y="201"/>
                  </a:cubicBezTo>
                  <a:cubicBezTo>
                    <a:pt x="64" y="207"/>
                    <a:pt x="26" y="195"/>
                    <a:pt x="0" y="185"/>
                  </a:cubicBezTo>
                  <a:cubicBezTo>
                    <a:pt x="13" y="176"/>
                    <a:pt x="33" y="150"/>
                    <a:pt x="41" y="144"/>
                  </a:cubicBezTo>
                  <a:cubicBezTo>
                    <a:pt x="51" y="137"/>
                    <a:pt x="61" y="19"/>
                    <a:pt x="61" y="19"/>
                  </a:cubicBezTo>
                  <a:cubicBezTo>
                    <a:pt x="98" y="0"/>
                    <a:pt x="137" y="172"/>
                    <a:pt x="137" y="172"/>
                  </a:cubicBezTo>
                  <a:cubicBezTo>
                    <a:pt x="137" y="172"/>
                    <a:pt x="206" y="192"/>
                    <a:pt x="211" y="207"/>
                  </a:cubicBezTo>
                  <a:cubicBezTo>
                    <a:pt x="213" y="210"/>
                    <a:pt x="218" y="215"/>
                    <a:pt x="225" y="221"/>
                  </a:cubicBezTo>
                  <a:cubicBezTo>
                    <a:pt x="233" y="241"/>
                    <a:pt x="238" y="258"/>
                    <a:pt x="230" y="258"/>
                  </a:cubicBezTo>
                  <a:close/>
                </a:path>
              </a:pathLst>
            </a:custGeom>
            <a:solidFill>
              <a:srgbClr val="CED7E7"/>
            </a:solidFill>
          </p:spPr>
          <p:txBody>
            <a:bodyPr vert="horz" wrap="square" lIns="91440" tIns="45720" rIns="91440" bIns="45720" anchor="ctr">
              <a:normAutofit/>
            </a:bodyPr>
            <a:lstStyle/>
            <a:p>
              <a:pPr marL="0" algn="ctr"/>
              <a:endParaRPr/>
            </a:p>
          </p:txBody>
        </p:sp>
        <p:sp>
          <p:nvSpPr>
            <p:cNvPr id="134" name="Freeform 134"/>
            <p:cNvSpPr/>
            <p:nvPr/>
          </p:nvSpPr>
          <p:spPr>
            <a:xfrm>
              <a:off x="5164401" y="4015531"/>
              <a:ext cx="1335750" cy="808300"/>
            </a:xfrm>
            <a:custGeom>
              <a:avLst/>
              <a:gdLst/>
              <a:ahLst/>
              <a:cxnLst/>
              <a:rect l="l" t="t" r="r" b="b"/>
              <a:pathLst>
                <a:path w="912" h="552">
                  <a:moveTo>
                    <a:pt x="3" y="537"/>
                  </a:moveTo>
                  <a:cubicBezTo>
                    <a:pt x="636" y="9"/>
                    <a:pt x="636" y="9"/>
                    <a:pt x="636" y="9"/>
                  </a:cubicBezTo>
                  <a:cubicBezTo>
                    <a:pt x="643" y="3"/>
                    <a:pt x="651" y="0"/>
                    <a:pt x="659" y="1"/>
                  </a:cubicBezTo>
                  <a:cubicBezTo>
                    <a:pt x="895" y="7"/>
                    <a:pt x="895" y="7"/>
                    <a:pt x="895" y="7"/>
                  </a:cubicBezTo>
                  <a:cubicBezTo>
                    <a:pt x="895" y="7"/>
                    <a:pt x="912" y="19"/>
                    <a:pt x="888" y="45"/>
                  </a:cubicBezTo>
                  <a:cubicBezTo>
                    <a:pt x="290" y="535"/>
                    <a:pt x="290" y="535"/>
                    <a:pt x="290" y="535"/>
                  </a:cubicBezTo>
                  <a:cubicBezTo>
                    <a:pt x="284" y="540"/>
                    <a:pt x="276" y="543"/>
                    <a:pt x="267" y="544"/>
                  </a:cubicBezTo>
                  <a:cubicBezTo>
                    <a:pt x="9" y="552"/>
                    <a:pt x="9" y="552"/>
                    <a:pt x="9" y="552"/>
                  </a:cubicBezTo>
                  <a:cubicBezTo>
                    <a:pt x="4" y="552"/>
                    <a:pt x="0" y="549"/>
                    <a:pt x="0" y="544"/>
                  </a:cubicBezTo>
                  <a:cubicBezTo>
                    <a:pt x="0" y="541"/>
                    <a:pt x="1" y="538"/>
                    <a:pt x="3" y="537"/>
                  </a:cubicBezTo>
                  <a:close/>
                </a:path>
              </a:pathLst>
            </a:custGeom>
            <a:solidFill>
              <a:srgbClr val="4285F4"/>
            </a:solidFill>
          </p:spPr>
          <p:txBody>
            <a:bodyPr vert="horz" wrap="square" lIns="91440" tIns="45720" rIns="91440" bIns="45720" anchor="ctr">
              <a:normAutofit/>
            </a:bodyPr>
            <a:lstStyle/>
            <a:p>
              <a:pPr marL="0" algn="ctr"/>
              <a:endParaRPr/>
            </a:p>
          </p:txBody>
        </p:sp>
        <p:sp>
          <p:nvSpPr>
            <p:cNvPr id="135" name="Freeform 135"/>
            <p:cNvSpPr/>
            <p:nvPr/>
          </p:nvSpPr>
          <p:spPr>
            <a:xfrm>
              <a:off x="5616501" y="4299806"/>
              <a:ext cx="654175" cy="695275"/>
            </a:xfrm>
            <a:custGeom>
              <a:avLst/>
              <a:gdLst/>
              <a:ahLst/>
              <a:cxnLst/>
              <a:rect l="l" t="t" r="r" b="b"/>
              <a:pathLst>
                <a:path w="446" h="476">
                  <a:moveTo>
                    <a:pt x="0" y="278"/>
                  </a:moveTo>
                  <a:cubicBezTo>
                    <a:pt x="0" y="278"/>
                    <a:pt x="139" y="476"/>
                    <a:pt x="292" y="291"/>
                  </a:cubicBezTo>
                  <a:cubicBezTo>
                    <a:pt x="446" y="107"/>
                    <a:pt x="402" y="10"/>
                    <a:pt x="355" y="5"/>
                  </a:cubicBezTo>
                  <a:cubicBezTo>
                    <a:pt x="308" y="0"/>
                    <a:pt x="46" y="202"/>
                    <a:pt x="0" y="278"/>
                  </a:cubicBezTo>
                  <a:close/>
                </a:path>
              </a:pathLst>
            </a:custGeom>
            <a:solidFill>
              <a:srgbClr val="FFA2A2"/>
            </a:solidFill>
          </p:spPr>
          <p:txBody>
            <a:bodyPr vert="horz" wrap="square" lIns="91440" tIns="45720" rIns="91440" bIns="45720" anchor="ctr">
              <a:normAutofit/>
            </a:bodyPr>
            <a:lstStyle/>
            <a:p>
              <a:pPr marL="0" algn="ctr"/>
              <a:endParaRPr/>
            </a:p>
          </p:txBody>
        </p:sp>
        <p:sp>
          <p:nvSpPr>
            <p:cNvPr id="136" name="Freeform 136"/>
            <p:cNvSpPr/>
            <p:nvPr/>
          </p:nvSpPr>
          <p:spPr>
            <a:xfrm>
              <a:off x="6983075" y="1145382"/>
              <a:ext cx="637050" cy="368188"/>
            </a:xfrm>
            <a:custGeom>
              <a:avLst/>
              <a:gdLst/>
              <a:ahLst/>
              <a:cxnLst/>
              <a:rect l="l" t="t" r="r" b="b"/>
              <a:pathLst>
                <a:path w="435" h="252">
                  <a:moveTo>
                    <a:pt x="265" y="0"/>
                  </a:moveTo>
                  <a:cubicBezTo>
                    <a:pt x="113" y="0"/>
                    <a:pt x="0" y="219"/>
                    <a:pt x="0" y="219"/>
                  </a:cubicBezTo>
                  <a:cubicBezTo>
                    <a:pt x="0" y="219"/>
                    <a:pt x="1" y="219"/>
                    <a:pt x="1" y="219"/>
                  </a:cubicBezTo>
                  <a:cubicBezTo>
                    <a:pt x="7" y="219"/>
                    <a:pt x="60" y="177"/>
                    <a:pt x="60" y="177"/>
                  </a:cubicBezTo>
                  <a:cubicBezTo>
                    <a:pt x="65" y="146"/>
                    <a:pt x="78" y="117"/>
                    <a:pt x="98" y="94"/>
                  </a:cubicBezTo>
                  <a:cubicBezTo>
                    <a:pt x="98" y="94"/>
                    <a:pt x="101" y="96"/>
                    <a:pt x="95" y="109"/>
                  </a:cubicBezTo>
                  <a:cubicBezTo>
                    <a:pt x="89" y="122"/>
                    <a:pt x="73" y="169"/>
                    <a:pt x="73" y="169"/>
                  </a:cubicBezTo>
                  <a:cubicBezTo>
                    <a:pt x="101" y="148"/>
                    <a:pt x="101" y="148"/>
                    <a:pt x="101" y="148"/>
                  </a:cubicBezTo>
                  <a:cubicBezTo>
                    <a:pt x="120" y="70"/>
                    <a:pt x="160" y="45"/>
                    <a:pt x="160" y="45"/>
                  </a:cubicBezTo>
                  <a:cubicBezTo>
                    <a:pt x="136" y="77"/>
                    <a:pt x="114" y="141"/>
                    <a:pt x="114" y="141"/>
                  </a:cubicBezTo>
                  <a:cubicBezTo>
                    <a:pt x="160" y="116"/>
                    <a:pt x="160" y="116"/>
                    <a:pt x="160" y="116"/>
                  </a:cubicBezTo>
                  <a:cubicBezTo>
                    <a:pt x="183" y="32"/>
                    <a:pt x="230" y="16"/>
                    <a:pt x="230" y="16"/>
                  </a:cubicBezTo>
                  <a:cubicBezTo>
                    <a:pt x="203" y="38"/>
                    <a:pt x="173" y="110"/>
                    <a:pt x="173" y="110"/>
                  </a:cubicBezTo>
                  <a:cubicBezTo>
                    <a:pt x="223" y="92"/>
                    <a:pt x="223" y="92"/>
                    <a:pt x="223" y="92"/>
                  </a:cubicBezTo>
                  <a:cubicBezTo>
                    <a:pt x="246" y="20"/>
                    <a:pt x="294" y="11"/>
                    <a:pt x="294" y="11"/>
                  </a:cubicBezTo>
                  <a:cubicBezTo>
                    <a:pt x="262" y="34"/>
                    <a:pt x="236" y="87"/>
                    <a:pt x="236" y="87"/>
                  </a:cubicBezTo>
                  <a:cubicBezTo>
                    <a:pt x="242" y="81"/>
                    <a:pt x="293" y="77"/>
                    <a:pt x="293" y="77"/>
                  </a:cubicBezTo>
                  <a:cubicBezTo>
                    <a:pt x="314" y="46"/>
                    <a:pt x="336" y="40"/>
                    <a:pt x="349" y="40"/>
                  </a:cubicBezTo>
                  <a:cubicBezTo>
                    <a:pt x="357" y="40"/>
                    <a:pt x="363" y="42"/>
                    <a:pt x="363" y="42"/>
                  </a:cubicBezTo>
                  <a:cubicBezTo>
                    <a:pt x="332" y="48"/>
                    <a:pt x="309" y="76"/>
                    <a:pt x="309" y="76"/>
                  </a:cubicBezTo>
                  <a:cubicBezTo>
                    <a:pt x="313" y="75"/>
                    <a:pt x="317" y="75"/>
                    <a:pt x="321" y="75"/>
                  </a:cubicBezTo>
                  <a:cubicBezTo>
                    <a:pt x="367" y="75"/>
                    <a:pt x="409" y="98"/>
                    <a:pt x="409" y="98"/>
                  </a:cubicBezTo>
                  <a:cubicBezTo>
                    <a:pt x="385" y="87"/>
                    <a:pt x="346" y="86"/>
                    <a:pt x="324" y="86"/>
                  </a:cubicBezTo>
                  <a:cubicBezTo>
                    <a:pt x="315" y="86"/>
                    <a:pt x="309" y="86"/>
                    <a:pt x="309" y="86"/>
                  </a:cubicBezTo>
                  <a:cubicBezTo>
                    <a:pt x="305" y="94"/>
                    <a:pt x="370" y="146"/>
                    <a:pt x="370" y="146"/>
                  </a:cubicBezTo>
                  <a:cubicBezTo>
                    <a:pt x="334" y="145"/>
                    <a:pt x="296" y="89"/>
                    <a:pt x="296" y="89"/>
                  </a:cubicBezTo>
                  <a:cubicBezTo>
                    <a:pt x="295" y="88"/>
                    <a:pt x="294" y="88"/>
                    <a:pt x="293" y="88"/>
                  </a:cubicBezTo>
                  <a:cubicBezTo>
                    <a:pt x="276" y="88"/>
                    <a:pt x="235" y="102"/>
                    <a:pt x="235" y="102"/>
                  </a:cubicBezTo>
                  <a:cubicBezTo>
                    <a:pt x="232" y="125"/>
                    <a:pt x="337" y="192"/>
                    <a:pt x="337" y="192"/>
                  </a:cubicBezTo>
                  <a:cubicBezTo>
                    <a:pt x="274" y="184"/>
                    <a:pt x="224" y="105"/>
                    <a:pt x="224" y="105"/>
                  </a:cubicBezTo>
                  <a:cubicBezTo>
                    <a:pt x="174" y="125"/>
                    <a:pt x="174" y="125"/>
                    <a:pt x="174" y="125"/>
                  </a:cubicBezTo>
                  <a:cubicBezTo>
                    <a:pt x="194" y="173"/>
                    <a:pt x="289" y="221"/>
                    <a:pt x="289" y="221"/>
                  </a:cubicBezTo>
                  <a:cubicBezTo>
                    <a:pt x="214" y="212"/>
                    <a:pt x="164" y="130"/>
                    <a:pt x="164" y="130"/>
                  </a:cubicBezTo>
                  <a:cubicBezTo>
                    <a:pt x="117" y="156"/>
                    <a:pt x="117" y="156"/>
                    <a:pt x="117" y="156"/>
                  </a:cubicBezTo>
                  <a:cubicBezTo>
                    <a:pt x="130" y="201"/>
                    <a:pt x="223" y="244"/>
                    <a:pt x="223" y="244"/>
                  </a:cubicBezTo>
                  <a:cubicBezTo>
                    <a:pt x="157" y="238"/>
                    <a:pt x="106" y="163"/>
                    <a:pt x="106" y="163"/>
                  </a:cubicBezTo>
                  <a:cubicBezTo>
                    <a:pt x="106" y="163"/>
                    <a:pt x="76" y="182"/>
                    <a:pt x="74" y="184"/>
                  </a:cubicBezTo>
                  <a:cubicBezTo>
                    <a:pt x="66" y="193"/>
                    <a:pt x="138" y="239"/>
                    <a:pt x="138" y="239"/>
                  </a:cubicBezTo>
                  <a:cubicBezTo>
                    <a:pt x="95" y="234"/>
                    <a:pt x="66" y="190"/>
                    <a:pt x="66" y="190"/>
                  </a:cubicBezTo>
                  <a:cubicBezTo>
                    <a:pt x="8" y="232"/>
                    <a:pt x="8" y="232"/>
                    <a:pt x="8" y="232"/>
                  </a:cubicBezTo>
                  <a:cubicBezTo>
                    <a:pt x="11" y="234"/>
                    <a:pt x="17" y="235"/>
                    <a:pt x="25" y="235"/>
                  </a:cubicBezTo>
                  <a:cubicBezTo>
                    <a:pt x="42" y="235"/>
                    <a:pt x="66" y="231"/>
                    <a:pt x="66" y="231"/>
                  </a:cubicBezTo>
                  <a:cubicBezTo>
                    <a:pt x="115" y="247"/>
                    <a:pt x="157" y="252"/>
                    <a:pt x="193" y="252"/>
                  </a:cubicBezTo>
                  <a:cubicBezTo>
                    <a:pt x="286" y="252"/>
                    <a:pt x="336" y="215"/>
                    <a:pt x="336" y="215"/>
                  </a:cubicBezTo>
                  <a:cubicBezTo>
                    <a:pt x="354" y="209"/>
                    <a:pt x="369" y="197"/>
                    <a:pt x="380" y="182"/>
                  </a:cubicBezTo>
                  <a:cubicBezTo>
                    <a:pt x="388" y="170"/>
                    <a:pt x="395" y="158"/>
                    <a:pt x="400" y="144"/>
                  </a:cubicBezTo>
                  <a:cubicBezTo>
                    <a:pt x="409" y="120"/>
                    <a:pt x="420" y="116"/>
                    <a:pt x="426" y="116"/>
                  </a:cubicBezTo>
                  <a:cubicBezTo>
                    <a:pt x="430" y="116"/>
                    <a:pt x="432" y="117"/>
                    <a:pt x="432" y="117"/>
                  </a:cubicBezTo>
                  <a:cubicBezTo>
                    <a:pt x="435" y="68"/>
                    <a:pt x="389" y="52"/>
                    <a:pt x="389" y="52"/>
                  </a:cubicBezTo>
                  <a:cubicBezTo>
                    <a:pt x="346" y="15"/>
                    <a:pt x="304" y="0"/>
                    <a:pt x="265" y="0"/>
                  </a:cubicBezTo>
                </a:path>
              </a:pathLst>
            </a:custGeom>
            <a:solidFill>
              <a:srgbClr val="4285F4">
                <a:alpha val="20000"/>
              </a:srgbClr>
            </a:solidFill>
          </p:spPr>
          <p:txBody>
            <a:bodyPr vert="horz" wrap="square" lIns="91440" tIns="45720" rIns="91440" bIns="45720" anchor="ctr">
              <a:normAutofit/>
            </a:bodyPr>
            <a:lstStyle/>
            <a:p>
              <a:pPr marL="0" algn="ctr"/>
              <a:endParaRPr/>
            </a:p>
          </p:txBody>
        </p:sp>
        <p:sp>
          <p:nvSpPr>
            <p:cNvPr id="137" name="Freeform 137"/>
            <p:cNvSpPr/>
            <p:nvPr/>
          </p:nvSpPr>
          <p:spPr>
            <a:xfrm>
              <a:off x="8063662" y="1592344"/>
              <a:ext cx="285988" cy="166113"/>
            </a:xfrm>
            <a:custGeom>
              <a:avLst/>
              <a:gdLst/>
              <a:ahLst/>
              <a:cxnLst/>
              <a:rect l="l" t="t" r="r" b="b"/>
              <a:pathLst>
                <a:path w="196" h="114">
                  <a:moveTo>
                    <a:pt x="119" y="0"/>
                  </a:moveTo>
                  <a:cubicBezTo>
                    <a:pt x="51" y="0"/>
                    <a:pt x="0" y="99"/>
                    <a:pt x="0" y="99"/>
                  </a:cubicBezTo>
                  <a:cubicBezTo>
                    <a:pt x="0" y="99"/>
                    <a:pt x="0" y="99"/>
                    <a:pt x="0" y="99"/>
                  </a:cubicBezTo>
                  <a:cubicBezTo>
                    <a:pt x="3" y="99"/>
                    <a:pt x="27" y="80"/>
                    <a:pt x="27" y="80"/>
                  </a:cubicBezTo>
                  <a:cubicBezTo>
                    <a:pt x="29" y="66"/>
                    <a:pt x="35" y="53"/>
                    <a:pt x="44" y="42"/>
                  </a:cubicBezTo>
                  <a:cubicBezTo>
                    <a:pt x="44" y="42"/>
                    <a:pt x="45" y="44"/>
                    <a:pt x="43" y="49"/>
                  </a:cubicBezTo>
                  <a:cubicBezTo>
                    <a:pt x="40" y="55"/>
                    <a:pt x="32" y="76"/>
                    <a:pt x="32" y="76"/>
                  </a:cubicBezTo>
                  <a:cubicBezTo>
                    <a:pt x="45" y="67"/>
                    <a:pt x="45" y="67"/>
                    <a:pt x="45" y="67"/>
                  </a:cubicBezTo>
                  <a:cubicBezTo>
                    <a:pt x="54" y="32"/>
                    <a:pt x="72" y="21"/>
                    <a:pt x="72" y="21"/>
                  </a:cubicBezTo>
                  <a:cubicBezTo>
                    <a:pt x="61" y="35"/>
                    <a:pt x="51" y="64"/>
                    <a:pt x="51" y="64"/>
                  </a:cubicBezTo>
                  <a:cubicBezTo>
                    <a:pt x="72" y="52"/>
                    <a:pt x="72" y="52"/>
                    <a:pt x="72" y="52"/>
                  </a:cubicBezTo>
                  <a:cubicBezTo>
                    <a:pt x="82" y="14"/>
                    <a:pt x="104" y="7"/>
                    <a:pt x="104" y="7"/>
                  </a:cubicBezTo>
                  <a:cubicBezTo>
                    <a:pt x="91" y="17"/>
                    <a:pt x="78" y="50"/>
                    <a:pt x="78" y="50"/>
                  </a:cubicBezTo>
                  <a:cubicBezTo>
                    <a:pt x="100" y="41"/>
                    <a:pt x="100" y="41"/>
                    <a:pt x="100" y="41"/>
                  </a:cubicBezTo>
                  <a:cubicBezTo>
                    <a:pt x="111" y="9"/>
                    <a:pt x="132" y="5"/>
                    <a:pt x="132" y="5"/>
                  </a:cubicBezTo>
                  <a:cubicBezTo>
                    <a:pt x="118" y="15"/>
                    <a:pt x="106" y="39"/>
                    <a:pt x="106" y="39"/>
                  </a:cubicBezTo>
                  <a:cubicBezTo>
                    <a:pt x="109" y="37"/>
                    <a:pt x="132" y="35"/>
                    <a:pt x="132" y="35"/>
                  </a:cubicBezTo>
                  <a:cubicBezTo>
                    <a:pt x="141" y="21"/>
                    <a:pt x="151" y="18"/>
                    <a:pt x="157" y="18"/>
                  </a:cubicBezTo>
                  <a:cubicBezTo>
                    <a:pt x="161" y="18"/>
                    <a:pt x="163" y="19"/>
                    <a:pt x="163" y="19"/>
                  </a:cubicBezTo>
                  <a:cubicBezTo>
                    <a:pt x="154" y="22"/>
                    <a:pt x="146" y="27"/>
                    <a:pt x="139" y="34"/>
                  </a:cubicBezTo>
                  <a:cubicBezTo>
                    <a:pt x="141" y="34"/>
                    <a:pt x="143" y="34"/>
                    <a:pt x="144" y="34"/>
                  </a:cubicBezTo>
                  <a:cubicBezTo>
                    <a:pt x="166" y="34"/>
                    <a:pt x="184" y="44"/>
                    <a:pt x="184" y="44"/>
                  </a:cubicBezTo>
                  <a:cubicBezTo>
                    <a:pt x="174" y="39"/>
                    <a:pt x="156" y="39"/>
                    <a:pt x="146" y="39"/>
                  </a:cubicBezTo>
                  <a:cubicBezTo>
                    <a:pt x="142" y="39"/>
                    <a:pt x="139" y="39"/>
                    <a:pt x="139" y="39"/>
                  </a:cubicBezTo>
                  <a:cubicBezTo>
                    <a:pt x="137" y="42"/>
                    <a:pt x="167" y="66"/>
                    <a:pt x="167" y="66"/>
                  </a:cubicBezTo>
                  <a:cubicBezTo>
                    <a:pt x="150" y="65"/>
                    <a:pt x="133" y="40"/>
                    <a:pt x="133" y="40"/>
                  </a:cubicBezTo>
                  <a:cubicBezTo>
                    <a:pt x="133" y="40"/>
                    <a:pt x="132" y="40"/>
                    <a:pt x="132" y="40"/>
                  </a:cubicBezTo>
                  <a:cubicBezTo>
                    <a:pt x="124" y="40"/>
                    <a:pt x="106" y="46"/>
                    <a:pt x="106" y="46"/>
                  </a:cubicBezTo>
                  <a:cubicBezTo>
                    <a:pt x="104" y="57"/>
                    <a:pt x="152" y="87"/>
                    <a:pt x="152" y="87"/>
                  </a:cubicBezTo>
                  <a:cubicBezTo>
                    <a:pt x="123" y="83"/>
                    <a:pt x="101" y="48"/>
                    <a:pt x="101" y="48"/>
                  </a:cubicBezTo>
                  <a:cubicBezTo>
                    <a:pt x="78" y="56"/>
                    <a:pt x="78" y="56"/>
                    <a:pt x="78" y="56"/>
                  </a:cubicBezTo>
                  <a:cubicBezTo>
                    <a:pt x="87" y="78"/>
                    <a:pt x="130" y="100"/>
                    <a:pt x="130" y="100"/>
                  </a:cubicBezTo>
                  <a:cubicBezTo>
                    <a:pt x="96" y="96"/>
                    <a:pt x="74" y="58"/>
                    <a:pt x="74" y="58"/>
                  </a:cubicBezTo>
                  <a:cubicBezTo>
                    <a:pt x="53" y="70"/>
                    <a:pt x="53" y="70"/>
                    <a:pt x="53" y="70"/>
                  </a:cubicBezTo>
                  <a:cubicBezTo>
                    <a:pt x="59" y="91"/>
                    <a:pt x="101" y="110"/>
                    <a:pt x="101" y="110"/>
                  </a:cubicBezTo>
                  <a:cubicBezTo>
                    <a:pt x="71" y="108"/>
                    <a:pt x="47" y="74"/>
                    <a:pt x="47" y="74"/>
                  </a:cubicBezTo>
                  <a:cubicBezTo>
                    <a:pt x="47" y="74"/>
                    <a:pt x="34" y="82"/>
                    <a:pt x="33" y="83"/>
                  </a:cubicBezTo>
                  <a:cubicBezTo>
                    <a:pt x="30" y="88"/>
                    <a:pt x="62" y="108"/>
                    <a:pt x="62" y="108"/>
                  </a:cubicBezTo>
                  <a:cubicBezTo>
                    <a:pt x="43" y="106"/>
                    <a:pt x="29" y="86"/>
                    <a:pt x="29" y="86"/>
                  </a:cubicBezTo>
                  <a:cubicBezTo>
                    <a:pt x="3" y="105"/>
                    <a:pt x="3" y="105"/>
                    <a:pt x="3" y="105"/>
                  </a:cubicBezTo>
                  <a:cubicBezTo>
                    <a:pt x="5" y="106"/>
                    <a:pt x="7" y="106"/>
                    <a:pt x="11" y="106"/>
                  </a:cubicBezTo>
                  <a:cubicBezTo>
                    <a:pt x="18" y="106"/>
                    <a:pt x="29" y="105"/>
                    <a:pt x="29" y="105"/>
                  </a:cubicBezTo>
                  <a:cubicBezTo>
                    <a:pt x="51" y="112"/>
                    <a:pt x="71" y="114"/>
                    <a:pt x="87" y="114"/>
                  </a:cubicBezTo>
                  <a:cubicBezTo>
                    <a:pt x="129" y="114"/>
                    <a:pt x="151" y="97"/>
                    <a:pt x="151" y="97"/>
                  </a:cubicBezTo>
                  <a:cubicBezTo>
                    <a:pt x="159" y="95"/>
                    <a:pt x="166" y="89"/>
                    <a:pt x="171" y="82"/>
                  </a:cubicBezTo>
                  <a:cubicBezTo>
                    <a:pt x="175" y="77"/>
                    <a:pt x="178" y="71"/>
                    <a:pt x="180" y="65"/>
                  </a:cubicBezTo>
                  <a:cubicBezTo>
                    <a:pt x="184" y="54"/>
                    <a:pt x="189" y="52"/>
                    <a:pt x="192" y="52"/>
                  </a:cubicBezTo>
                  <a:cubicBezTo>
                    <a:pt x="194" y="52"/>
                    <a:pt x="195" y="53"/>
                    <a:pt x="195" y="53"/>
                  </a:cubicBezTo>
                  <a:cubicBezTo>
                    <a:pt x="196" y="31"/>
                    <a:pt x="175" y="23"/>
                    <a:pt x="175" y="23"/>
                  </a:cubicBezTo>
                  <a:cubicBezTo>
                    <a:pt x="156" y="7"/>
                    <a:pt x="137" y="0"/>
                    <a:pt x="119" y="0"/>
                  </a:cubicBezTo>
                </a:path>
              </a:pathLst>
            </a:custGeom>
            <a:solidFill>
              <a:srgbClr val="4285F4">
                <a:alpha val="20000"/>
              </a:srgbClr>
            </a:solidFill>
          </p:spPr>
          <p:txBody>
            <a:bodyPr vert="horz" wrap="square" lIns="91440" tIns="45720" rIns="91440" bIns="45720" anchor="ctr">
              <a:normAutofit/>
            </a:bodyPr>
            <a:lstStyle/>
            <a:p>
              <a:pPr marL="0" algn="ctr"/>
              <a:endParaRPr/>
            </a:p>
          </p:txBody>
        </p:sp>
        <p:sp>
          <p:nvSpPr>
            <p:cNvPr id="138" name="Freeform 138"/>
            <p:cNvSpPr/>
            <p:nvPr/>
          </p:nvSpPr>
          <p:spPr>
            <a:xfrm>
              <a:off x="6784425" y="1857782"/>
              <a:ext cx="289413" cy="166113"/>
            </a:xfrm>
            <a:custGeom>
              <a:avLst/>
              <a:gdLst/>
              <a:ahLst/>
              <a:cxnLst/>
              <a:rect l="l" t="t" r="r" b="b"/>
              <a:pathLst>
                <a:path w="197" h="114">
                  <a:moveTo>
                    <a:pt x="120" y="0"/>
                  </a:moveTo>
                  <a:cubicBezTo>
                    <a:pt x="51" y="0"/>
                    <a:pt x="0" y="99"/>
                    <a:pt x="0" y="99"/>
                  </a:cubicBezTo>
                  <a:cubicBezTo>
                    <a:pt x="0" y="99"/>
                    <a:pt x="0" y="99"/>
                    <a:pt x="0" y="99"/>
                  </a:cubicBezTo>
                  <a:cubicBezTo>
                    <a:pt x="3" y="99"/>
                    <a:pt x="27" y="80"/>
                    <a:pt x="27" y="80"/>
                  </a:cubicBezTo>
                  <a:cubicBezTo>
                    <a:pt x="29" y="66"/>
                    <a:pt x="35" y="53"/>
                    <a:pt x="44" y="42"/>
                  </a:cubicBezTo>
                  <a:cubicBezTo>
                    <a:pt x="44" y="42"/>
                    <a:pt x="45" y="43"/>
                    <a:pt x="43" y="49"/>
                  </a:cubicBezTo>
                  <a:cubicBezTo>
                    <a:pt x="40" y="55"/>
                    <a:pt x="32" y="76"/>
                    <a:pt x="32" y="76"/>
                  </a:cubicBezTo>
                  <a:cubicBezTo>
                    <a:pt x="45" y="67"/>
                    <a:pt x="45" y="67"/>
                    <a:pt x="45" y="67"/>
                  </a:cubicBezTo>
                  <a:cubicBezTo>
                    <a:pt x="54" y="31"/>
                    <a:pt x="72" y="21"/>
                    <a:pt x="72" y="21"/>
                  </a:cubicBezTo>
                  <a:cubicBezTo>
                    <a:pt x="61" y="35"/>
                    <a:pt x="51" y="64"/>
                    <a:pt x="51" y="64"/>
                  </a:cubicBezTo>
                  <a:cubicBezTo>
                    <a:pt x="72" y="52"/>
                    <a:pt x="72" y="52"/>
                    <a:pt x="72" y="52"/>
                  </a:cubicBezTo>
                  <a:cubicBezTo>
                    <a:pt x="82" y="14"/>
                    <a:pt x="103" y="7"/>
                    <a:pt x="103" y="7"/>
                  </a:cubicBezTo>
                  <a:cubicBezTo>
                    <a:pt x="91" y="17"/>
                    <a:pt x="78" y="50"/>
                    <a:pt x="78" y="50"/>
                  </a:cubicBezTo>
                  <a:cubicBezTo>
                    <a:pt x="100" y="41"/>
                    <a:pt x="100" y="41"/>
                    <a:pt x="100" y="41"/>
                  </a:cubicBezTo>
                  <a:cubicBezTo>
                    <a:pt x="111" y="9"/>
                    <a:pt x="132" y="5"/>
                    <a:pt x="132" y="5"/>
                  </a:cubicBezTo>
                  <a:cubicBezTo>
                    <a:pt x="118" y="15"/>
                    <a:pt x="106" y="39"/>
                    <a:pt x="106" y="39"/>
                  </a:cubicBezTo>
                  <a:cubicBezTo>
                    <a:pt x="109" y="37"/>
                    <a:pt x="132" y="35"/>
                    <a:pt x="132" y="35"/>
                  </a:cubicBezTo>
                  <a:cubicBezTo>
                    <a:pt x="141" y="21"/>
                    <a:pt x="151" y="18"/>
                    <a:pt x="157" y="18"/>
                  </a:cubicBezTo>
                  <a:cubicBezTo>
                    <a:pt x="161" y="18"/>
                    <a:pt x="163" y="19"/>
                    <a:pt x="163" y="19"/>
                  </a:cubicBezTo>
                  <a:cubicBezTo>
                    <a:pt x="154" y="22"/>
                    <a:pt x="146" y="27"/>
                    <a:pt x="139" y="34"/>
                  </a:cubicBezTo>
                  <a:cubicBezTo>
                    <a:pt x="141" y="34"/>
                    <a:pt x="143" y="34"/>
                    <a:pt x="145" y="34"/>
                  </a:cubicBezTo>
                  <a:cubicBezTo>
                    <a:pt x="166" y="34"/>
                    <a:pt x="185" y="44"/>
                    <a:pt x="185" y="44"/>
                  </a:cubicBezTo>
                  <a:cubicBezTo>
                    <a:pt x="174" y="39"/>
                    <a:pt x="156" y="39"/>
                    <a:pt x="146" y="39"/>
                  </a:cubicBezTo>
                  <a:cubicBezTo>
                    <a:pt x="142" y="39"/>
                    <a:pt x="139" y="39"/>
                    <a:pt x="139" y="39"/>
                  </a:cubicBezTo>
                  <a:cubicBezTo>
                    <a:pt x="138" y="42"/>
                    <a:pt x="167" y="66"/>
                    <a:pt x="167" y="66"/>
                  </a:cubicBezTo>
                  <a:cubicBezTo>
                    <a:pt x="150" y="65"/>
                    <a:pt x="133" y="40"/>
                    <a:pt x="133" y="40"/>
                  </a:cubicBezTo>
                  <a:cubicBezTo>
                    <a:pt x="133" y="40"/>
                    <a:pt x="133" y="40"/>
                    <a:pt x="132" y="40"/>
                  </a:cubicBezTo>
                  <a:cubicBezTo>
                    <a:pt x="125" y="40"/>
                    <a:pt x="106" y="46"/>
                    <a:pt x="106" y="46"/>
                  </a:cubicBezTo>
                  <a:cubicBezTo>
                    <a:pt x="105" y="57"/>
                    <a:pt x="152" y="87"/>
                    <a:pt x="152" y="87"/>
                  </a:cubicBezTo>
                  <a:cubicBezTo>
                    <a:pt x="124" y="83"/>
                    <a:pt x="101" y="47"/>
                    <a:pt x="101" y="47"/>
                  </a:cubicBezTo>
                  <a:cubicBezTo>
                    <a:pt x="78" y="56"/>
                    <a:pt x="78" y="56"/>
                    <a:pt x="78" y="56"/>
                  </a:cubicBezTo>
                  <a:cubicBezTo>
                    <a:pt x="87" y="78"/>
                    <a:pt x="130" y="100"/>
                    <a:pt x="130" y="100"/>
                  </a:cubicBezTo>
                  <a:cubicBezTo>
                    <a:pt x="96" y="96"/>
                    <a:pt x="74" y="58"/>
                    <a:pt x="74" y="58"/>
                  </a:cubicBezTo>
                  <a:cubicBezTo>
                    <a:pt x="53" y="70"/>
                    <a:pt x="53" y="70"/>
                    <a:pt x="53" y="70"/>
                  </a:cubicBezTo>
                  <a:cubicBezTo>
                    <a:pt x="59" y="91"/>
                    <a:pt x="101" y="110"/>
                    <a:pt x="101" y="110"/>
                  </a:cubicBezTo>
                  <a:cubicBezTo>
                    <a:pt x="71" y="108"/>
                    <a:pt x="48" y="74"/>
                    <a:pt x="48" y="74"/>
                  </a:cubicBezTo>
                  <a:cubicBezTo>
                    <a:pt x="48" y="74"/>
                    <a:pt x="34" y="82"/>
                    <a:pt x="33" y="83"/>
                  </a:cubicBezTo>
                  <a:cubicBezTo>
                    <a:pt x="30" y="87"/>
                    <a:pt x="62" y="108"/>
                    <a:pt x="62" y="108"/>
                  </a:cubicBezTo>
                  <a:cubicBezTo>
                    <a:pt x="43" y="106"/>
                    <a:pt x="30" y="86"/>
                    <a:pt x="30" y="86"/>
                  </a:cubicBezTo>
                  <a:cubicBezTo>
                    <a:pt x="4" y="105"/>
                    <a:pt x="4" y="105"/>
                    <a:pt x="4" y="105"/>
                  </a:cubicBezTo>
                  <a:cubicBezTo>
                    <a:pt x="5" y="106"/>
                    <a:pt x="7" y="106"/>
                    <a:pt x="11" y="106"/>
                  </a:cubicBezTo>
                  <a:cubicBezTo>
                    <a:pt x="19" y="106"/>
                    <a:pt x="30" y="105"/>
                    <a:pt x="30" y="105"/>
                  </a:cubicBezTo>
                  <a:cubicBezTo>
                    <a:pt x="52" y="112"/>
                    <a:pt x="71" y="114"/>
                    <a:pt x="87" y="114"/>
                  </a:cubicBezTo>
                  <a:cubicBezTo>
                    <a:pt x="129" y="114"/>
                    <a:pt x="151" y="97"/>
                    <a:pt x="151" y="97"/>
                  </a:cubicBezTo>
                  <a:cubicBezTo>
                    <a:pt x="160" y="95"/>
                    <a:pt x="167" y="89"/>
                    <a:pt x="172" y="82"/>
                  </a:cubicBezTo>
                  <a:cubicBezTo>
                    <a:pt x="175" y="77"/>
                    <a:pt x="178" y="71"/>
                    <a:pt x="181" y="65"/>
                  </a:cubicBezTo>
                  <a:cubicBezTo>
                    <a:pt x="185" y="54"/>
                    <a:pt x="190" y="52"/>
                    <a:pt x="193" y="52"/>
                  </a:cubicBezTo>
                  <a:cubicBezTo>
                    <a:pt x="194" y="52"/>
                    <a:pt x="195" y="53"/>
                    <a:pt x="195" y="53"/>
                  </a:cubicBezTo>
                  <a:cubicBezTo>
                    <a:pt x="197" y="31"/>
                    <a:pt x="176" y="23"/>
                    <a:pt x="176" y="23"/>
                  </a:cubicBezTo>
                  <a:cubicBezTo>
                    <a:pt x="156" y="7"/>
                    <a:pt x="137" y="0"/>
                    <a:pt x="120" y="0"/>
                  </a:cubicBezTo>
                </a:path>
              </a:pathLst>
            </a:custGeom>
            <a:solidFill>
              <a:srgbClr val="4285F4">
                <a:alpha val="20000"/>
              </a:srgbClr>
            </a:solidFill>
          </p:spPr>
          <p:txBody>
            <a:bodyPr vert="horz" wrap="square" lIns="91440" tIns="45720" rIns="91440" bIns="45720" anchor="ctr">
              <a:normAutofit/>
            </a:bodyPr>
            <a:lstStyle/>
            <a:p>
              <a:pPr marL="0" algn="ctr"/>
              <a:endParaRPr/>
            </a:p>
          </p:txBody>
        </p:sp>
      </p:grpSp>
      <p:cxnSp>
        <p:nvCxnSpPr>
          <p:cNvPr id="139" name="Connector 139"/>
          <p:cNvCxnSpPr/>
          <p:nvPr/>
        </p:nvCxnSpPr>
        <p:spPr>
          <a:xfrm>
            <a:off x="4659820" y="1751545"/>
            <a:ext cx="6604000" cy="0"/>
          </a:xfrm>
          <a:prstGeom prst="line">
            <a:avLst/>
          </a:prstGeom>
          <a:ln w="6350" cap="flat" cmpd="sng">
            <a:solidFill>
              <a:srgbClr val="FFFFFF">
                <a:lumMod val="75000"/>
              </a:srgbClr>
            </a:solidFill>
            <a:prstDash val="solid"/>
          </a:ln>
        </p:spPr>
      </p:cxnSp>
      <p:sp>
        <p:nvSpPr>
          <p:cNvPr id="140" name="Freeform 140"/>
          <p:cNvSpPr/>
          <p:nvPr/>
        </p:nvSpPr>
        <p:spPr>
          <a:xfrm>
            <a:off x="5487247" y="2520322"/>
            <a:ext cx="546627" cy="548341"/>
          </a:xfrm>
          <a:custGeom>
            <a:avLst/>
            <a:gdLst/>
            <a:ahLst/>
            <a:cxnLst/>
            <a:rect l="l" t="t" r="r" b="b"/>
            <a:pathLst>
              <a:path w="606795" h="608697">
                <a:moveTo>
                  <a:pt x="274005" y="200265"/>
                </a:moveTo>
                <a:cubicBezTo>
                  <a:pt x="294445" y="200265"/>
                  <a:pt x="313733" y="204817"/>
                  <a:pt x="331102" y="212914"/>
                </a:cubicBezTo>
                <a:lnTo>
                  <a:pt x="329998" y="214016"/>
                </a:lnTo>
                <a:lnTo>
                  <a:pt x="279379" y="264565"/>
                </a:lnTo>
                <a:cubicBezTo>
                  <a:pt x="277604" y="264421"/>
                  <a:pt x="275828" y="264373"/>
                  <a:pt x="274005" y="264373"/>
                </a:cubicBezTo>
                <a:cubicBezTo>
                  <a:pt x="234949" y="264373"/>
                  <a:pt x="203186" y="296044"/>
                  <a:pt x="203186" y="335093"/>
                </a:cubicBezTo>
                <a:cubicBezTo>
                  <a:pt x="203186" y="374094"/>
                  <a:pt x="234805" y="405813"/>
                  <a:pt x="273957" y="405813"/>
                </a:cubicBezTo>
                <a:cubicBezTo>
                  <a:pt x="313109" y="405813"/>
                  <a:pt x="344776" y="374094"/>
                  <a:pt x="344776" y="335093"/>
                </a:cubicBezTo>
                <a:cubicBezTo>
                  <a:pt x="344776" y="333272"/>
                  <a:pt x="344728" y="331499"/>
                  <a:pt x="344584" y="329727"/>
                </a:cubicBezTo>
                <a:lnTo>
                  <a:pt x="395204" y="279178"/>
                </a:lnTo>
                <a:lnTo>
                  <a:pt x="396259" y="278076"/>
                </a:lnTo>
                <a:cubicBezTo>
                  <a:pt x="404368" y="295421"/>
                  <a:pt x="408926" y="314682"/>
                  <a:pt x="408926" y="335093"/>
                </a:cubicBezTo>
                <a:cubicBezTo>
                  <a:pt x="408926" y="409502"/>
                  <a:pt x="348567" y="469825"/>
                  <a:pt x="274005" y="469825"/>
                </a:cubicBezTo>
                <a:cubicBezTo>
                  <a:pt x="199491" y="469825"/>
                  <a:pt x="139084" y="409454"/>
                  <a:pt x="139084" y="334997"/>
                </a:cubicBezTo>
                <a:cubicBezTo>
                  <a:pt x="139084" y="260588"/>
                  <a:pt x="199491" y="200265"/>
                  <a:pt x="274005" y="200265"/>
                </a:cubicBezTo>
                <a:close/>
                <a:moveTo>
                  <a:pt x="273958" y="61462"/>
                </a:moveTo>
                <a:cubicBezTo>
                  <a:pt x="319385" y="61462"/>
                  <a:pt x="362127" y="72480"/>
                  <a:pt x="399831" y="91976"/>
                </a:cubicBezTo>
                <a:cubicBezTo>
                  <a:pt x="399495" y="95089"/>
                  <a:pt x="399447" y="98299"/>
                  <a:pt x="399687" y="101508"/>
                </a:cubicBezTo>
                <a:lnTo>
                  <a:pt x="402757" y="141411"/>
                </a:lnTo>
                <a:lnTo>
                  <a:pt x="380068" y="164069"/>
                </a:lnTo>
                <a:cubicBezTo>
                  <a:pt x="349319" y="145003"/>
                  <a:pt x="312957" y="133938"/>
                  <a:pt x="274006" y="133938"/>
                </a:cubicBezTo>
                <a:cubicBezTo>
                  <a:pt x="162811" y="133938"/>
                  <a:pt x="72627" y="223994"/>
                  <a:pt x="72627" y="335079"/>
                </a:cubicBezTo>
                <a:cubicBezTo>
                  <a:pt x="72627" y="446117"/>
                  <a:pt x="162859" y="536173"/>
                  <a:pt x="274101" y="536173"/>
                </a:cubicBezTo>
                <a:cubicBezTo>
                  <a:pt x="385296" y="536173"/>
                  <a:pt x="475480" y="446117"/>
                  <a:pt x="475480" y="335079"/>
                </a:cubicBezTo>
                <a:cubicBezTo>
                  <a:pt x="475480" y="296231"/>
                  <a:pt x="464447" y="259969"/>
                  <a:pt x="445307" y="229168"/>
                </a:cubicBezTo>
                <a:lnTo>
                  <a:pt x="470395" y="204115"/>
                </a:lnTo>
                <a:lnTo>
                  <a:pt x="505222" y="206797"/>
                </a:lnTo>
                <a:cubicBezTo>
                  <a:pt x="506565" y="206893"/>
                  <a:pt x="507908" y="206941"/>
                  <a:pt x="509203" y="206941"/>
                </a:cubicBezTo>
                <a:cubicBezTo>
                  <a:pt x="511458" y="206941"/>
                  <a:pt x="513760" y="206797"/>
                  <a:pt x="515967" y="206510"/>
                </a:cubicBezTo>
                <a:cubicBezTo>
                  <a:pt x="536450" y="244832"/>
                  <a:pt x="548011" y="288566"/>
                  <a:pt x="548011" y="335079"/>
                </a:cubicBezTo>
                <a:cubicBezTo>
                  <a:pt x="548011" y="486163"/>
                  <a:pt x="425351" y="608697"/>
                  <a:pt x="274006" y="608697"/>
                </a:cubicBezTo>
                <a:cubicBezTo>
                  <a:pt x="122708" y="608697"/>
                  <a:pt x="0" y="486163"/>
                  <a:pt x="0" y="335079"/>
                </a:cubicBezTo>
                <a:cubicBezTo>
                  <a:pt x="0" y="183948"/>
                  <a:pt x="122708" y="61462"/>
                  <a:pt x="273958" y="61462"/>
                </a:cubicBezTo>
                <a:close/>
                <a:moveTo>
                  <a:pt x="505808" y="0"/>
                </a:moveTo>
                <a:cubicBezTo>
                  <a:pt x="508927" y="0"/>
                  <a:pt x="511949" y="2252"/>
                  <a:pt x="512237" y="5893"/>
                </a:cubicBezTo>
                <a:lnTo>
                  <a:pt x="516075" y="55382"/>
                </a:lnTo>
                <a:lnTo>
                  <a:pt x="534691" y="36794"/>
                </a:lnTo>
                <a:cubicBezTo>
                  <a:pt x="538337" y="33105"/>
                  <a:pt x="543231" y="31236"/>
                  <a:pt x="548028" y="31236"/>
                </a:cubicBezTo>
                <a:cubicBezTo>
                  <a:pt x="552826" y="31236"/>
                  <a:pt x="557720" y="33105"/>
                  <a:pt x="561414" y="36794"/>
                </a:cubicBezTo>
                <a:lnTo>
                  <a:pt x="572689" y="48100"/>
                </a:lnTo>
                <a:cubicBezTo>
                  <a:pt x="580077" y="55526"/>
                  <a:pt x="580077" y="67455"/>
                  <a:pt x="572689" y="74881"/>
                </a:cubicBezTo>
                <a:lnTo>
                  <a:pt x="556424" y="91074"/>
                </a:lnTo>
                <a:lnTo>
                  <a:pt x="600900" y="94523"/>
                </a:lnTo>
                <a:cubicBezTo>
                  <a:pt x="606321" y="94906"/>
                  <a:pt x="608768" y="101565"/>
                  <a:pt x="604930" y="105398"/>
                </a:cubicBezTo>
                <a:lnTo>
                  <a:pt x="531716" y="178458"/>
                </a:lnTo>
                <a:cubicBezTo>
                  <a:pt x="525671" y="184495"/>
                  <a:pt x="517515" y="187800"/>
                  <a:pt x="509070" y="187800"/>
                </a:cubicBezTo>
                <a:cubicBezTo>
                  <a:pt x="508303" y="187800"/>
                  <a:pt x="507487" y="187800"/>
                  <a:pt x="506672" y="187752"/>
                </a:cubicBezTo>
                <a:lnTo>
                  <a:pt x="504800" y="187609"/>
                </a:lnTo>
                <a:lnTo>
                  <a:pt x="462964" y="184399"/>
                </a:lnTo>
                <a:lnTo>
                  <a:pt x="434177" y="213144"/>
                </a:lnTo>
                <a:lnTo>
                  <a:pt x="386536" y="260765"/>
                </a:lnTo>
                <a:lnTo>
                  <a:pt x="385432" y="261819"/>
                </a:lnTo>
                <a:lnTo>
                  <a:pt x="339326" y="307906"/>
                </a:lnTo>
                <a:lnTo>
                  <a:pt x="319031" y="328124"/>
                </a:lnTo>
                <a:cubicBezTo>
                  <a:pt x="316296" y="330950"/>
                  <a:pt x="312506" y="332627"/>
                  <a:pt x="308524" y="332819"/>
                </a:cubicBezTo>
                <a:lnTo>
                  <a:pt x="291588" y="333633"/>
                </a:lnTo>
                <a:lnTo>
                  <a:pt x="290772" y="333633"/>
                </a:lnTo>
                <a:cubicBezTo>
                  <a:pt x="281465" y="333633"/>
                  <a:pt x="274076" y="325728"/>
                  <a:pt x="274844" y="316386"/>
                </a:cubicBezTo>
                <a:lnTo>
                  <a:pt x="276091" y="300337"/>
                </a:lnTo>
                <a:cubicBezTo>
                  <a:pt x="276379" y="296600"/>
                  <a:pt x="278010" y="293007"/>
                  <a:pt x="280697" y="290324"/>
                </a:cubicBezTo>
                <a:lnTo>
                  <a:pt x="301183" y="269867"/>
                </a:lnTo>
                <a:lnTo>
                  <a:pt x="347290" y="223827"/>
                </a:lnTo>
                <a:lnTo>
                  <a:pt x="348393" y="222725"/>
                </a:lnTo>
                <a:lnTo>
                  <a:pt x="396035" y="175153"/>
                </a:lnTo>
                <a:lnTo>
                  <a:pt x="422519" y="148707"/>
                </a:lnTo>
                <a:lnTo>
                  <a:pt x="419016" y="102907"/>
                </a:lnTo>
                <a:lnTo>
                  <a:pt x="418825" y="100032"/>
                </a:lnTo>
                <a:cubicBezTo>
                  <a:pt x="418105" y="90690"/>
                  <a:pt x="421511" y="81588"/>
                  <a:pt x="428084" y="74976"/>
                </a:cubicBezTo>
                <a:lnTo>
                  <a:pt x="501346" y="1868"/>
                </a:lnTo>
                <a:cubicBezTo>
                  <a:pt x="502641" y="575"/>
                  <a:pt x="504225" y="0"/>
                  <a:pt x="505808" y="0"/>
                </a:cubicBezTo>
                <a:close/>
              </a:path>
            </a:pathLst>
          </a:custGeom>
          <a:solidFill>
            <a:srgbClr val="000000">
              <a:lumMod val="50000"/>
              <a:lumOff val="50000"/>
            </a:srgbClr>
          </a:solidFill>
        </p:spPr>
        <p:txBody>
          <a:bodyPr vert="horz" wrap="square" lIns="91440" tIns="45720" rIns="91440" bIns="45720" anchor="t">
            <a:normAutofit/>
          </a:bodyPr>
          <a:lstStyle/>
          <a:p>
            <a:pPr marL="0" algn="l"/>
            <a:endParaRPr/>
          </a:p>
        </p:txBody>
      </p:sp>
      <p:sp>
        <p:nvSpPr>
          <p:cNvPr id="141" name="AutoShape 141"/>
          <p:cNvSpPr/>
          <p:nvPr/>
        </p:nvSpPr>
        <p:spPr>
          <a:xfrm>
            <a:off x="4647119" y="3706376"/>
            <a:ext cx="2226882" cy="1345048"/>
          </a:xfrm>
          <a:prstGeom prst="rect">
            <a:avLst/>
          </a:prstGeom>
          <a:noFill/>
        </p:spPr>
        <p:txBody>
          <a:bodyPr vert="horz" wrap="square" lIns="91440" tIns="45720" rIns="91440" bIns="45720" anchor="t">
            <a:spAutoFit/>
          </a:bodyPr>
          <a:lstStyle/>
          <a:p>
            <a:pPr marL="0" algn="ctr">
              <a:lnSpc>
                <a:spcPct val="150000"/>
              </a:lnSpc>
              <a:spcBef>
                <a:spcPct val="0"/>
              </a:spcBef>
            </a:pPr>
            <a:r>
              <a:rPr lang="en-US" sz="1400" b="0" i="0" u="none" baseline="0">
                <a:solidFill>
                  <a:srgbClr val="000000"/>
                </a:solidFill>
                <a:latin typeface="Arial"/>
                <a:ea typeface="Arial"/>
              </a:rPr>
              <a:t>In computer graphics, symmetry and transformation principles are utilized to create visually appealing and computationally efficient models. Techniques such as mirroring and rotations are employed to enhance graphics performance and achieve realistic effects.</a:t>
            </a:r>
          </a:p>
        </p:txBody>
      </p:sp>
      <p:sp>
        <p:nvSpPr>
          <p:cNvPr id="142" name="TextBox 142"/>
          <p:cNvSpPr txBox="1"/>
          <p:nvPr/>
        </p:nvSpPr>
        <p:spPr>
          <a:xfrm>
            <a:off x="4647119" y="3163631"/>
            <a:ext cx="2226884" cy="338554"/>
          </a:xfrm>
          <a:prstGeom prst="rect">
            <a:avLst/>
          </a:prstGeom>
          <a:noFill/>
        </p:spPr>
        <p:txBody>
          <a:bodyPr vert="horz" wrap="square" lIns="91440" tIns="45720" rIns="91440" bIns="45720" rtlCol="0" anchor="t">
            <a:spAutoFit/>
          </a:bodyPr>
          <a:lstStyle/>
          <a:p>
            <a:pPr marL="0" algn="ctr">
              <a:lnSpc>
                <a:spcPct val="100000"/>
              </a:lnSpc>
              <a:spcBef>
                <a:spcPct val="0"/>
              </a:spcBef>
              <a:defRPr/>
            </a:pPr>
            <a:r>
              <a:rPr lang="en-US" sz="1600" b="1" i="0" u="none" baseline="0">
                <a:solidFill>
                  <a:srgbClr val="000000"/>
                </a:solidFill>
                <a:latin typeface="Arial"/>
                <a:ea typeface="Arial"/>
              </a:rPr>
              <a:t>Computer Graphics</a:t>
            </a:r>
            <a:endParaRPr lang="en-US" sz="1100"/>
          </a:p>
        </p:txBody>
      </p:sp>
      <p:sp>
        <p:nvSpPr>
          <p:cNvPr id="143" name="Freeform 143"/>
          <p:cNvSpPr/>
          <p:nvPr/>
        </p:nvSpPr>
        <p:spPr>
          <a:xfrm>
            <a:off x="7850253" y="2520322"/>
            <a:ext cx="546627" cy="548341"/>
          </a:xfrm>
          <a:custGeom>
            <a:avLst/>
            <a:gdLst/>
            <a:ahLst/>
            <a:cxnLst/>
            <a:rect l="l" t="t" r="r" b="b"/>
            <a:pathLst>
              <a:path w="606795" h="608697">
                <a:moveTo>
                  <a:pt x="274005" y="200265"/>
                </a:moveTo>
                <a:cubicBezTo>
                  <a:pt x="294445" y="200265"/>
                  <a:pt x="313733" y="204817"/>
                  <a:pt x="331102" y="212914"/>
                </a:cubicBezTo>
                <a:lnTo>
                  <a:pt x="329998" y="214016"/>
                </a:lnTo>
                <a:lnTo>
                  <a:pt x="279379" y="264565"/>
                </a:lnTo>
                <a:cubicBezTo>
                  <a:pt x="277604" y="264421"/>
                  <a:pt x="275828" y="264373"/>
                  <a:pt x="274005" y="264373"/>
                </a:cubicBezTo>
                <a:cubicBezTo>
                  <a:pt x="234949" y="264373"/>
                  <a:pt x="203186" y="296044"/>
                  <a:pt x="203186" y="335093"/>
                </a:cubicBezTo>
                <a:cubicBezTo>
                  <a:pt x="203186" y="374094"/>
                  <a:pt x="234805" y="405813"/>
                  <a:pt x="273957" y="405813"/>
                </a:cubicBezTo>
                <a:cubicBezTo>
                  <a:pt x="313109" y="405813"/>
                  <a:pt x="344776" y="374094"/>
                  <a:pt x="344776" y="335093"/>
                </a:cubicBezTo>
                <a:cubicBezTo>
                  <a:pt x="344776" y="333272"/>
                  <a:pt x="344728" y="331499"/>
                  <a:pt x="344584" y="329727"/>
                </a:cubicBezTo>
                <a:lnTo>
                  <a:pt x="395204" y="279178"/>
                </a:lnTo>
                <a:lnTo>
                  <a:pt x="396259" y="278076"/>
                </a:lnTo>
                <a:cubicBezTo>
                  <a:pt x="404368" y="295421"/>
                  <a:pt x="408926" y="314682"/>
                  <a:pt x="408926" y="335093"/>
                </a:cubicBezTo>
                <a:cubicBezTo>
                  <a:pt x="408926" y="409502"/>
                  <a:pt x="348567" y="469825"/>
                  <a:pt x="274005" y="469825"/>
                </a:cubicBezTo>
                <a:cubicBezTo>
                  <a:pt x="199491" y="469825"/>
                  <a:pt x="139084" y="409454"/>
                  <a:pt x="139084" y="334997"/>
                </a:cubicBezTo>
                <a:cubicBezTo>
                  <a:pt x="139084" y="260588"/>
                  <a:pt x="199491" y="200265"/>
                  <a:pt x="274005" y="200265"/>
                </a:cubicBezTo>
                <a:close/>
                <a:moveTo>
                  <a:pt x="273958" y="61462"/>
                </a:moveTo>
                <a:cubicBezTo>
                  <a:pt x="319385" y="61462"/>
                  <a:pt x="362127" y="72480"/>
                  <a:pt x="399831" y="91976"/>
                </a:cubicBezTo>
                <a:cubicBezTo>
                  <a:pt x="399495" y="95089"/>
                  <a:pt x="399447" y="98299"/>
                  <a:pt x="399687" y="101508"/>
                </a:cubicBezTo>
                <a:lnTo>
                  <a:pt x="402757" y="141411"/>
                </a:lnTo>
                <a:lnTo>
                  <a:pt x="380068" y="164069"/>
                </a:lnTo>
                <a:cubicBezTo>
                  <a:pt x="349319" y="145003"/>
                  <a:pt x="312957" y="133938"/>
                  <a:pt x="274006" y="133938"/>
                </a:cubicBezTo>
                <a:cubicBezTo>
                  <a:pt x="162811" y="133938"/>
                  <a:pt x="72627" y="223994"/>
                  <a:pt x="72627" y="335079"/>
                </a:cubicBezTo>
                <a:cubicBezTo>
                  <a:pt x="72627" y="446117"/>
                  <a:pt x="162859" y="536173"/>
                  <a:pt x="274101" y="536173"/>
                </a:cubicBezTo>
                <a:cubicBezTo>
                  <a:pt x="385296" y="536173"/>
                  <a:pt x="475480" y="446117"/>
                  <a:pt x="475480" y="335079"/>
                </a:cubicBezTo>
                <a:cubicBezTo>
                  <a:pt x="475480" y="296231"/>
                  <a:pt x="464447" y="259969"/>
                  <a:pt x="445307" y="229168"/>
                </a:cubicBezTo>
                <a:lnTo>
                  <a:pt x="470395" y="204115"/>
                </a:lnTo>
                <a:lnTo>
                  <a:pt x="505222" y="206797"/>
                </a:lnTo>
                <a:cubicBezTo>
                  <a:pt x="506565" y="206893"/>
                  <a:pt x="507908" y="206941"/>
                  <a:pt x="509203" y="206941"/>
                </a:cubicBezTo>
                <a:cubicBezTo>
                  <a:pt x="511458" y="206941"/>
                  <a:pt x="513760" y="206797"/>
                  <a:pt x="515967" y="206510"/>
                </a:cubicBezTo>
                <a:cubicBezTo>
                  <a:pt x="536450" y="244832"/>
                  <a:pt x="548011" y="288566"/>
                  <a:pt x="548011" y="335079"/>
                </a:cubicBezTo>
                <a:cubicBezTo>
                  <a:pt x="548011" y="486163"/>
                  <a:pt x="425351" y="608697"/>
                  <a:pt x="274006" y="608697"/>
                </a:cubicBezTo>
                <a:cubicBezTo>
                  <a:pt x="122708" y="608697"/>
                  <a:pt x="0" y="486163"/>
                  <a:pt x="0" y="335079"/>
                </a:cubicBezTo>
                <a:cubicBezTo>
                  <a:pt x="0" y="183948"/>
                  <a:pt x="122708" y="61462"/>
                  <a:pt x="273958" y="61462"/>
                </a:cubicBezTo>
                <a:close/>
                <a:moveTo>
                  <a:pt x="505808" y="0"/>
                </a:moveTo>
                <a:cubicBezTo>
                  <a:pt x="508927" y="0"/>
                  <a:pt x="511949" y="2252"/>
                  <a:pt x="512237" y="5893"/>
                </a:cubicBezTo>
                <a:lnTo>
                  <a:pt x="516075" y="55382"/>
                </a:lnTo>
                <a:lnTo>
                  <a:pt x="534691" y="36794"/>
                </a:lnTo>
                <a:cubicBezTo>
                  <a:pt x="538337" y="33105"/>
                  <a:pt x="543231" y="31236"/>
                  <a:pt x="548028" y="31236"/>
                </a:cubicBezTo>
                <a:cubicBezTo>
                  <a:pt x="552826" y="31236"/>
                  <a:pt x="557720" y="33105"/>
                  <a:pt x="561414" y="36794"/>
                </a:cubicBezTo>
                <a:lnTo>
                  <a:pt x="572689" y="48100"/>
                </a:lnTo>
                <a:cubicBezTo>
                  <a:pt x="580077" y="55526"/>
                  <a:pt x="580077" y="67455"/>
                  <a:pt x="572689" y="74881"/>
                </a:cubicBezTo>
                <a:lnTo>
                  <a:pt x="556424" y="91074"/>
                </a:lnTo>
                <a:lnTo>
                  <a:pt x="600900" y="94523"/>
                </a:lnTo>
                <a:cubicBezTo>
                  <a:pt x="606321" y="94906"/>
                  <a:pt x="608768" y="101565"/>
                  <a:pt x="604930" y="105398"/>
                </a:cubicBezTo>
                <a:lnTo>
                  <a:pt x="531716" y="178458"/>
                </a:lnTo>
                <a:cubicBezTo>
                  <a:pt x="525671" y="184495"/>
                  <a:pt x="517515" y="187800"/>
                  <a:pt x="509070" y="187800"/>
                </a:cubicBezTo>
                <a:cubicBezTo>
                  <a:pt x="508303" y="187800"/>
                  <a:pt x="507487" y="187800"/>
                  <a:pt x="506672" y="187752"/>
                </a:cubicBezTo>
                <a:lnTo>
                  <a:pt x="504800" y="187609"/>
                </a:lnTo>
                <a:lnTo>
                  <a:pt x="462964" y="184399"/>
                </a:lnTo>
                <a:lnTo>
                  <a:pt x="434177" y="213144"/>
                </a:lnTo>
                <a:lnTo>
                  <a:pt x="386536" y="260765"/>
                </a:lnTo>
                <a:lnTo>
                  <a:pt x="385432" y="261819"/>
                </a:lnTo>
                <a:lnTo>
                  <a:pt x="339326" y="307906"/>
                </a:lnTo>
                <a:lnTo>
                  <a:pt x="319031" y="328124"/>
                </a:lnTo>
                <a:cubicBezTo>
                  <a:pt x="316296" y="330950"/>
                  <a:pt x="312506" y="332627"/>
                  <a:pt x="308524" y="332819"/>
                </a:cubicBezTo>
                <a:lnTo>
                  <a:pt x="291588" y="333633"/>
                </a:lnTo>
                <a:lnTo>
                  <a:pt x="290772" y="333633"/>
                </a:lnTo>
                <a:cubicBezTo>
                  <a:pt x="281465" y="333633"/>
                  <a:pt x="274076" y="325728"/>
                  <a:pt x="274844" y="316386"/>
                </a:cubicBezTo>
                <a:lnTo>
                  <a:pt x="276091" y="300337"/>
                </a:lnTo>
                <a:cubicBezTo>
                  <a:pt x="276379" y="296600"/>
                  <a:pt x="278010" y="293007"/>
                  <a:pt x="280697" y="290324"/>
                </a:cubicBezTo>
                <a:lnTo>
                  <a:pt x="301183" y="269867"/>
                </a:lnTo>
                <a:lnTo>
                  <a:pt x="347290" y="223827"/>
                </a:lnTo>
                <a:lnTo>
                  <a:pt x="348393" y="222725"/>
                </a:lnTo>
                <a:lnTo>
                  <a:pt x="396035" y="175153"/>
                </a:lnTo>
                <a:lnTo>
                  <a:pt x="422519" y="148707"/>
                </a:lnTo>
                <a:lnTo>
                  <a:pt x="419016" y="102907"/>
                </a:lnTo>
                <a:lnTo>
                  <a:pt x="418825" y="100032"/>
                </a:lnTo>
                <a:cubicBezTo>
                  <a:pt x="418105" y="90690"/>
                  <a:pt x="421511" y="81588"/>
                  <a:pt x="428084" y="74976"/>
                </a:cubicBezTo>
                <a:lnTo>
                  <a:pt x="501346" y="1868"/>
                </a:lnTo>
                <a:cubicBezTo>
                  <a:pt x="502641" y="575"/>
                  <a:pt x="504225" y="0"/>
                  <a:pt x="505808" y="0"/>
                </a:cubicBezTo>
                <a:close/>
              </a:path>
            </a:pathLst>
          </a:custGeom>
          <a:solidFill>
            <a:schemeClr val="accent1"/>
          </a:solidFill>
        </p:spPr>
        <p:txBody>
          <a:bodyPr vert="horz" wrap="square" lIns="91440" tIns="45720" rIns="91440" bIns="45720" anchor="t">
            <a:normAutofit/>
          </a:bodyPr>
          <a:lstStyle/>
          <a:p>
            <a:pPr marL="0" algn="l"/>
            <a:endParaRPr/>
          </a:p>
        </p:txBody>
      </p:sp>
      <p:sp>
        <p:nvSpPr>
          <p:cNvPr id="144" name="AutoShape 144"/>
          <p:cNvSpPr/>
          <p:nvPr/>
        </p:nvSpPr>
        <p:spPr>
          <a:xfrm>
            <a:off x="7010125" y="3706376"/>
            <a:ext cx="2226882" cy="1345048"/>
          </a:xfrm>
          <a:prstGeom prst="rect">
            <a:avLst/>
          </a:prstGeom>
          <a:noFill/>
        </p:spPr>
        <p:txBody>
          <a:bodyPr vert="horz" wrap="square" lIns="91440" tIns="45720" rIns="91440" bIns="45720" anchor="t">
            <a:spAutoFit/>
          </a:bodyPr>
          <a:lstStyle/>
          <a:p>
            <a:pPr marL="0" algn="ctr">
              <a:lnSpc>
                <a:spcPct val="150000"/>
              </a:lnSpc>
              <a:spcBef>
                <a:spcPct val="0"/>
              </a:spcBef>
            </a:pPr>
            <a:r>
              <a:rPr lang="en-US" sz="1400" b="0" i="0" u="none" baseline="0">
                <a:solidFill>
                  <a:srgbClr val="000000"/>
                </a:solidFill>
                <a:latin typeface="Arial"/>
                <a:ea typeface="Arial"/>
              </a:rPr>
              <a:t>Symmetrical designs in robotics often enhance functionality and stability. Understanding transformations is vital in programming robotic movements, enabling accurate navigation and maneuverability in dynamic environments.</a:t>
            </a:r>
          </a:p>
        </p:txBody>
      </p:sp>
      <p:sp>
        <p:nvSpPr>
          <p:cNvPr id="145" name="TextBox 145"/>
          <p:cNvSpPr txBox="1"/>
          <p:nvPr/>
        </p:nvSpPr>
        <p:spPr>
          <a:xfrm>
            <a:off x="7010125" y="3163631"/>
            <a:ext cx="2226884" cy="338554"/>
          </a:xfrm>
          <a:prstGeom prst="rect">
            <a:avLst/>
          </a:prstGeom>
          <a:noFill/>
        </p:spPr>
        <p:txBody>
          <a:bodyPr vert="horz" wrap="square" lIns="91440" tIns="45720" rIns="91440" bIns="45720" rtlCol="0" anchor="t">
            <a:spAutoFit/>
          </a:bodyPr>
          <a:lstStyle/>
          <a:p>
            <a:pPr marL="0" algn="ctr">
              <a:lnSpc>
                <a:spcPct val="100000"/>
              </a:lnSpc>
              <a:spcBef>
                <a:spcPct val="0"/>
              </a:spcBef>
              <a:defRPr/>
            </a:pPr>
            <a:r>
              <a:rPr lang="en-US" sz="1600" b="1" i="0" u="none" baseline="0">
                <a:solidFill>
                  <a:srgbClr val="000000"/>
                </a:solidFill>
                <a:latin typeface="Arial"/>
                <a:ea typeface="Arial"/>
              </a:rPr>
              <a:t>Robotics</a:t>
            </a:r>
            <a:endParaRPr lang="en-US" sz="1100"/>
          </a:p>
        </p:txBody>
      </p:sp>
      <p:sp>
        <p:nvSpPr>
          <p:cNvPr id="146" name="Freeform 146"/>
          <p:cNvSpPr/>
          <p:nvPr/>
        </p:nvSpPr>
        <p:spPr>
          <a:xfrm>
            <a:off x="10213260" y="2520322"/>
            <a:ext cx="546627" cy="548341"/>
          </a:xfrm>
          <a:custGeom>
            <a:avLst/>
            <a:gdLst/>
            <a:ahLst/>
            <a:cxnLst/>
            <a:rect l="l" t="t" r="r" b="b"/>
            <a:pathLst>
              <a:path w="606795" h="608697">
                <a:moveTo>
                  <a:pt x="274005" y="200265"/>
                </a:moveTo>
                <a:cubicBezTo>
                  <a:pt x="294445" y="200265"/>
                  <a:pt x="313733" y="204817"/>
                  <a:pt x="331102" y="212914"/>
                </a:cubicBezTo>
                <a:lnTo>
                  <a:pt x="329998" y="214016"/>
                </a:lnTo>
                <a:lnTo>
                  <a:pt x="279379" y="264565"/>
                </a:lnTo>
                <a:cubicBezTo>
                  <a:pt x="277604" y="264421"/>
                  <a:pt x="275828" y="264373"/>
                  <a:pt x="274005" y="264373"/>
                </a:cubicBezTo>
                <a:cubicBezTo>
                  <a:pt x="234949" y="264373"/>
                  <a:pt x="203186" y="296044"/>
                  <a:pt x="203186" y="335093"/>
                </a:cubicBezTo>
                <a:cubicBezTo>
                  <a:pt x="203186" y="374094"/>
                  <a:pt x="234805" y="405813"/>
                  <a:pt x="273957" y="405813"/>
                </a:cubicBezTo>
                <a:cubicBezTo>
                  <a:pt x="313109" y="405813"/>
                  <a:pt x="344776" y="374094"/>
                  <a:pt x="344776" y="335093"/>
                </a:cubicBezTo>
                <a:cubicBezTo>
                  <a:pt x="344776" y="333272"/>
                  <a:pt x="344728" y="331499"/>
                  <a:pt x="344584" y="329727"/>
                </a:cubicBezTo>
                <a:lnTo>
                  <a:pt x="395204" y="279178"/>
                </a:lnTo>
                <a:lnTo>
                  <a:pt x="396259" y="278076"/>
                </a:lnTo>
                <a:cubicBezTo>
                  <a:pt x="404368" y="295421"/>
                  <a:pt x="408926" y="314682"/>
                  <a:pt x="408926" y="335093"/>
                </a:cubicBezTo>
                <a:cubicBezTo>
                  <a:pt x="408926" y="409502"/>
                  <a:pt x="348567" y="469825"/>
                  <a:pt x="274005" y="469825"/>
                </a:cubicBezTo>
                <a:cubicBezTo>
                  <a:pt x="199491" y="469825"/>
                  <a:pt x="139084" y="409454"/>
                  <a:pt x="139084" y="334997"/>
                </a:cubicBezTo>
                <a:cubicBezTo>
                  <a:pt x="139084" y="260588"/>
                  <a:pt x="199491" y="200265"/>
                  <a:pt x="274005" y="200265"/>
                </a:cubicBezTo>
                <a:close/>
                <a:moveTo>
                  <a:pt x="273958" y="61462"/>
                </a:moveTo>
                <a:cubicBezTo>
                  <a:pt x="319385" y="61462"/>
                  <a:pt x="362127" y="72480"/>
                  <a:pt x="399831" y="91976"/>
                </a:cubicBezTo>
                <a:cubicBezTo>
                  <a:pt x="399495" y="95089"/>
                  <a:pt x="399447" y="98299"/>
                  <a:pt x="399687" y="101508"/>
                </a:cubicBezTo>
                <a:lnTo>
                  <a:pt x="402757" y="141411"/>
                </a:lnTo>
                <a:lnTo>
                  <a:pt x="380068" y="164069"/>
                </a:lnTo>
                <a:cubicBezTo>
                  <a:pt x="349319" y="145003"/>
                  <a:pt x="312957" y="133938"/>
                  <a:pt x="274006" y="133938"/>
                </a:cubicBezTo>
                <a:cubicBezTo>
                  <a:pt x="162811" y="133938"/>
                  <a:pt x="72627" y="223994"/>
                  <a:pt x="72627" y="335079"/>
                </a:cubicBezTo>
                <a:cubicBezTo>
                  <a:pt x="72627" y="446117"/>
                  <a:pt x="162859" y="536173"/>
                  <a:pt x="274101" y="536173"/>
                </a:cubicBezTo>
                <a:cubicBezTo>
                  <a:pt x="385296" y="536173"/>
                  <a:pt x="475480" y="446117"/>
                  <a:pt x="475480" y="335079"/>
                </a:cubicBezTo>
                <a:cubicBezTo>
                  <a:pt x="475480" y="296231"/>
                  <a:pt x="464447" y="259969"/>
                  <a:pt x="445307" y="229168"/>
                </a:cubicBezTo>
                <a:lnTo>
                  <a:pt x="470395" y="204115"/>
                </a:lnTo>
                <a:lnTo>
                  <a:pt x="505222" y="206797"/>
                </a:lnTo>
                <a:cubicBezTo>
                  <a:pt x="506565" y="206893"/>
                  <a:pt x="507908" y="206941"/>
                  <a:pt x="509203" y="206941"/>
                </a:cubicBezTo>
                <a:cubicBezTo>
                  <a:pt x="511458" y="206941"/>
                  <a:pt x="513760" y="206797"/>
                  <a:pt x="515967" y="206510"/>
                </a:cubicBezTo>
                <a:cubicBezTo>
                  <a:pt x="536450" y="244832"/>
                  <a:pt x="548011" y="288566"/>
                  <a:pt x="548011" y="335079"/>
                </a:cubicBezTo>
                <a:cubicBezTo>
                  <a:pt x="548011" y="486163"/>
                  <a:pt x="425351" y="608697"/>
                  <a:pt x="274006" y="608697"/>
                </a:cubicBezTo>
                <a:cubicBezTo>
                  <a:pt x="122708" y="608697"/>
                  <a:pt x="0" y="486163"/>
                  <a:pt x="0" y="335079"/>
                </a:cubicBezTo>
                <a:cubicBezTo>
                  <a:pt x="0" y="183948"/>
                  <a:pt x="122708" y="61462"/>
                  <a:pt x="273958" y="61462"/>
                </a:cubicBezTo>
                <a:close/>
                <a:moveTo>
                  <a:pt x="505808" y="0"/>
                </a:moveTo>
                <a:cubicBezTo>
                  <a:pt x="508927" y="0"/>
                  <a:pt x="511949" y="2252"/>
                  <a:pt x="512237" y="5893"/>
                </a:cubicBezTo>
                <a:lnTo>
                  <a:pt x="516075" y="55382"/>
                </a:lnTo>
                <a:lnTo>
                  <a:pt x="534691" y="36794"/>
                </a:lnTo>
                <a:cubicBezTo>
                  <a:pt x="538337" y="33105"/>
                  <a:pt x="543231" y="31236"/>
                  <a:pt x="548028" y="31236"/>
                </a:cubicBezTo>
                <a:cubicBezTo>
                  <a:pt x="552826" y="31236"/>
                  <a:pt x="557720" y="33105"/>
                  <a:pt x="561414" y="36794"/>
                </a:cubicBezTo>
                <a:lnTo>
                  <a:pt x="572689" y="48100"/>
                </a:lnTo>
                <a:cubicBezTo>
                  <a:pt x="580077" y="55526"/>
                  <a:pt x="580077" y="67455"/>
                  <a:pt x="572689" y="74881"/>
                </a:cubicBezTo>
                <a:lnTo>
                  <a:pt x="556424" y="91074"/>
                </a:lnTo>
                <a:lnTo>
                  <a:pt x="600900" y="94523"/>
                </a:lnTo>
                <a:cubicBezTo>
                  <a:pt x="606321" y="94906"/>
                  <a:pt x="608768" y="101565"/>
                  <a:pt x="604930" y="105398"/>
                </a:cubicBezTo>
                <a:lnTo>
                  <a:pt x="531716" y="178458"/>
                </a:lnTo>
                <a:cubicBezTo>
                  <a:pt x="525671" y="184495"/>
                  <a:pt x="517515" y="187800"/>
                  <a:pt x="509070" y="187800"/>
                </a:cubicBezTo>
                <a:cubicBezTo>
                  <a:pt x="508303" y="187800"/>
                  <a:pt x="507487" y="187800"/>
                  <a:pt x="506672" y="187752"/>
                </a:cubicBezTo>
                <a:lnTo>
                  <a:pt x="504800" y="187609"/>
                </a:lnTo>
                <a:lnTo>
                  <a:pt x="462964" y="184399"/>
                </a:lnTo>
                <a:lnTo>
                  <a:pt x="434177" y="213144"/>
                </a:lnTo>
                <a:lnTo>
                  <a:pt x="386536" y="260765"/>
                </a:lnTo>
                <a:lnTo>
                  <a:pt x="385432" y="261819"/>
                </a:lnTo>
                <a:lnTo>
                  <a:pt x="339326" y="307906"/>
                </a:lnTo>
                <a:lnTo>
                  <a:pt x="319031" y="328124"/>
                </a:lnTo>
                <a:cubicBezTo>
                  <a:pt x="316296" y="330950"/>
                  <a:pt x="312506" y="332627"/>
                  <a:pt x="308524" y="332819"/>
                </a:cubicBezTo>
                <a:lnTo>
                  <a:pt x="291588" y="333633"/>
                </a:lnTo>
                <a:lnTo>
                  <a:pt x="290772" y="333633"/>
                </a:lnTo>
                <a:cubicBezTo>
                  <a:pt x="281465" y="333633"/>
                  <a:pt x="274076" y="325728"/>
                  <a:pt x="274844" y="316386"/>
                </a:cubicBezTo>
                <a:lnTo>
                  <a:pt x="276091" y="300337"/>
                </a:lnTo>
                <a:cubicBezTo>
                  <a:pt x="276379" y="296600"/>
                  <a:pt x="278010" y="293007"/>
                  <a:pt x="280697" y="290324"/>
                </a:cubicBezTo>
                <a:lnTo>
                  <a:pt x="301183" y="269867"/>
                </a:lnTo>
                <a:lnTo>
                  <a:pt x="347290" y="223827"/>
                </a:lnTo>
                <a:lnTo>
                  <a:pt x="348393" y="222725"/>
                </a:lnTo>
                <a:lnTo>
                  <a:pt x="396035" y="175153"/>
                </a:lnTo>
                <a:lnTo>
                  <a:pt x="422519" y="148707"/>
                </a:lnTo>
                <a:lnTo>
                  <a:pt x="419016" y="102907"/>
                </a:lnTo>
                <a:lnTo>
                  <a:pt x="418825" y="100032"/>
                </a:lnTo>
                <a:cubicBezTo>
                  <a:pt x="418105" y="90690"/>
                  <a:pt x="421511" y="81588"/>
                  <a:pt x="428084" y="74976"/>
                </a:cubicBezTo>
                <a:lnTo>
                  <a:pt x="501346" y="1868"/>
                </a:lnTo>
                <a:cubicBezTo>
                  <a:pt x="502641" y="575"/>
                  <a:pt x="504225" y="0"/>
                  <a:pt x="505808" y="0"/>
                </a:cubicBezTo>
                <a:close/>
              </a:path>
            </a:pathLst>
          </a:custGeom>
          <a:solidFill>
            <a:srgbClr val="000000">
              <a:lumMod val="50000"/>
              <a:lumOff val="50000"/>
            </a:srgbClr>
          </a:solidFill>
        </p:spPr>
        <p:txBody>
          <a:bodyPr vert="horz" wrap="square" lIns="91440" tIns="45720" rIns="91440" bIns="45720" anchor="t">
            <a:normAutofit/>
          </a:bodyPr>
          <a:lstStyle/>
          <a:p>
            <a:pPr marL="0" algn="l"/>
            <a:endParaRPr/>
          </a:p>
        </p:txBody>
      </p:sp>
      <p:sp>
        <p:nvSpPr>
          <p:cNvPr id="147" name="AutoShape 147"/>
          <p:cNvSpPr/>
          <p:nvPr/>
        </p:nvSpPr>
        <p:spPr>
          <a:xfrm>
            <a:off x="9373132" y="3706376"/>
            <a:ext cx="2226882" cy="1345048"/>
          </a:xfrm>
          <a:prstGeom prst="rect">
            <a:avLst/>
          </a:prstGeom>
          <a:noFill/>
        </p:spPr>
        <p:txBody>
          <a:bodyPr vert="horz" wrap="square" lIns="91440" tIns="45720" rIns="91440" bIns="45720" anchor="t">
            <a:spAutoFit/>
          </a:bodyPr>
          <a:lstStyle/>
          <a:p>
            <a:pPr marL="0" algn="ctr">
              <a:lnSpc>
                <a:spcPct val="150000"/>
              </a:lnSpc>
              <a:spcBef>
                <a:spcPct val="0"/>
              </a:spcBef>
            </a:pPr>
            <a:r>
              <a:rPr lang="en-US" sz="1400" b="0" i="0" u="none" baseline="0">
                <a:solidFill>
                  <a:srgbClr val="000000"/>
                </a:solidFill>
                <a:latin typeface="Arial"/>
                <a:ea typeface="Arial"/>
              </a:rPr>
              <a:t>Architects frequently utilize symmetry and transformations to achieve aesthetic balance and functional efficiency. Symmetrical designs can enhance a building's visual appeal and structural integrity, making them integral to modern architectural practices.</a:t>
            </a:r>
          </a:p>
        </p:txBody>
      </p:sp>
      <p:sp>
        <p:nvSpPr>
          <p:cNvPr id="148" name="TextBox 148"/>
          <p:cNvSpPr txBox="1"/>
          <p:nvPr/>
        </p:nvSpPr>
        <p:spPr>
          <a:xfrm>
            <a:off x="9373132" y="3163631"/>
            <a:ext cx="2226884" cy="338554"/>
          </a:xfrm>
          <a:prstGeom prst="rect">
            <a:avLst/>
          </a:prstGeom>
          <a:noFill/>
        </p:spPr>
        <p:txBody>
          <a:bodyPr vert="horz" wrap="square" lIns="91440" tIns="45720" rIns="91440" bIns="45720" rtlCol="0" anchor="t">
            <a:spAutoFit/>
          </a:bodyPr>
          <a:lstStyle/>
          <a:p>
            <a:pPr marL="0" algn="ctr">
              <a:lnSpc>
                <a:spcPct val="100000"/>
              </a:lnSpc>
              <a:spcBef>
                <a:spcPct val="0"/>
              </a:spcBef>
              <a:defRPr/>
            </a:pPr>
            <a:r>
              <a:rPr lang="en-US" sz="1600" b="1" i="0" u="none" baseline="0">
                <a:solidFill>
                  <a:srgbClr val="000000"/>
                </a:solidFill>
                <a:latin typeface="Arial"/>
                <a:ea typeface="Arial"/>
              </a:rPr>
              <a:t>Architectural Design</a:t>
            </a:r>
            <a:endParaRPr lang="en-US" sz="1100"/>
          </a:p>
        </p:txBody>
      </p:sp>
      <p:cxnSp>
        <p:nvCxnSpPr>
          <p:cNvPr id="149" name="Connector 149"/>
          <p:cNvCxnSpPr/>
          <p:nvPr/>
        </p:nvCxnSpPr>
        <p:spPr>
          <a:xfrm>
            <a:off x="6938149" y="2303996"/>
            <a:ext cx="0" cy="2796456"/>
          </a:xfrm>
          <a:prstGeom prst="line">
            <a:avLst/>
          </a:prstGeom>
          <a:ln w="3175" cap="flat" cmpd="sng">
            <a:solidFill>
              <a:srgbClr val="FFFFFF">
                <a:lumMod val="75000"/>
              </a:srgbClr>
            </a:solidFill>
            <a:prstDash val="solid"/>
          </a:ln>
        </p:spPr>
      </p:cxnSp>
      <p:cxnSp>
        <p:nvCxnSpPr>
          <p:cNvPr id="150" name="Connector 150"/>
          <p:cNvCxnSpPr/>
          <p:nvPr/>
        </p:nvCxnSpPr>
        <p:spPr>
          <a:xfrm>
            <a:off x="9292051" y="2303996"/>
            <a:ext cx="0" cy="2843957"/>
          </a:xfrm>
          <a:prstGeom prst="line">
            <a:avLst/>
          </a:prstGeom>
          <a:ln w="3175" cap="flat" cmpd="sng">
            <a:solidFill>
              <a:srgbClr val="FFFFFF">
                <a:lumMod val="75000"/>
              </a:srgbClr>
            </a:solidFill>
            <a:prstDash val="solid"/>
          </a:ln>
        </p:spPr>
      </p:cxn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AutoShape 2"/>
          <p:cNvSpPr>
            <a:spLocks noGrp="1"/>
          </p:cNvSpPr>
          <p:nvPr>
            <p:ph type="title"/>
          </p:nvPr>
        </p:nvSpPr>
        <p:spPr>
          <a:xfrm>
            <a:off x="3549299" y="2643009"/>
            <a:ext cx="7942895" cy="895350"/>
          </a:xfrm>
        </p:spPr>
        <p:txBody>
          <a:bodyPr vert="horz" lIns="91440" tIns="45720" rIns="91440" bIns="45720" anchor="t">
            <a:normAutofit/>
          </a:bodyPr>
          <a:lstStyle/>
          <a:p>
            <a:pPr algn="l">
              <a:lnSpc>
                <a:spcPct val="90000"/>
              </a:lnSpc>
              <a:spcBef>
                <a:spcPct val="0"/>
              </a:spcBef>
            </a:pPr>
            <a:r>
              <a:rPr lang="en-US" sz="2400" b="1" i="0" u="none" baseline="0">
                <a:solidFill>
                  <a:srgbClr val="000000"/>
                </a:solidFill>
                <a:latin typeface="+mn-ea"/>
                <a:ea typeface="+mn-ea"/>
              </a:rPr>
              <a:t>Symmetry in Art and Culture</a:t>
            </a:r>
          </a:p>
        </p:txBody>
      </p:sp>
      <p:sp>
        <p:nvSpPr>
          <p:cNvPr id="3" name="TextBox 3"/>
          <p:cNvSpPr txBox="1"/>
          <p:nvPr/>
        </p:nvSpPr>
        <p:spPr>
          <a:xfrm>
            <a:off x="3647739" y="1712169"/>
            <a:ext cx="241430" cy="889909"/>
          </a:xfrm>
          <a:prstGeom prst="rect">
            <a:avLst/>
          </a:prstGeom>
          <a:noFill/>
        </p:spPr>
        <p:txBody>
          <a:bodyPr vert="horz" wrap="none" lIns="91440" tIns="45720" rIns="91440" bIns="45720" rtlCol="0" anchor="t">
            <a:prstTxWarp prst="textPlain">
              <a:avLst/>
            </a:prstTxWarp>
            <a:spAutoFit/>
          </a:bodyPr>
          <a:lstStyle/>
          <a:p>
            <a:pPr marL="0" algn="l">
              <a:defRPr/>
            </a:pPr>
            <a:r>
              <a:rPr lang="en-US" b="0" i="0" u="none" spc="100" baseline="0">
                <a:solidFill>
                  <a:schemeClr val="accent2"/>
                </a:solidFill>
                <a:latin typeface="Arial"/>
                <a:ea typeface="Arial"/>
              </a:rPr>
              <a:t>/</a:t>
            </a:r>
            <a:endParaRPr lang="en-US" sz="1100"/>
          </a:p>
        </p:txBody>
      </p:sp>
      <p:sp>
        <p:nvSpPr>
          <p:cNvPr id="4" name="TextBox 4"/>
          <p:cNvSpPr txBox="1"/>
          <p:nvPr/>
        </p:nvSpPr>
        <p:spPr>
          <a:xfrm>
            <a:off x="3938154" y="1633370"/>
            <a:ext cx="1239488" cy="1107996"/>
          </a:xfrm>
          <a:prstGeom prst="rect">
            <a:avLst/>
          </a:prstGeom>
          <a:noFill/>
        </p:spPr>
        <p:txBody>
          <a:bodyPr vert="horz" wrap="square" lIns="91440" tIns="45720" rIns="91440" bIns="45720" rtlCol="0" anchor="t">
            <a:spAutoFit/>
          </a:bodyPr>
          <a:lstStyle/>
          <a:p>
            <a:pPr marL="0" algn="l">
              <a:defRPr/>
            </a:pPr>
            <a:r>
              <a:rPr lang="en-US" sz="6600" b="0" i="0" u="none" spc="100" baseline="0">
                <a:solidFill>
                  <a:schemeClr val="accent2"/>
                </a:solidFill>
                <a:latin typeface="Arial"/>
                <a:ea typeface="Arial"/>
              </a:rPr>
              <a:t>05</a:t>
            </a:r>
            <a:endParaRPr lang="en-US" sz="110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AutoShape 2"/>
          <p:cNvSpPr>
            <a:spLocks noGrp="1"/>
          </p:cNvSpPr>
          <p:nvPr>
            <p:ph type="title"/>
          </p:nvPr>
        </p:nvSpPr>
        <p:spPr>
          <a:xfrm>
            <a:off x="669924" y="1"/>
            <a:ext cx="10850563" cy="1028699"/>
          </a:xfrm>
        </p:spPr>
        <p:txBody>
          <a:bodyPr vert="horz" lIns="91440" tIns="45720" rIns="91440" bIns="45720" anchor="b">
            <a:normAutofit/>
          </a:bodyPr>
          <a:lstStyle/>
          <a:p>
            <a:pPr algn="l">
              <a:lnSpc>
                <a:spcPct val="90000"/>
              </a:lnSpc>
              <a:spcBef>
                <a:spcPct val="0"/>
              </a:spcBef>
            </a:pPr>
            <a:r>
              <a:rPr lang="en-US" sz="2800" b="1" i="0" u="none" baseline="0">
                <a:solidFill>
                  <a:srgbClr val="000000"/>
                </a:solidFill>
                <a:latin typeface="+mn-ea"/>
                <a:ea typeface="+mn-ea"/>
              </a:rPr>
              <a:t>Artistic Expressions</a:t>
            </a:r>
          </a:p>
        </p:txBody>
      </p:sp>
      <p:grpSp>
        <p:nvGrpSpPr>
          <p:cNvPr id="3" name="Group 3"/>
          <p:cNvGrpSpPr/>
          <p:nvPr/>
        </p:nvGrpSpPr>
        <p:grpSpPr>
          <a:xfrm>
            <a:off x="89065" y="1662382"/>
            <a:ext cx="12192000" cy="4486640"/>
            <a:chOff x="0" y="3028044"/>
            <a:chExt cx="12192000" cy="4486640"/>
          </a:xfrm>
        </p:grpSpPr>
        <p:sp>
          <p:nvSpPr>
            <p:cNvPr id="4" name="AutoShape 4"/>
            <p:cNvSpPr/>
            <p:nvPr/>
          </p:nvSpPr>
          <p:spPr>
            <a:xfrm>
              <a:off x="0" y="4179177"/>
              <a:ext cx="12192000" cy="3335507"/>
            </a:xfrm>
            <a:prstGeom prst="roundRect">
              <a:avLst>
                <a:gd name="adj" fmla="val 0"/>
              </a:avLst>
            </a:prstGeom>
            <a:solidFill>
              <a:schemeClr val="accent1">
                <a:alpha val="30000"/>
                <a:lumMod val="20000"/>
                <a:lumOff val="80000"/>
              </a:schemeClr>
            </a:solidFill>
            <a:ln cap="flat" cmpd="sng">
              <a:prstDash val="solid"/>
            </a:ln>
          </p:spPr>
          <p:txBody>
            <a:bodyPr rot="0" vert="horz" wrap="square" lIns="91440" tIns="45720" rIns="91440" bIns="45720" anchor="t">
              <a:prstTxWarp prst="textNoShape">
                <a:avLst/>
              </a:prstTxWarp>
              <a:noAutofit/>
            </a:bodyPr>
            <a:lstStyle/>
            <a:p>
              <a:pPr marL="0" algn="ctr"/>
              <a:endParaRPr/>
            </a:p>
          </p:txBody>
        </p:sp>
        <p:grpSp>
          <p:nvGrpSpPr>
            <p:cNvPr id="5" name="Group 5"/>
            <p:cNvGrpSpPr/>
            <p:nvPr/>
          </p:nvGrpSpPr>
          <p:grpSpPr>
            <a:xfrm>
              <a:off x="634546" y="3028044"/>
              <a:ext cx="3131708" cy="4429921"/>
              <a:chOff x="862385" y="3028044"/>
              <a:chExt cx="3131708" cy="4429921"/>
            </a:xfrm>
          </p:grpSpPr>
          <p:grpSp>
            <p:nvGrpSpPr>
              <p:cNvPr id="6" name="Group 6"/>
              <p:cNvGrpSpPr/>
              <p:nvPr/>
            </p:nvGrpSpPr>
            <p:grpSpPr>
              <a:xfrm>
                <a:off x="862385" y="4427972"/>
                <a:ext cx="3131708" cy="3029993"/>
                <a:chOff x="7450147" y="3051400"/>
                <a:chExt cx="2705642" cy="2981097"/>
              </a:xfrm>
              <a:noFill/>
            </p:grpSpPr>
            <p:sp>
              <p:nvSpPr>
                <p:cNvPr id="7" name="AutoShape 7"/>
                <p:cNvSpPr/>
                <p:nvPr/>
              </p:nvSpPr>
              <p:spPr>
                <a:xfrm>
                  <a:off x="7450147" y="3051400"/>
                  <a:ext cx="2705642" cy="456838"/>
                </a:xfrm>
                <a:prstGeom prst="rect">
                  <a:avLst/>
                </a:prstGeom>
                <a:noFill/>
                <a:ln cap="flat" cmpd="sng">
                  <a:prstDash val="solid"/>
                </a:ln>
              </p:spPr>
              <p:txBody>
                <a:bodyPr vert="horz" wrap="square" lIns="108000" tIns="108000" rIns="108000" bIns="108000" anchor="t">
                  <a:spAutoFit/>
                </a:bodyPr>
                <a:lstStyle/>
                <a:p>
                  <a:pPr marL="0" algn="l"/>
                  <a:r>
                    <a:rPr lang="en-US" sz="1600" b="1" i="0" u="none" baseline="0">
                      <a:solidFill>
                        <a:srgbClr val="000000"/>
                      </a:solidFill>
                      <a:latin typeface="Arial"/>
                      <a:ea typeface="Arial"/>
                    </a:rPr>
                    <a:t>Visual Arts</a:t>
                  </a:r>
                </a:p>
              </p:txBody>
            </p:sp>
            <p:sp>
              <p:nvSpPr>
                <p:cNvPr id="8" name="AutoShape 8"/>
                <p:cNvSpPr/>
                <p:nvPr/>
              </p:nvSpPr>
              <p:spPr>
                <a:xfrm>
                  <a:off x="7450147" y="3631556"/>
                  <a:ext cx="2705642" cy="2400941"/>
                </a:xfrm>
                <a:prstGeom prst="rect">
                  <a:avLst/>
                </a:prstGeom>
                <a:noFill/>
                <a:ln cap="flat" cmpd="sng">
                  <a:prstDash val="solid"/>
                </a:ln>
              </p:spPr>
              <p:txBody>
                <a:bodyPr vert="horz" wrap="square" lIns="108000" tIns="108000" rIns="108000" bIns="108000" anchor="t">
                  <a:spAutoFit/>
                </a:bodyPr>
                <a:lstStyle/>
                <a:p>
                  <a:pPr marL="0" algn="l">
                    <a:lnSpc>
                      <a:spcPct val="150000"/>
                    </a:lnSpc>
                  </a:pPr>
                  <a:r>
                    <a:rPr lang="en-US" sz="1400" b="0" i="0" u="none" baseline="0">
                      <a:solidFill>
                        <a:srgbClr val="000000"/>
                      </a:solidFill>
                      <a:latin typeface="Arial"/>
                      <a:ea typeface="Arial"/>
                    </a:rPr>
                    <a:t>Visual artists often incorporate symmetry to create harmonious and balanced compositions. From paintings to sculptures, symmetrical elements can evoke emotions and draw viewers into the artwork, enhancing its overall impact.</a:t>
                  </a:r>
                </a:p>
              </p:txBody>
            </p:sp>
          </p:grpSp>
          <p:sp>
            <p:nvSpPr>
              <p:cNvPr id="9" name="AutoShape 9"/>
              <p:cNvSpPr/>
              <p:nvPr/>
            </p:nvSpPr>
            <p:spPr>
              <a:xfrm>
                <a:off x="862385" y="3028044"/>
                <a:ext cx="3131708" cy="772107"/>
              </a:xfrm>
              <a:prstGeom prst="rect">
                <a:avLst/>
              </a:prstGeom>
              <a:noFill/>
              <a:ln cap="flat" cmpd="sng">
                <a:prstDash val="solid"/>
              </a:ln>
            </p:spPr>
            <p:txBody>
              <a:bodyPr vert="horz" wrap="square" lIns="108000" tIns="108000" rIns="108000" bIns="108000" anchor="b">
                <a:spAutoFit/>
              </a:bodyPr>
              <a:lstStyle/>
              <a:p>
                <a:pPr marL="0" algn="l"/>
                <a:r>
                  <a:rPr lang="en-US" sz="3600" b="1" i="0" u="none" baseline="0">
                    <a:solidFill>
                      <a:schemeClr val="accent1"/>
                    </a:solidFill>
                    <a:latin typeface="Arial"/>
                    <a:ea typeface="Arial"/>
                  </a:rPr>
                  <a:t>01</a:t>
                </a:r>
              </a:p>
            </p:txBody>
          </p:sp>
          <p:sp>
            <p:nvSpPr>
              <p:cNvPr id="10" name="AutoShape 10"/>
              <p:cNvSpPr/>
              <p:nvPr/>
            </p:nvSpPr>
            <p:spPr>
              <a:xfrm>
                <a:off x="982663" y="4140687"/>
                <a:ext cx="552185" cy="45719"/>
              </a:xfrm>
              <a:prstGeom prst="rect">
                <a:avLst/>
              </a:prstGeom>
              <a:solidFill>
                <a:schemeClr val="accent1"/>
              </a:solidFill>
              <a:ln cap="rnd" cmpd="sng">
                <a:prstDash val="solid"/>
              </a:ln>
            </p:spPr>
            <p:txBody>
              <a:bodyPr rot="0" vert="horz" wrap="square" lIns="91440" tIns="45720" rIns="91440" bIns="45720" anchor="ctr">
                <a:prstTxWarp prst="textNoShape">
                  <a:avLst/>
                </a:prstTxWarp>
                <a:normAutofit/>
              </a:bodyPr>
              <a:lstStyle/>
              <a:p>
                <a:pPr marL="0" algn="ctr"/>
                <a:endParaRPr/>
              </a:p>
            </p:txBody>
          </p:sp>
        </p:grpSp>
        <p:grpSp>
          <p:nvGrpSpPr>
            <p:cNvPr id="11" name="Group 11"/>
            <p:cNvGrpSpPr/>
            <p:nvPr/>
          </p:nvGrpSpPr>
          <p:grpSpPr>
            <a:xfrm>
              <a:off x="4371052" y="3028044"/>
              <a:ext cx="3271525" cy="4106755"/>
              <a:chOff x="862384" y="3028044"/>
              <a:chExt cx="3271525" cy="4106755"/>
            </a:xfrm>
          </p:grpSpPr>
          <p:grpSp>
            <p:nvGrpSpPr>
              <p:cNvPr id="12" name="Group 12"/>
              <p:cNvGrpSpPr/>
              <p:nvPr/>
            </p:nvGrpSpPr>
            <p:grpSpPr>
              <a:xfrm>
                <a:off x="862384" y="4427973"/>
                <a:ext cx="3271525" cy="2706826"/>
                <a:chOff x="7450146" y="3051401"/>
                <a:chExt cx="2826437" cy="2663145"/>
              </a:xfrm>
              <a:noFill/>
            </p:grpSpPr>
            <p:sp>
              <p:nvSpPr>
                <p:cNvPr id="13" name="AutoShape 13"/>
                <p:cNvSpPr/>
                <p:nvPr/>
              </p:nvSpPr>
              <p:spPr>
                <a:xfrm>
                  <a:off x="7450146" y="3051401"/>
                  <a:ext cx="2826437" cy="456838"/>
                </a:xfrm>
                <a:prstGeom prst="rect">
                  <a:avLst/>
                </a:prstGeom>
                <a:noFill/>
                <a:ln cap="flat" cmpd="sng">
                  <a:prstDash val="solid"/>
                </a:ln>
              </p:spPr>
              <p:txBody>
                <a:bodyPr vert="horz" wrap="square" lIns="108000" tIns="108000" rIns="108000" bIns="108000" anchor="t">
                  <a:spAutoFit/>
                </a:bodyPr>
                <a:lstStyle/>
                <a:p>
                  <a:pPr marL="0" algn="l"/>
                  <a:r>
                    <a:rPr lang="en-US" sz="1600" b="1" i="0" u="none" baseline="0">
                      <a:solidFill>
                        <a:srgbClr val="000000"/>
                      </a:solidFill>
                      <a:latin typeface="Arial"/>
                      <a:ea typeface="Arial"/>
                    </a:rPr>
                    <a:t>Music and Dance</a:t>
                  </a:r>
                </a:p>
              </p:txBody>
            </p:sp>
            <p:sp>
              <p:nvSpPr>
                <p:cNvPr id="14" name="AutoShape 14"/>
                <p:cNvSpPr/>
                <p:nvPr/>
              </p:nvSpPr>
              <p:spPr>
                <a:xfrm>
                  <a:off x="7450146" y="3631556"/>
                  <a:ext cx="2826437" cy="2082990"/>
                </a:xfrm>
                <a:prstGeom prst="rect">
                  <a:avLst/>
                </a:prstGeom>
                <a:noFill/>
                <a:ln cap="flat" cmpd="sng">
                  <a:prstDash val="solid"/>
                </a:ln>
              </p:spPr>
              <p:txBody>
                <a:bodyPr vert="horz" wrap="square" lIns="108000" tIns="108000" rIns="108000" bIns="108000" anchor="t">
                  <a:spAutoFit/>
                </a:bodyPr>
                <a:lstStyle/>
                <a:p>
                  <a:pPr marL="0" algn="l">
                    <a:lnSpc>
                      <a:spcPct val="150000"/>
                    </a:lnSpc>
                  </a:pPr>
                  <a:r>
                    <a:rPr lang="en-US" sz="1400" b="0" i="0" u="none" baseline="0">
                      <a:solidFill>
                        <a:srgbClr val="000000"/>
                      </a:solidFill>
                      <a:latin typeface="Arial"/>
                      <a:ea typeface="Arial"/>
                    </a:rPr>
                    <a:t>In music and dance, symmetry can create rhythm and structure. Compositions often feature symmetrical patterns, while choreography employs symmetrical movements to enhance visual appeal and connect with audiences emotionally.</a:t>
                  </a:r>
                </a:p>
              </p:txBody>
            </p:sp>
          </p:grpSp>
          <p:sp>
            <p:nvSpPr>
              <p:cNvPr id="15" name="AutoShape 15"/>
              <p:cNvSpPr/>
              <p:nvPr/>
            </p:nvSpPr>
            <p:spPr>
              <a:xfrm>
                <a:off x="862384" y="3028044"/>
                <a:ext cx="3271525" cy="772107"/>
              </a:xfrm>
              <a:prstGeom prst="rect">
                <a:avLst/>
              </a:prstGeom>
              <a:noFill/>
              <a:ln cap="flat" cmpd="sng">
                <a:prstDash val="solid"/>
              </a:ln>
            </p:spPr>
            <p:txBody>
              <a:bodyPr vert="horz" wrap="square" lIns="108000" tIns="108000" rIns="108000" bIns="108000" anchor="b">
                <a:spAutoFit/>
              </a:bodyPr>
              <a:lstStyle/>
              <a:p>
                <a:pPr marL="0" algn="l"/>
                <a:r>
                  <a:rPr lang="en-US" sz="3600" b="1" i="0" u="none" baseline="0">
                    <a:solidFill>
                      <a:schemeClr val="accent3"/>
                    </a:solidFill>
                    <a:latin typeface="Arial"/>
                    <a:ea typeface="Arial"/>
                  </a:rPr>
                  <a:t>02</a:t>
                </a:r>
              </a:p>
            </p:txBody>
          </p:sp>
          <p:sp>
            <p:nvSpPr>
              <p:cNvPr id="16" name="AutoShape 16"/>
              <p:cNvSpPr/>
              <p:nvPr/>
            </p:nvSpPr>
            <p:spPr>
              <a:xfrm>
                <a:off x="982663" y="4140687"/>
                <a:ext cx="552185" cy="45719"/>
              </a:xfrm>
              <a:prstGeom prst="rect">
                <a:avLst/>
              </a:prstGeom>
              <a:solidFill>
                <a:schemeClr val="accent3"/>
              </a:solidFill>
              <a:ln cap="rnd" cmpd="sng">
                <a:prstDash val="solid"/>
              </a:ln>
            </p:spPr>
            <p:txBody>
              <a:bodyPr rot="0" vert="horz" wrap="square" lIns="91440" tIns="45720" rIns="91440" bIns="45720" anchor="ctr">
                <a:prstTxWarp prst="textNoShape">
                  <a:avLst/>
                </a:prstTxWarp>
                <a:normAutofit/>
              </a:bodyPr>
              <a:lstStyle/>
              <a:p>
                <a:pPr marL="0" algn="ctr"/>
                <a:endParaRPr/>
              </a:p>
            </p:txBody>
          </p:sp>
        </p:grpSp>
        <p:grpSp>
          <p:nvGrpSpPr>
            <p:cNvPr id="17" name="Group 17"/>
            <p:cNvGrpSpPr/>
            <p:nvPr/>
          </p:nvGrpSpPr>
          <p:grpSpPr>
            <a:xfrm>
              <a:off x="8247374" y="3028044"/>
              <a:ext cx="3271526" cy="4106756"/>
              <a:chOff x="862385" y="3028044"/>
              <a:chExt cx="3271526" cy="4106756"/>
            </a:xfrm>
          </p:grpSpPr>
          <p:grpSp>
            <p:nvGrpSpPr>
              <p:cNvPr id="18" name="Group 18"/>
              <p:cNvGrpSpPr/>
              <p:nvPr/>
            </p:nvGrpSpPr>
            <p:grpSpPr>
              <a:xfrm>
                <a:off x="862385" y="4427974"/>
                <a:ext cx="3271526" cy="2706826"/>
                <a:chOff x="7450147" y="3051401"/>
                <a:chExt cx="2826438" cy="2663145"/>
              </a:xfrm>
              <a:noFill/>
            </p:grpSpPr>
            <p:sp>
              <p:nvSpPr>
                <p:cNvPr id="19" name="AutoShape 19"/>
                <p:cNvSpPr/>
                <p:nvPr/>
              </p:nvSpPr>
              <p:spPr>
                <a:xfrm>
                  <a:off x="7450147" y="3051401"/>
                  <a:ext cx="2826438" cy="456838"/>
                </a:xfrm>
                <a:prstGeom prst="rect">
                  <a:avLst/>
                </a:prstGeom>
                <a:noFill/>
                <a:ln cap="flat" cmpd="sng">
                  <a:prstDash val="solid"/>
                </a:ln>
              </p:spPr>
              <p:txBody>
                <a:bodyPr vert="horz" wrap="square" lIns="108000" tIns="108000" rIns="108000" bIns="108000" anchor="t">
                  <a:spAutoFit/>
                </a:bodyPr>
                <a:lstStyle/>
                <a:p>
                  <a:pPr marL="0" algn="l"/>
                  <a:r>
                    <a:rPr lang="en-US" sz="1600" b="1" i="0" u="none" baseline="0">
                      <a:solidFill>
                        <a:srgbClr val="000000"/>
                      </a:solidFill>
                      <a:latin typeface="Arial"/>
                      <a:ea typeface="Arial"/>
                    </a:rPr>
                    <a:t>Literature</a:t>
                  </a:r>
                </a:p>
              </p:txBody>
            </p:sp>
            <p:sp>
              <p:nvSpPr>
                <p:cNvPr id="20" name="AutoShape 20"/>
                <p:cNvSpPr/>
                <p:nvPr/>
              </p:nvSpPr>
              <p:spPr>
                <a:xfrm>
                  <a:off x="7450147" y="3631556"/>
                  <a:ext cx="2826438" cy="2082990"/>
                </a:xfrm>
                <a:prstGeom prst="rect">
                  <a:avLst/>
                </a:prstGeom>
                <a:noFill/>
                <a:ln cap="flat" cmpd="sng">
                  <a:prstDash val="solid"/>
                </a:ln>
              </p:spPr>
              <p:txBody>
                <a:bodyPr vert="horz" wrap="square" lIns="108000" tIns="108000" rIns="108000" bIns="108000" anchor="t">
                  <a:spAutoFit/>
                </a:bodyPr>
                <a:lstStyle/>
                <a:p>
                  <a:pPr marL="0" algn="l">
                    <a:lnSpc>
                      <a:spcPct val="150000"/>
                    </a:lnSpc>
                  </a:pPr>
                  <a:r>
                    <a:rPr lang="en-US" sz="1400" b="0" i="0" u="none" baseline="0">
                      <a:solidFill>
                        <a:srgbClr val="000000"/>
                      </a:solidFill>
                      <a:latin typeface="Arial"/>
                      <a:ea typeface="Arial"/>
                    </a:rPr>
                    <a:t>Symmetry influences narrative structures in literature, where themes or motifs may mirror each other to create balance and depth. Writers often use symmetrical elements to reinforce messages or add layers to character development.</a:t>
                  </a:r>
                </a:p>
              </p:txBody>
            </p:sp>
          </p:grpSp>
          <p:sp>
            <p:nvSpPr>
              <p:cNvPr id="21" name="AutoShape 21"/>
              <p:cNvSpPr/>
              <p:nvPr/>
            </p:nvSpPr>
            <p:spPr>
              <a:xfrm>
                <a:off x="862385" y="3028044"/>
                <a:ext cx="3271526" cy="772107"/>
              </a:xfrm>
              <a:prstGeom prst="rect">
                <a:avLst/>
              </a:prstGeom>
              <a:noFill/>
              <a:ln cap="flat" cmpd="sng">
                <a:prstDash val="solid"/>
              </a:ln>
            </p:spPr>
            <p:txBody>
              <a:bodyPr vert="horz" wrap="square" lIns="108000" tIns="108000" rIns="108000" bIns="108000" anchor="b">
                <a:spAutoFit/>
              </a:bodyPr>
              <a:lstStyle/>
              <a:p>
                <a:pPr marL="0" algn="l"/>
                <a:r>
                  <a:rPr lang="en-US" sz="3600" b="1" i="0" u="none" baseline="0">
                    <a:solidFill>
                      <a:schemeClr val="accent2"/>
                    </a:solidFill>
                    <a:latin typeface="Arial"/>
                    <a:ea typeface="Arial"/>
                  </a:rPr>
                  <a:t>03</a:t>
                </a:r>
              </a:p>
            </p:txBody>
          </p:sp>
          <p:sp>
            <p:nvSpPr>
              <p:cNvPr id="22" name="AutoShape 22"/>
              <p:cNvSpPr/>
              <p:nvPr/>
            </p:nvSpPr>
            <p:spPr>
              <a:xfrm>
                <a:off x="982663" y="4140687"/>
                <a:ext cx="552185" cy="45719"/>
              </a:xfrm>
              <a:prstGeom prst="rect">
                <a:avLst/>
              </a:prstGeom>
              <a:solidFill>
                <a:schemeClr val="accent2"/>
              </a:solidFill>
              <a:ln cap="rnd" cmpd="sng">
                <a:prstDash val="solid"/>
              </a:ln>
            </p:spPr>
            <p:txBody>
              <a:bodyPr rot="0" vert="horz" wrap="square" lIns="91440" tIns="45720" rIns="91440" bIns="45720" anchor="ctr">
                <a:prstTxWarp prst="textNoShape">
                  <a:avLst/>
                </a:prstTxWarp>
                <a:normAutofit/>
              </a:bodyPr>
              <a:lstStyle/>
              <a:p>
                <a:pPr marL="0" algn="ctr"/>
                <a:endParaRPr/>
              </a:p>
            </p:txBody>
          </p:sp>
        </p:grpSp>
      </p:gr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AutoShape 2"/>
          <p:cNvSpPr>
            <a:spLocks noGrp="1"/>
          </p:cNvSpPr>
          <p:nvPr>
            <p:ph type="title"/>
          </p:nvPr>
        </p:nvSpPr>
        <p:spPr>
          <a:xfrm>
            <a:off x="669924" y="1"/>
            <a:ext cx="10850563" cy="1028699"/>
          </a:xfrm>
        </p:spPr>
        <p:txBody>
          <a:bodyPr vert="horz" lIns="91440" tIns="45720" rIns="91440" bIns="45720" anchor="b">
            <a:normAutofit/>
          </a:bodyPr>
          <a:lstStyle/>
          <a:p>
            <a:pPr algn="l">
              <a:lnSpc>
                <a:spcPct val="90000"/>
              </a:lnSpc>
              <a:spcBef>
                <a:spcPct val="0"/>
              </a:spcBef>
            </a:pPr>
            <a:r>
              <a:rPr lang="en-US" sz="2800" b="1" i="0" u="none" baseline="0">
                <a:solidFill>
                  <a:srgbClr val="000000"/>
                </a:solidFill>
                <a:latin typeface="+mn-ea"/>
                <a:ea typeface="+mn-ea"/>
              </a:rPr>
              <a:t>Cultural Significance</a:t>
            </a:r>
          </a:p>
        </p:txBody>
      </p:sp>
      <p:sp>
        <p:nvSpPr>
          <p:cNvPr id="3" name="AutoShape 3"/>
          <p:cNvSpPr/>
          <p:nvPr/>
        </p:nvSpPr>
        <p:spPr>
          <a:xfrm>
            <a:off x="1253253" y="1248488"/>
            <a:ext cx="2930493" cy="464331"/>
          </a:xfrm>
          <a:prstGeom prst="rect">
            <a:avLst/>
          </a:prstGeom>
          <a:noFill/>
          <a:ln cap="flat" cmpd="sng">
            <a:prstDash val="solid"/>
          </a:ln>
        </p:spPr>
        <p:txBody>
          <a:bodyPr vert="horz" wrap="square" lIns="108000" tIns="108000" rIns="108000" bIns="108000" anchor="b">
            <a:spAutoFit/>
          </a:bodyPr>
          <a:lstStyle/>
          <a:p>
            <a:pPr marL="0" algn="l"/>
            <a:r>
              <a:rPr lang="zh-CN" altLang="en-US" sz="1600" b="1" i="0" u="none" baseline="0">
                <a:solidFill>
                  <a:srgbClr val="000000"/>
                </a:solidFill>
                <a:latin typeface="微软雅黑"/>
                <a:ea typeface="微软雅黑"/>
              </a:rPr>
              <a:t>Symbolism in Religions</a:t>
            </a:r>
          </a:p>
        </p:txBody>
      </p:sp>
      <p:sp>
        <p:nvSpPr>
          <p:cNvPr id="4" name="AutoShape 4"/>
          <p:cNvSpPr/>
          <p:nvPr/>
        </p:nvSpPr>
        <p:spPr>
          <a:xfrm>
            <a:off x="1253254" y="1660502"/>
            <a:ext cx="2928328" cy="749089"/>
          </a:xfrm>
          <a:prstGeom prst="rect">
            <a:avLst/>
          </a:prstGeom>
          <a:noFill/>
          <a:ln cap="flat" cmpd="sng">
            <a:prstDash val="solid"/>
          </a:ln>
        </p:spPr>
        <p:txBody>
          <a:bodyPr vert="horz" wrap="square" lIns="108000" tIns="108000" rIns="108000" bIns="108000" anchor="t">
            <a:spAutoFit/>
          </a:bodyPr>
          <a:lstStyle/>
          <a:p>
            <a:pPr marL="0" algn="l">
              <a:lnSpc>
                <a:spcPct val="130000"/>
              </a:lnSpc>
            </a:pPr>
            <a:r>
              <a:rPr lang="en-US" sz="1400" b="0" i="0" u="none" baseline="0">
                <a:solidFill>
                  <a:srgbClr val="000000"/>
                </a:solidFill>
                <a:latin typeface="Arial"/>
                <a:ea typeface="Arial"/>
              </a:rPr>
              <a:t>Many religions utilize symmetry as a symbol of balance and harmony. Sacred geometry and symmetrical patterns in temples and artwork reflect spiritual beliefs, reinforcing the connection between the divine and the physical world.</a:t>
            </a:r>
          </a:p>
        </p:txBody>
      </p:sp>
      <p:sp>
        <p:nvSpPr>
          <p:cNvPr id="5" name="TextBox 5"/>
          <p:cNvSpPr txBox="1"/>
          <p:nvPr/>
        </p:nvSpPr>
        <p:spPr>
          <a:xfrm>
            <a:off x="669925" y="1525127"/>
            <a:ext cx="540000" cy="540000"/>
          </a:xfrm>
          <a:prstGeom prst="roundRect">
            <a:avLst>
              <a:gd name="adj" fmla="val 50000"/>
            </a:avLst>
          </a:prstGeom>
          <a:solidFill>
            <a:schemeClr val="accent1"/>
          </a:solidFill>
        </p:spPr>
        <p:txBody>
          <a:bodyPr vert="horz" wrap="none" lIns="108000" tIns="108000" rIns="108000" bIns="108000" rtlCol="0" anchor="ctr">
            <a:noAutofit/>
          </a:bodyPr>
          <a:lstStyle/>
          <a:p>
            <a:pPr marL="0" algn="ctr">
              <a:defRPr/>
            </a:pPr>
            <a:r>
              <a:rPr lang="en-US" sz="2000" b="1" i="0" u="none" baseline="0">
                <a:solidFill>
                  <a:srgbClr val="FFFFFF"/>
                </a:solidFill>
                <a:latin typeface="Arial"/>
                <a:ea typeface="Arial"/>
              </a:rPr>
              <a:t>01</a:t>
            </a:r>
            <a:endParaRPr lang="en-US" sz="1100"/>
          </a:p>
        </p:txBody>
      </p:sp>
      <p:sp>
        <p:nvSpPr>
          <p:cNvPr id="6" name="AutoShape 6"/>
          <p:cNvSpPr/>
          <p:nvPr/>
        </p:nvSpPr>
        <p:spPr>
          <a:xfrm>
            <a:off x="669925" y="4117731"/>
            <a:ext cx="3056430" cy="2740269"/>
          </a:xfrm>
          <a:prstGeom prst="round2DiagRect">
            <a:avLst>
              <a:gd name="adj1" fmla="val 30693"/>
              <a:gd name="adj2" fmla="val 0"/>
            </a:avLst>
          </a:prstGeom>
          <a:blipFill>
            <a:blip r:embed="rId2"/>
            <a:srcRect/>
            <a:tile tx="0" ty="0" sx="76000" sy="94000" algn="l"/>
          </a:blipFill>
          <a:ln cap="flat">
            <a:prstDash val="solid"/>
          </a:ln>
        </p:spPr>
        <p:txBody>
          <a:bodyPr rot="0" vert="horz" wrap="square" lIns="91440" tIns="45720" rIns="91440" bIns="45720" anchor="ctr">
            <a:prstTxWarp prst="textNoShape">
              <a:avLst/>
            </a:prstTxWarp>
            <a:noAutofit/>
          </a:bodyPr>
          <a:lstStyle/>
          <a:p>
            <a:pPr marL="0" algn="ctr"/>
            <a:endParaRPr/>
          </a:p>
        </p:txBody>
      </p:sp>
      <p:sp>
        <p:nvSpPr>
          <p:cNvPr id="7" name="AutoShape 7"/>
          <p:cNvSpPr/>
          <p:nvPr/>
        </p:nvSpPr>
        <p:spPr>
          <a:xfrm>
            <a:off x="5154288" y="1892338"/>
            <a:ext cx="2930493" cy="464331"/>
          </a:xfrm>
          <a:prstGeom prst="rect">
            <a:avLst/>
          </a:prstGeom>
          <a:noFill/>
          <a:ln cap="flat" cmpd="sng">
            <a:prstDash val="solid"/>
          </a:ln>
        </p:spPr>
        <p:txBody>
          <a:bodyPr vert="horz" wrap="square" lIns="108000" tIns="108000" rIns="108000" bIns="108000" anchor="b">
            <a:spAutoFit/>
          </a:bodyPr>
          <a:lstStyle/>
          <a:p>
            <a:pPr marL="0" algn="l"/>
            <a:r>
              <a:rPr lang="zh-CN" altLang="en-US" sz="1600" b="1" i="0" u="none" baseline="0">
                <a:solidFill>
                  <a:srgbClr val="000000"/>
                </a:solidFill>
                <a:latin typeface="微软雅黑"/>
                <a:ea typeface="微软雅黑"/>
              </a:rPr>
              <a:t>Patterns in Folklore</a:t>
            </a:r>
          </a:p>
        </p:txBody>
      </p:sp>
      <p:sp>
        <p:nvSpPr>
          <p:cNvPr id="8" name="AutoShape 8"/>
          <p:cNvSpPr/>
          <p:nvPr/>
        </p:nvSpPr>
        <p:spPr>
          <a:xfrm>
            <a:off x="5154289" y="2304352"/>
            <a:ext cx="2928328" cy="749089"/>
          </a:xfrm>
          <a:prstGeom prst="rect">
            <a:avLst/>
          </a:prstGeom>
          <a:noFill/>
          <a:ln cap="flat" cmpd="sng">
            <a:prstDash val="solid"/>
          </a:ln>
        </p:spPr>
        <p:txBody>
          <a:bodyPr vert="horz" wrap="square" lIns="108000" tIns="108000" rIns="108000" bIns="108000" anchor="t">
            <a:spAutoFit/>
          </a:bodyPr>
          <a:lstStyle/>
          <a:p>
            <a:pPr marL="0" algn="l">
              <a:lnSpc>
                <a:spcPct val="130000"/>
              </a:lnSpc>
            </a:pPr>
            <a:r>
              <a:rPr lang="en-US" sz="1400" b="0" i="0" u="none" baseline="0">
                <a:solidFill>
                  <a:srgbClr val="000000"/>
                </a:solidFill>
                <a:latin typeface="Arial"/>
                <a:ea typeface="Arial"/>
              </a:rPr>
              <a:t>Folk traditions often celebrate symmetry through patterns in storytelling and ornamentation. Cultural artifacts like textiles and pottery showcase symmetrical designs, reflecting identity and heritage, and fostering community ties.</a:t>
            </a:r>
          </a:p>
        </p:txBody>
      </p:sp>
      <p:sp>
        <p:nvSpPr>
          <p:cNvPr id="9" name="TextBox 9"/>
          <p:cNvSpPr txBox="1"/>
          <p:nvPr/>
        </p:nvSpPr>
        <p:spPr>
          <a:xfrm>
            <a:off x="4570960" y="2168977"/>
            <a:ext cx="540000" cy="540000"/>
          </a:xfrm>
          <a:prstGeom prst="roundRect">
            <a:avLst>
              <a:gd name="adj" fmla="val 50000"/>
            </a:avLst>
          </a:prstGeom>
          <a:solidFill>
            <a:schemeClr val="accent1"/>
          </a:solidFill>
        </p:spPr>
        <p:txBody>
          <a:bodyPr vert="horz" wrap="none" lIns="108000" tIns="108000" rIns="108000" bIns="108000" rtlCol="0" anchor="ctr">
            <a:noAutofit/>
          </a:bodyPr>
          <a:lstStyle/>
          <a:p>
            <a:pPr marL="0" algn="ctr">
              <a:defRPr/>
            </a:pPr>
            <a:r>
              <a:rPr lang="en-US" sz="2000" b="1" i="0" u="none" baseline="0">
                <a:solidFill>
                  <a:srgbClr val="FFFFFF"/>
                </a:solidFill>
                <a:latin typeface="Arial"/>
                <a:ea typeface="Arial"/>
              </a:rPr>
              <a:t>02</a:t>
            </a:r>
            <a:endParaRPr lang="en-US" sz="1100"/>
          </a:p>
        </p:txBody>
      </p:sp>
      <p:sp>
        <p:nvSpPr>
          <p:cNvPr id="10" name="AutoShape 10"/>
          <p:cNvSpPr/>
          <p:nvPr/>
        </p:nvSpPr>
        <p:spPr>
          <a:xfrm>
            <a:off x="4570960" y="4716953"/>
            <a:ext cx="3056430" cy="2141047"/>
          </a:xfrm>
          <a:prstGeom prst="round2DiagRect">
            <a:avLst>
              <a:gd name="adj1" fmla="val 32298"/>
              <a:gd name="adj2" fmla="val 0"/>
            </a:avLst>
          </a:prstGeom>
          <a:blipFill>
            <a:blip r:embed="rId3"/>
            <a:srcRect/>
            <a:tile tx="0" ty="0" sx="76000" sy="94000" algn="ctr"/>
          </a:blipFill>
          <a:ln cap="flat">
            <a:prstDash val="solid"/>
          </a:ln>
        </p:spPr>
        <p:txBody>
          <a:bodyPr rot="0" vert="horz" wrap="square" lIns="91440" tIns="45720" rIns="91440" bIns="45720" anchor="ctr">
            <a:prstTxWarp prst="textNoShape">
              <a:avLst/>
            </a:prstTxWarp>
            <a:noAutofit/>
          </a:bodyPr>
          <a:lstStyle/>
          <a:p>
            <a:pPr marL="0" algn="ctr"/>
            <a:endParaRPr/>
          </a:p>
        </p:txBody>
      </p:sp>
      <p:sp>
        <p:nvSpPr>
          <p:cNvPr id="11" name="AutoShape 11"/>
          <p:cNvSpPr/>
          <p:nvPr/>
        </p:nvSpPr>
        <p:spPr>
          <a:xfrm>
            <a:off x="9055323" y="1248488"/>
            <a:ext cx="2930493" cy="464331"/>
          </a:xfrm>
          <a:prstGeom prst="rect">
            <a:avLst/>
          </a:prstGeom>
          <a:noFill/>
          <a:ln cap="flat" cmpd="sng">
            <a:prstDash val="solid"/>
          </a:ln>
        </p:spPr>
        <p:txBody>
          <a:bodyPr vert="horz" wrap="square" lIns="108000" tIns="108000" rIns="108000" bIns="108000" anchor="b">
            <a:spAutoFit/>
          </a:bodyPr>
          <a:lstStyle/>
          <a:p>
            <a:pPr marL="0" algn="l"/>
            <a:r>
              <a:rPr lang="zh-CN" altLang="en-US" sz="1600" b="1" i="0" u="none" baseline="0">
                <a:solidFill>
                  <a:srgbClr val="000000"/>
                </a:solidFill>
                <a:latin typeface="微软雅黑"/>
                <a:ea typeface="微软雅黑"/>
              </a:rPr>
              <a:t>Festivals Celebrating Symmetry</a:t>
            </a:r>
          </a:p>
        </p:txBody>
      </p:sp>
      <p:sp>
        <p:nvSpPr>
          <p:cNvPr id="12" name="AutoShape 12"/>
          <p:cNvSpPr/>
          <p:nvPr/>
        </p:nvSpPr>
        <p:spPr>
          <a:xfrm>
            <a:off x="9055324" y="1660502"/>
            <a:ext cx="2928328" cy="749089"/>
          </a:xfrm>
          <a:prstGeom prst="rect">
            <a:avLst/>
          </a:prstGeom>
          <a:noFill/>
          <a:ln cap="flat" cmpd="sng">
            <a:prstDash val="solid"/>
          </a:ln>
        </p:spPr>
        <p:txBody>
          <a:bodyPr vert="horz" wrap="square" lIns="108000" tIns="108000" rIns="108000" bIns="108000" anchor="t">
            <a:spAutoFit/>
          </a:bodyPr>
          <a:lstStyle/>
          <a:p>
            <a:pPr marL="0" algn="l">
              <a:lnSpc>
                <a:spcPct val="130000"/>
              </a:lnSpc>
            </a:pPr>
            <a:r>
              <a:rPr lang="en-US" sz="1400" b="0" i="0" u="none" baseline="0">
                <a:solidFill>
                  <a:srgbClr val="000000"/>
                </a:solidFill>
                <a:latin typeface="Arial"/>
                <a:ea typeface="Arial"/>
              </a:rPr>
              <a:t>Various cultures hold festivals that celebrate symmetry, such as Diwali, where symmetrical rangoli designs are created. These celebrations reflect community values and bring people together in shared artistic expression and joy.</a:t>
            </a:r>
          </a:p>
        </p:txBody>
      </p:sp>
      <p:sp>
        <p:nvSpPr>
          <p:cNvPr id="13" name="TextBox 13"/>
          <p:cNvSpPr txBox="1"/>
          <p:nvPr/>
        </p:nvSpPr>
        <p:spPr>
          <a:xfrm>
            <a:off x="8471995" y="1525127"/>
            <a:ext cx="540000" cy="540000"/>
          </a:xfrm>
          <a:prstGeom prst="roundRect">
            <a:avLst>
              <a:gd name="adj" fmla="val 50000"/>
            </a:avLst>
          </a:prstGeom>
          <a:solidFill>
            <a:schemeClr val="accent1"/>
          </a:solidFill>
        </p:spPr>
        <p:txBody>
          <a:bodyPr vert="horz" wrap="none" lIns="108000" tIns="108000" rIns="108000" bIns="108000" rtlCol="0" anchor="ctr">
            <a:noAutofit/>
          </a:bodyPr>
          <a:lstStyle/>
          <a:p>
            <a:pPr marL="0" algn="ctr">
              <a:defRPr/>
            </a:pPr>
            <a:r>
              <a:rPr lang="en-US" sz="2000" b="1" i="0" u="none" baseline="0">
                <a:solidFill>
                  <a:srgbClr val="FFFFFF"/>
                </a:solidFill>
                <a:latin typeface="Arial"/>
                <a:ea typeface="Arial"/>
              </a:rPr>
              <a:t>03</a:t>
            </a:r>
            <a:endParaRPr lang="en-US" sz="1100"/>
          </a:p>
        </p:txBody>
      </p:sp>
      <p:sp>
        <p:nvSpPr>
          <p:cNvPr id="14" name="AutoShape 14"/>
          <p:cNvSpPr/>
          <p:nvPr/>
        </p:nvSpPr>
        <p:spPr>
          <a:xfrm>
            <a:off x="8471995" y="4117731"/>
            <a:ext cx="3056430" cy="2740269"/>
          </a:xfrm>
          <a:prstGeom prst="round2DiagRect">
            <a:avLst>
              <a:gd name="adj1" fmla="val 30693"/>
              <a:gd name="adj2" fmla="val 0"/>
            </a:avLst>
          </a:prstGeom>
          <a:blipFill>
            <a:blip r:embed="rId4"/>
            <a:srcRect/>
            <a:tile tx="0" ty="0" sx="76000" sy="94000" algn="tl"/>
          </a:blipFill>
          <a:ln cap="flat">
            <a:prstDash val="solid"/>
          </a:ln>
        </p:spPr>
        <p:txBody>
          <a:bodyPr rot="0" vert="horz" wrap="square" lIns="91440" tIns="45720" rIns="91440" bIns="45720" anchor="ctr">
            <a:prstTxWarp prst="textNoShape">
              <a:avLst/>
            </a:prstTxWarp>
            <a:noAutofit/>
          </a:bodyPr>
          <a:lstStyle/>
          <a:p>
            <a:pPr marL="0" algn="ctr"/>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AutoShape 2"/>
          <p:cNvSpPr>
            <a:spLocks noGrp="1"/>
          </p:cNvSpPr>
          <p:nvPr>
            <p:ph type="title"/>
          </p:nvPr>
        </p:nvSpPr>
        <p:spPr>
          <a:xfrm>
            <a:off x="3549299" y="2643009"/>
            <a:ext cx="7942895" cy="895350"/>
          </a:xfrm>
        </p:spPr>
        <p:txBody>
          <a:bodyPr vert="horz" lIns="91440" tIns="45720" rIns="91440" bIns="45720" anchor="t">
            <a:normAutofit/>
          </a:bodyPr>
          <a:lstStyle/>
          <a:p>
            <a:pPr algn="l">
              <a:lnSpc>
                <a:spcPct val="90000"/>
              </a:lnSpc>
              <a:spcBef>
                <a:spcPct val="0"/>
              </a:spcBef>
            </a:pPr>
            <a:r>
              <a:rPr lang="en-US" sz="2400" b="1" i="0" u="none" baseline="0">
                <a:solidFill>
                  <a:srgbClr val="000000"/>
                </a:solidFill>
                <a:latin typeface="+mn-ea"/>
                <a:ea typeface="+mn-ea"/>
              </a:rPr>
              <a:t>Future Directions and Research</a:t>
            </a:r>
          </a:p>
        </p:txBody>
      </p:sp>
      <p:sp>
        <p:nvSpPr>
          <p:cNvPr id="3" name="TextBox 3"/>
          <p:cNvSpPr txBox="1"/>
          <p:nvPr/>
        </p:nvSpPr>
        <p:spPr>
          <a:xfrm>
            <a:off x="3647739" y="1712169"/>
            <a:ext cx="241430" cy="889909"/>
          </a:xfrm>
          <a:prstGeom prst="rect">
            <a:avLst/>
          </a:prstGeom>
          <a:noFill/>
        </p:spPr>
        <p:txBody>
          <a:bodyPr vert="horz" wrap="none" lIns="91440" tIns="45720" rIns="91440" bIns="45720" rtlCol="0" anchor="t">
            <a:prstTxWarp prst="textPlain">
              <a:avLst/>
            </a:prstTxWarp>
            <a:spAutoFit/>
          </a:bodyPr>
          <a:lstStyle/>
          <a:p>
            <a:pPr marL="0" algn="l">
              <a:defRPr/>
            </a:pPr>
            <a:r>
              <a:rPr lang="en-US" b="0" i="0" u="none" spc="100" baseline="0">
                <a:solidFill>
                  <a:schemeClr val="accent2"/>
                </a:solidFill>
                <a:latin typeface="Arial"/>
                <a:ea typeface="Arial"/>
              </a:rPr>
              <a:t>/</a:t>
            </a:r>
            <a:endParaRPr lang="en-US" sz="1100"/>
          </a:p>
        </p:txBody>
      </p:sp>
      <p:sp>
        <p:nvSpPr>
          <p:cNvPr id="4" name="TextBox 4"/>
          <p:cNvSpPr txBox="1"/>
          <p:nvPr/>
        </p:nvSpPr>
        <p:spPr>
          <a:xfrm>
            <a:off x="3938154" y="1633370"/>
            <a:ext cx="1239488" cy="1107996"/>
          </a:xfrm>
          <a:prstGeom prst="rect">
            <a:avLst/>
          </a:prstGeom>
          <a:noFill/>
        </p:spPr>
        <p:txBody>
          <a:bodyPr vert="horz" wrap="square" lIns="91440" tIns="45720" rIns="91440" bIns="45720" rtlCol="0" anchor="t">
            <a:spAutoFit/>
          </a:bodyPr>
          <a:lstStyle/>
          <a:p>
            <a:pPr marL="0" algn="l">
              <a:defRPr/>
            </a:pPr>
            <a:r>
              <a:rPr lang="en-US" sz="6600" b="0" i="0" u="none" spc="100" baseline="0">
                <a:solidFill>
                  <a:schemeClr val="accent2"/>
                </a:solidFill>
                <a:latin typeface="Arial"/>
                <a:ea typeface="Arial"/>
              </a:rPr>
              <a:t>06</a:t>
            </a:r>
            <a:endParaRPr lang="en-US" sz="110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AutoShape 2"/>
          <p:cNvSpPr>
            <a:spLocks noGrp="1"/>
          </p:cNvSpPr>
          <p:nvPr>
            <p:ph type="title"/>
          </p:nvPr>
        </p:nvSpPr>
        <p:spPr>
          <a:xfrm>
            <a:off x="669924" y="1"/>
            <a:ext cx="10850563" cy="1028699"/>
          </a:xfrm>
        </p:spPr>
        <p:txBody>
          <a:bodyPr vert="horz" lIns="91440" tIns="45720" rIns="91440" bIns="45720" anchor="b">
            <a:normAutofit/>
          </a:bodyPr>
          <a:lstStyle/>
          <a:p>
            <a:pPr algn="l">
              <a:lnSpc>
                <a:spcPct val="90000"/>
              </a:lnSpc>
              <a:spcBef>
                <a:spcPct val="0"/>
              </a:spcBef>
            </a:pPr>
            <a:r>
              <a:rPr lang="en-US" sz="2800" b="1" i="0" u="none" baseline="0">
                <a:solidFill>
                  <a:srgbClr val="000000"/>
                </a:solidFill>
                <a:latin typeface="+mn-ea"/>
                <a:ea typeface="+mn-ea"/>
              </a:rPr>
              <a:t>Emerging Fields</a:t>
            </a:r>
          </a:p>
        </p:txBody>
      </p:sp>
      <p:sp>
        <p:nvSpPr>
          <p:cNvPr id="3" name="AutoShape 3"/>
          <p:cNvSpPr/>
          <p:nvPr/>
        </p:nvSpPr>
        <p:spPr>
          <a:xfrm flipH="1">
            <a:off x="2104873" y="4078266"/>
            <a:ext cx="7340600" cy="2400299"/>
          </a:xfrm>
          <a:prstGeom prst="snip1Rect">
            <a:avLst>
              <a:gd name="adj" fmla="val 43571"/>
            </a:avLst>
          </a:prstGeom>
          <a:blipFill>
            <a:blip r:embed="rId2"/>
            <a:stretch>
              <a:fillRect/>
            </a:stretch>
          </a:blipFill>
          <a:ln cap="flat">
            <a:prstDash val="solid"/>
          </a:ln>
        </p:spPr>
        <p:txBody>
          <a:bodyPr vert="horz" lIns="91440" tIns="45720" rIns="91440" bIns="45720" anchor="ctr">
            <a:normAutofit/>
          </a:bodyPr>
          <a:lstStyle/>
          <a:p>
            <a:pPr marL="0" algn="ctr"/>
            <a:endParaRPr/>
          </a:p>
        </p:txBody>
      </p:sp>
      <p:sp>
        <p:nvSpPr>
          <p:cNvPr id="4" name="AutoShape 4"/>
          <p:cNvSpPr/>
          <p:nvPr/>
        </p:nvSpPr>
        <p:spPr>
          <a:xfrm>
            <a:off x="1814159" y="1961573"/>
            <a:ext cx="2930773" cy="338554"/>
          </a:xfrm>
          <a:prstGeom prst="rect">
            <a:avLst/>
          </a:prstGeom>
          <a:noFill/>
          <a:ln cap="flat" cmpd="sng">
            <a:prstDash val="solid"/>
          </a:ln>
        </p:spPr>
        <p:txBody>
          <a:bodyPr vert="horz" wrap="square" lIns="91440" tIns="45720" rIns="91440" bIns="45720" anchor="t">
            <a:spAutoFit/>
          </a:bodyPr>
          <a:lstStyle/>
          <a:p>
            <a:pPr marL="0" algn="l"/>
            <a:r>
              <a:rPr lang="en-US" sz="1600" b="1" i="0" u="none" baseline="0">
                <a:solidFill>
                  <a:srgbClr val="000000"/>
                </a:solidFill>
                <a:latin typeface="Arial"/>
                <a:ea typeface="Arial"/>
              </a:rPr>
              <a:t>Symmetry in Quantum Physics</a:t>
            </a:r>
          </a:p>
        </p:txBody>
      </p:sp>
      <p:sp>
        <p:nvSpPr>
          <p:cNvPr id="5" name="AutoShape 5"/>
          <p:cNvSpPr/>
          <p:nvPr/>
        </p:nvSpPr>
        <p:spPr>
          <a:xfrm>
            <a:off x="1814160" y="2283285"/>
            <a:ext cx="2930774" cy="1668214"/>
          </a:xfrm>
          <a:prstGeom prst="rect">
            <a:avLst/>
          </a:prstGeom>
          <a:noFill/>
          <a:ln cap="flat" cmpd="sng">
            <a:prstDash val="solid"/>
          </a:ln>
        </p:spPr>
        <p:txBody>
          <a:bodyPr vert="horz" wrap="square" lIns="91440" tIns="45720" rIns="91440" bIns="45720" anchor="t">
            <a:spAutoFit/>
          </a:bodyPr>
          <a:lstStyle/>
          <a:p>
            <a:pPr marL="0" algn="l">
              <a:lnSpc>
                <a:spcPct val="150000"/>
              </a:lnSpc>
            </a:pPr>
            <a:r>
              <a:rPr lang="en-US" sz="1400" b="0" i="0" u="none" baseline="0">
                <a:solidFill>
                  <a:srgbClr val="000000"/>
                </a:solidFill>
                <a:latin typeface="Arial"/>
                <a:ea typeface="Arial"/>
              </a:rPr>
              <a:t>Recent research in quantum physics has begun exploring symmetries at the particle level, offering new insights into fundamental forces and interactions. These discoveries can reshape our understanding of the universe and its intricate workings.</a:t>
            </a:r>
          </a:p>
        </p:txBody>
      </p:sp>
      <p:sp>
        <p:nvSpPr>
          <p:cNvPr id="6" name="AutoShape 6"/>
          <p:cNvSpPr/>
          <p:nvPr/>
        </p:nvSpPr>
        <p:spPr>
          <a:xfrm>
            <a:off x="6723699" y="1961573"/>
            <a:ext cx="2930773" cy="338554"/>
          </a:xfrm>
          <a:prstGeom prst="rect">
            <a:avLst/>
          </a:prstGeom>
          <a:noFill/>
          <a:ln cap="flat" cmpd="sng">
            <a:prstDash val="solid"/>
          </a:ln>
        </p:spPr>
        <p:txBody>
          <a:bodyPr vert="horz" wrap="square" lIns="91440" tIns="45720" rIns="91440" bIns="45720" anchor="t">
            <a:spAutoFit/>
          </a:bodyPr>
          <a:lstStyle/>
          <a:p>
            <a:pPr marL="0" algn="l"/>
            <a:r>
              <a:rPr lang="en-US" sz="1600" b="1" i="0" u="none" baseline="0">
                <a:solidFill>
                  <a:srgbClr val="000000"/>
                </a:solidFill>
                <a:latin typeface="Arial"/>
                <a:ea typeface="Arial"/>
              </a:rPr>
              <a:t>Applications in Artificial Intelligence</a:t>
            </a:r>
          </a:p>
        </p:txBody>
      </p:sp>
      <p:sp>
        <p:nvSpPr>
          <p:cNvPr id="7" name="AutoShape 7"/>
          <p:cNvSpPr/>
          <p:nvPr/>
        </p:nvSpPr>
        <p:spPr>
          <a:xfrm>
            <a:off x="6723700" y="2283285"/>
            <a:ext cx="2930774" cy="1668214"/>
          </a:xfrm>
          <a:prstGeom prst="rect">
            <a:avLst/>
          </a:prstGeom>
          <a:noFill/>
          <a:ln cap="flat" cmpd="sng">
            <a:prstDash val="solid"/>
          </a:ln>
        </p:spPr>
        <p:txBody>
          <a:bodyPr vert="horz" wrap="square" lIns="91440" tIns="45720" rIns="91440" bIns="45720" anchor="t">
            <a:spAutoFit/>
          </a:bodyPr>
          <a:lstStyle/>
          <a:p>
            <a:pPr marL="0" algn="l">
              <a:lnSpc>
                <a:spcPct val="150000"/>
              </a:lnSpc>
            </a:pPr>
            <a:r>
              <a:rPr lang="en-US" sz="1400" b="0" i="0" u="none" baseline="0">
                <a:solidFill>
                  <a:srgbClr val="000000"/>
                </a:solidFill>
                <a:latin typeface="Arial"/>
                <a:ea typeface="Arial"/>
              </a:rPr>
              <a:t>Symmetry principles are being integrated into artificial intelligence algorithms, enhancing pattern recognition and decision-making processes. This intersection of symmetry and AI can improve machine learning models and their applications across various sectors.</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AutoShape 2"/>
          <p:cNvSpPr/>
          <p:nvPr/>
        </p:nvSpPr>
        <p:spPr>
          <a:xfrm>
            <a:off x="5414371" y="247820"/>
            <a:ext cx="814372" cy="814372"/>
          </a:xfrm>
          <a:prstGeom prst="diamond">
            <a:avLst/>
          </a:prstGeom>
          <a:solidFill>
            <a:schemeClr val="accent1">
              <a:lumMod val="100000"/>
            </a:schemeClr>
          </a:solidFill>
        </p:spPr>
        <p:txBody>
          <a:bodyPr rot="0" vert="horz" wrap="square" lIns="91440" tIns="45720" rIns="91440" bIns="45720" anchor="ctr" anchorCtr="1">
            <a:prstTxWarp prst="textNoShape">
              <a:avLst/>
            </a:prstTxWarp>
            <a:normAutofit/>
          </a:bodyPr>
          <a:lstStyle/>
          <a:p>
            <a:pPr marL="0" algn="ctr"/>
            <a:r>
              <a:rPr lang="en-US" sz="1480" b="0" i="0" u="none" baseline="0">
                <a:solidFill>
                  <a:srgbClr val="FFFFFF">
                    <a:lumMod val="100000"/>
                  </a:srgbClr>
                </a:solidFill>
                <a:latin typeface="Arial"/>
                <a:ea typeface="Arial"/>
              </a:rPr>
              <a:t>01</a:t>
            </a:r>
          </a:p>
        </p:txBody>
      </p:sp>
      <p:sp>
        <p:nvSpPr>
          <p:cNvPr id="3" name="AutoShape 3"/>
          <p:cNvSpPr/>
          <p:nvPr/>
        </p:nvSpPr>
        <p:spPr>
          <a:xfrm>
            <a:off x="5414371" y="3731078"/>
            <a:ext cx="814372" cy="814372"/>
          </a:xfrm>
          <a:prstGeom prst="diamond">
            <a:avLst/>
          </a:prstGeom>
          <a:solidFill>
            <a:srgbClr val="FFFFFF">
              <a:lumMod val="50000"/>
            </a:srgbClr>
          </a:solidFill>
        </p:spPr>
        <p:txBody>
          <a:bodyPr rot="0" vert="horz" wrap="square" lIns="91440" tIns="45720" rIns="91440" bIns="45720" anchor="ctr" anchorCtr="1">
            <a:prstTxWarp prst="textNoShape">
              <a:avLst/>
            </a:prstTxWarp>
            <a:normAutofit/>
          </a:bodyPr>
          <a:lstStyle/>
          <a:p>
            <a:pPr marL="0" algn="ctr"/>
            <a:r>
              <a:rPr lang="en-US" sz="1480" b="0" i="0" u="none" baseline="0">
                <a:solidFill>
                  <a:srgbClr val="FFFFFF">
                    <a:lumMod val="100000"/>
                  </a:srgbClr>
                </a:solidFill>
                <a:latin typeface="Arial"/>
                <a:ea typeface="Arial"/>
              </a:rPr>
              <a:t>04</a:t>
            </a:r>
          </a:p>
        </p:txBody>
      </p:sp>
      <p:sp>
        <p:nvSpPr>
          <p:cNvPr id="4" name="AutoShape 4"/>
          <p:cNvSpPr/>
          <p:nvPr/>
        </p:nvSpPr>
        <p:spPr>
          <a:xfrm>
            <a:off x="5416350" y="1324530"/>
            <a:ext cx="814372" cy="814372"/>
          </a:xfrm>
          <a:prstGeom prst="diamond">
            <a:avLst/>
          </a:prstGeom>
          <a:solidFill>
            <a:srgbClr val="FFFFFF">
              <a:lumMod val="50000"/>
            </a:srgbClr>
          </a:solidFill>
        </p:spPr>
        <p:txBody>
          <a:bodyPr rot="0" vert="horz" wrap="square" lIns="91440" tIns="45720" rIns="91440" bIns="45720" anchor="ctr" anchorCtr="1">
            <a:prstTxWarp prst="textNoShape">
              <a:avLst/>
            </a:prstTxWarp>
            <a:normAutofit/>
          </a:bodyPr>
          <a:lstStyle/>
          <a:p>
            <a:pPr marL="0" algn="ctr"/>
            <a:r>
              <a:rPr lang="en-US" sz="1480" b="0" i="0" u="none" baseline="0">
                <a:solidFill>
                  <a:srgbClr val="FFFFFF">
                    <a:lumMod val="100000"/>
                  </a:srgbClr>
                </a:solidFill>
                <a:latin typeface="Arial"/>
                <a:ea typeface="Arial"/>
              </a:rPr>
              <a:t>02</a:t>
            </a:r>
          </a:p>
        </p:txBody>
      </p:sp>
      <p:sp>
        <p:nvSpPr>
          <p:cNvPr id="5" name="AutoShape 5"/>
          <p:cNvSpPr/>
          <p:nvPr/>
        </p:nvSpPr>
        <p:spPr>
          <a:xfrm>
            <a:off x="5414371" y="2561060"/>
            <a:ext cx="814372" cy="814372"/>
          </a:xfrm>
          <a:prstGeom prst="diamond">
            <a:avLst/>
          </a:prstGeom>
          <a:solidFill>
            <a:schemeClr val="accent1"/>
          </a:solidFill>
        </p:spPr>
        <p:txBody>
          <a:bodyPr rot="0" vert="horz" wrap="square" lIns="91440" tIns="45720" rIns="91440" bIns="45720" anchor="ctr" anchorCtr="1">
            <a:prstTxWarp prst="textNoShape">
              <a:avLst/>
            </a:prstTxWarp>
            <a:normAutofit/>
          </a:bodyPr>
          <a:lstStyle/>
          <a:p>
            <a:pPr marL="0" algn="ctr"/>
            <a:r>
              <a:rPr lang="en-US" sz="1480" b="0" i="0" u="none" baseline="0">
                <a:solidFill>
                  <a:srgbClr val="FFFFFF">
                    <a:lumMod val="100000"/>
                  </a:srgbClr>
                </a:solidFill>
                <a:latin typeface="Arial"/>
                <a:ea typeface="Arial"/>
              </a:rPr>
              <a:t>03</a:t>
            </a:r>
          </a:p>
        </p:txBody>
      </p:sp>
      <p:sp>
        <p:nvSpPr>
          <p:cNvPr id="6" name="TextBox 6"/>
          <p:cNvSpPr txBox="1"/>
          <p:nvPr/>
        </p:nvSpPr>
        <p:spPr>
          <a:xfrm>
            <a:off x="6388457" y="542171"/>
            <a:ext cx="5132031" cy="368434"/>
          </a:xfrm>
          <a:prstGeom prst="rect">
            <a:avLst/>
          </a:prstGeom>
          <a:noFill/>
        </p:spPr>
        <p:txBody>
          <a:bodyPr vert="horz" wrap="square" lIns="91440" tIns="45720" rIns="91440" bIns="45720" rtlCol="0" anchor="b">
            <a:normAutofit/>
          </a:bodyPr>
          <a:lstStyle/>
          <a:p>
            <a:pPr marL="0" algn="l">
              <a:defRPr/>
            </a:pPr>
            <a:r>
              <a:rPr lang="en-US" sz="2220" b="1" i="0" u="none" baseline="0">
                <a:solidFill>
                  <a:srgbClr val="000000"/>
                </a:solidFill>
                <a:latin typeface="Arial"/>
                <a:ea typeface="Arial"/>
              </a:rPr>
              <a:t>Introduction to Symmetry</a:t>
            </a:r>
            <a:endParaRPr lang="en-US" sz="1100"/>
          </a:p>
        </p:txBody>
      </p:sp>
      <p:sp>
        <p:nvSpPr>
          <p:cNvPr id="7" name="TextBox 7"/>
          <p:cNvSpPr txBox="1"/>
          <p:nvPr/>
        </p:nvSpPr>
        <p:spPr>
          <a:xfrm>
            <a:off x="6388458" y="1634096"/>
            <a:ext cx="5132031" cy="368434"/>
          </a:xfrm>
          <a:prstGeom prst="rect">
            <a:avLst/>
          </a:prstGeom>
          <a:noFill/>
        </p:spPr>
        <p:txBody>
          <a:bodyPr vert="horz" wrap="square" lIns="91440" tIns="45720" rIns="91440" bIns="45720" rtlCol="0" anchor="b">
            <a:normAutofit/>
          </a:bodyPr>
          <a:lstStyle/>
          <a:p>
            <a:pPr marL="0" algn="l">
              <a:defRPr/>
            </a:pPr>
            <a:r>
              <a:rPr lang="en-US" sz="2220" b="1" i="0" u="none" baseline="0">
                <a:solidFill>
                  <a:srgbClr val="000000"/>
                </a:solidFill>
                <a:latin typeface="Arial"/>
                <a:ea typeface="Arial"/>
              </a:rPr>
              <a:t>Mathematical Concepts of Symmetry</a:t>
            </a:r>
            <a:endParaRPr lang="en-US" sz="1100"/>
          </a:p>
        </p:txBody>
      </p:sp>
      <p:sp>
        <p:nvSpPr>
          <p:cNvPr id="8" name="TextBox 8"/>
          <p:cNvSpPr txBox="1"/>
          <p:nvPr/>
        </p:nvSpPr>
        <p:spPr>
          <a:xfrm>
            <a:off x="6453773" y="2813830"/>
            <a:ext cx="5132031" cy="368434"/>
          </a:xfrm>
          <a:prstGeom prst="rect">
            <a:avLst/>
          </a:prstGeom>
          <a:noFill/>
        </p:spPr>
        <p:txBody>
          <a:bodyPr vert="horz" wrap="square" lIns="91440" tIns="45720" rIns="91440" bIns="45720" rtlCol="0" anchor="b">
            <a:normAutofit/>
          </a:bodyPr>
          <a:lstStyle/>
          <a:p>
            <a:pPr marL="0" algn="l">
              <a:defRPr/>
            </a:pPr>
            <a:r>
              <a:rPr lang="en-US" sz="2220" b="1" i="0" u="none" baseline="0">
                <a:solidFill>
                  <a:srgbClr val="000000"/>
                </a:solidFill>
                <a:latin typeface="Arial"/>
                <a:ea typeface="Arial"/>
              </a:rPr>
              <a:t>Transformation Principles</a:t>
            </a:r>
            <a:endParaRPr lang="en-US" sz="1100"/>
          </a:p>
        </p:txBody>
      </p:sp>
      <p:sp>
        <p:nvSpPr>
          <p:cNvPr id="9" name="TextBox 9"/>
          <p:cNvSpPr txBox="1"/>
          <p:nvPr/>
        </p:nvSpPr>
        <p:spPr>
          <a:xfrm>
            <a:off x="6453772" y="3954047"/>
            <a:ext cx="5132031" cy="368434"/>
          </a:xfrm>
          <a:prstGeom prst="rect">
            <a:avLst/>
          </a:prstGeom>
          <a:noFill/>
        </p:spPr>
        <p:txBody>
          <a:bodyPr vert="horz" wrap="square" lIns="91440" tIns="45720" rIns="91440" bIns="45720" rtlCol="0" anchor="b">
            <a:normAutofit/>
          </a:bodyPr>
          <a:lstStyle/>
          <a:p>
            <a:pPr marL="0" algn="l">
              <a:defRPr/>
            </a:pPr>
            <a:r>
              <a:rPr lang="en-US" sz="2220" b="1" i="0" u="none" baseline="0">
                <a:solidFill>
                  <a:srgbClr val="000000"/>
                </a:solidFill>
                <a:latin typeface="Arial"/>
                <a:ea typeface="Arial"/>
              </a:rPr>
              <a:t>Applications of Symmetry and Transformation</a:t>
            </a:r>
            <a:endParaRPr lang="en-US" sz="1100"/>
          </a:p>
        </p:txBody>
      </p:sp>
      <p:sp>
        <p:nvSpPr>
          <p:cNvPr id="10" name="AutoShape 10"/>
          <p:cNvSpPr/>
          <p:nvPr/>
        </p:nvSpPr>
        <p:spPr>
          <a:xfrm>
            <a:off x="1504950" y="3058441"/>
            <a:ext cx="1995744" cy="532484"/>
          </a:xfrm>
          <a:prstGeom prst="rect">
            <a:avLst/>
          </a:prstGeom>
        </p:spPr>
        <p:txBody>
          <a:bodyPr vert="horz" wrap="square" lIns="91440" tIns="45720" rIns="91440" bIns="45720" anchor="t">
            <a:normAutofit/>
          </a:bodyPr>
          <a:lstStyle/>
          <a:p>
            <a:pPr marL="0" algn="ctr"/>
            <a:r>
              <a:rPr lang="en-US" sz="2400" b="1" i="0" u="none" baseline="0">
                <a:solidFill>
                  <a:srgbClr val="768394"/>
                </a:solidFill>
                <a:latin typeface="Arial"/>
                <a:ea typeface="Arial"/>
              </a:rPr>
              <a:t>CONTENTS</a:t>
            </a:r>
          </a:p>
        </p:txBody>
      </p:sp>
      <p:cxnSp>
        <p:nvCxnSpPr>
          <p:cNvPr id="11" name="Connector 11"/>
          <p:cNvCxnSpPr/>
          <p:nvPr/>
        </p:nvCxnSpPr>
        <p:spPr>
          <a:xfrm flipH="1">
            <a:off x="1214686" y="2921337"/>
            <a:ext cx="757737" cy="0"/>
          </a:xfrm>
          <a:prstGeom prst="line">
            <a:avLst/>
          </a:prstGeom>
          <a:ln w="22225" cap="flat" cmpd="sng">
            <a:solidFill>
              <a:srgbClr val="768394">
                <a:lumMod val="40000"/>
                <a:lumOff val="60000"/>
              </a:srgbClr>
            </a:solidFill>
            <a:prstDash val="solid"/>
          </a:ln>
        </p:spPr>
      </p:cxnSp>
      <p:cxnSp>
        <p:nvCxnSpPr>
          <p:cNvPr id="12" name="Connector 12"/>
          <p:cNvCxnSpPr/>
          <p:nvPr/>
        </p:nvCxnSpPr>
        <p:spPr>
          <a:xfrm>
            <a:off x="2086723" y="3721614"/>
            <a:ext cx="1800200" cy="0"/>
          </a:xfrm>
          <a:prstGeom prst="line">
            <a:avLst/>
          </a:prstGeom>
          <a:ln w="22225" cap="flat" cmpd="sng">
            <a:solidFill>
              <a:srgbClr val="768394">
                <a:lumMod val="40000"/>
                <a:lumOff val="60000"/>
              </a:srgbClr>
            </a:solidFill>
            <a:prstDash val="solid"/>
          </a:ln>
        </p:spPr>
      </p:cxnSp>
      <p:sp>
        <p:nvSpPr>
          <p:cNvPr id="13" name="TextBox 13"/>
          <p:cNvSpPr txBox="1"/>
          <p:nvPr/>
        </p:nvSpPr>
        <p:spPr>
          <a:xfrm>
            <a:off x="6453772" y="4978829"/>
            <a:ext cx="5132031" cy="368434"/>
          </a:xfrm>
          <a:prstGeom prst="rect">
            <a:avLst/>
          </a:prstGeom>
          <a:noFill/>
        </p:spPr>
        <p:txBody>
          <a:bodyPr vert="horz" wrap="square" lIns="91440" tIns="45720" rIns="91440" bIns="45720" rtlCol="0" anchor="b">
            <a:normAutofit/>
          </a:bodyPr>
          <a:lstStyle/>
          <a:p>
            <a:pPr marL="0" algn="l">
              <a:defRPr/>
            </a:pPr>
            <a:r>
              <a:rPr lang="en-US" sz="2220" b="1" i="0" u="none" baseline="0">
                <a:solidFill>
                  <a:srgbClr val="000000"/>
                </a:solidFill>
                <a:latin typeface="Arial"/>
                <a:ea typeface="Arial"/>
              </a:rPr>
              <a:t>Symmetry in Art and Culture</a:t>
            </a:r>
            <a:endParaRPr lang="en-US" sz="1100"/>
          </a:p>
        </p:txBody>
      </p:sp>
      <p:sp>
        <p:nvSpPr>
          <p:cNvPr id="14" name="AutoShape 14"/>
          <p:cNvSpPr/>
          <p:nvPr/>
        </p:nvSpPr>
        <p:spPr>
          <a:xfrm>
            <a:off x="5426047" y="4844097"/>
            <a:ext cx="814372" cy="814372"/>
          </a:xfrm>
          <a:prstGeom prst="diamond">
            <a:avLst/>
          </a:prstGeom>
          <a:solidFill>
            <a:schemeClr val="accent1"/>
          </a:solidFill>
        </p:spPr>
        <p:txBody>
          <a:bodyPr rot="0" vert="horz" wrap="square" lIns="91440" tIns="45720" rIns="91440" bIns="45720" anchor="ctr" anchorCtr="1">
            <a:prstTxWarp prst="textNoShape">
              <a:avLst/>
            </a:prstTxWarp>
            <a:normAutofit/>
          </a:bodyPr>
          <a:lstStyle/>
          <a:p>
            <a:pPr marL="0" algn="ctr"/>
            <a:r>
              <a:rPr lang="en-US" sz="1480" b="0" i="0" u="none" baseline="0">
                <a:solidFill>
                  <a:srgbClr val="FFFFFF">
                    <a:lumMod val="100000"/>
                  </a:srgbClr>
                </a:solidFill>
                <a:latin typeface="Arial"/>
                <a:ea typeface="Arial"/>
              </a:rPr>
              <a:t>05</a:t>
            </a:r>
          </a:p>
        </p:txBody>
      </p:sp>
      <p:sp>
        <p:nvSpPr>
          <p:cNvPr id="15" name="TextBox 15"/>
          <p:cNvSpPr txBox="1"/>
          <p:nvPr/>
        </p:nvSpPr>
        <p:spPr>
          <a:xfrm>
            <a:off x="6453772" y="6170790"/>
            <a:ext cx="5132031" cy="368434"/>
          </a:xfrm>
          <a:prstGeom prst="rect">
            <a:avLst/>
          </a:prstGeom>
          <a:noFill/>
        </p:spPr>
        <p:txBody>
          <a:bodyPr vert="horz" wrap="square" lIns="91440" tIns="45720" rIns="91440" bIns="45720" rtlCol="0" anchor="b">
            <a:normAutofit/>
          </a:bodyPr>
          <a:lstStyle/>
          <a:p>
            <a:pPr marL="0" algn="l">
              <a:defRPr/>
            </a:pPr>
            <a:r>
              <a:rPr lang="en-US" sz="2220" b="1" i="0" u="none" baseline="0">
                <a:solidFill>
                  <a:srgbClr val="000000"/>
                </a:solidFill>
                <a:latin typeface="Arial"/>
                <a:ea typeface="Arial"/>
              </a:rPr>
              <a:t>Future Directions and Research</a:t>
            </a:r>
            <a:endParaRPr lang="en-US" sz="1100"/>
          </a:p>
        </p:txBody>
      </p:sp>
      <p:sp>
        <p:nvSpPr>
          <p:cNvPr id="16" name="AutoShape 16"/>
          <p:cNvSpPr/>
          <p:nvPr/>
        </p:nvSpPr>
        <p:spPr>
          <a:xfrm>
            <a:off x="5414371" y="5947821"/>
            <a:ext cx="814372" cy="814372"/>
          </a:xfrm>
          <a:prstGeom prst="diamond">
            <a:avLst/>
          </a:prstGeom>
          <a:solidFill>
            <a:srgbClr val="FFFFFF">
              <a:lumMod val="50000"/>
            </a:srgbClr>
          </a:solidFill>
        </p:spPr>
        <p:txBody>
          <a:bodyPr rot="0" vert="horz" wrap="square" lIns="91440" tIns="45720" rIns="91440" bIns="45720" anchor="ctr" anchorCtr="1">
            <a:prstTxWarp prst="textNoShape">
              <a:avLst/>
            </a:prstTxWarp>
            <a:normAutofit/>
          </a:bodyPr>
          <a:lstStyle/>
          <a:p>
            <a:pPr marL="0" algn="ctr"/>
            <a:r>
              <a:rPr lang="en-US" sz="1480" b="0" i="0" u="none" baseline="0">
                <a:solidFill>
                  <a:srgbClr val="FFFFFF">
                    <a:lumMod val="100000"/>
                  </a:srgbClr>
                </a:solidFill>
                <a:latin typeface="Arial"/>
                <a:ea typeface="Arial"/>
              </a:rPr>
              <a:t>06</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AutoShape 2"/>
          <p:cNvSpPr>
            <a:spLocks noGrp="1"/>
          </p:cNvSpPr>
          <p:nvPr>
            <p:ph type="title"/>
          </p:nvPr>
        </p:nvSpPr>
        <p:spPr>
          <a:xfrm>
            <a:off x="669924" y="-17697"/>
            <a:ext cx="10850563" cy="1028699"/>
          </a:xfrm>
        </p:spPr>
        <p:txBody>
          <a:bodyPr vert="horz" lIns="91440" tIns="45720" rIns="91440" bIns="45720" anchor="b">
            <a:normAutofit/>
          </a:bodyPr>
          <a:lstStyle/>
          <a:p>
            <a:pPr algn="l">
              <a:lnSpc>
                <a:spcPct val="90000"/>
              </a:lnSpc>
              <a:spcBef>
                <a:spcPct val="0"/>
              </a:spcBef>
            </a:pPr>
            <a:r>
              <a:rPr lang="zh-CN" altLang="en-US" sz="2800" b="1" i="0" u="none" baseline="0">
                <a:solidFill>
                  <a:srgbClr val="000000"/>
                </a:solidFill>
                <a:latin typeface="微软雅黑"/>
                <a:ea typeface="微软雅黑"/>
              </a:rPr>
              <a:t>Challenges and Innovations</a:t>
            </a:r>
          </a:p>
        </p:txBody>
      </p:sp>
      <p:sp>
        <p:nvSpPr>
          <p:cNvPr id="3" name="AutoShape 3"/>
          <p:cNvSpPr/>
          <p:nvPr/>
        </p:nvSpPr>
        <p:spPr>
          <a:xfrm>
            <a:off x="7071882" y="4367046"/>
            <a:ext cx="4116615" cy="1184940"/>
          </a:xfrm>
          <a:prstGeom prst="rect">
            <a:avLst/>
          </a:prstGeom>
          <a:noFill/>
          <a:ln cap="flat" cmpd="sng">
            <a:prstDash val="solid"/>
          </a:ln>
        </p:spPr>
        <p:txBody>
          <a:bodyPr vert="horz" wrap="square" lIns="91440" tIns="45720" rIns="91440" bIns="45720" anchor="t">
            <a:spAutoFit/>
          </a:bodyPr>
          <a:lstStyle/>
          <a:p>
            <a:pPr marL="0" algn="l">
              <a:lnSpc>
                <a:spcPct val="130000"/>
              </a:lnSpc>
            </a:pPr>
            <a:r>
              <a:rPr lang="zh-CN" altLang="en-US" sz="1400" b="0" i="0" u="none" baseline="0">
                <a:solidFill>
                  <a:srgbClr val="000000"/>
                </a:solidFill>
                <a:latin typeface="微软雅黑"/>
                <a:ea typeface="微软雅黑"/>
              </a:rPr>
              <a:t>Computationally identifying and leveraging symmetry poses challenges, particularly in complex shapes and patterns. Advancements in algorithms and computational power are essential to addressing these challenges in design and analysis.</a:t>
            </a:r>
          </a:p>
        </p:txBody>
      </p:sp>
      <p:sp>
        <p:nvSpPr>
          <p:cNvPr id="4" name="AutoShape 4"/>
          <p:cNvSpPr/>
          <p:nvPr/>
        </p:nvSpPr>
        <p:spPr>
          <a:xfrm>
            <a:off x="7135381" y="3747648"/>
            <a:ext cx="4053115" cy="567094"/>
          </a:xfrm>
          <a:prstGeom prst="roundRect">
            <a:avLst>
              <a:gd name="adj" fmla="val 16000"/>
            </a:avLst>
          </a:prstGeom>
          <a:solidFill>
            <a:srgbClr val="768394"/>
          </a:solidFill>
          <a:ln cap="flat" cmpd="sng">
            <a:prstDash val="solid"/>
          </a:ln>
        </p:spPr>
        <p:txBody>
          <a:bodyPr vert="horz" wrap="square" lIns="91440" tIns="45720" rIns="91440" bIns="45720" anchor="ctr">
            <a:noAutofit/>
          </a:bodyPr>
          <a:lstStyle/>
          <a:p>
            <a:pPr marL="0" algn="ctr"/>
            <a:r>
              <a:rPr lang="zh-CN" altLang="en-US" sz="1600" b="1" i="0" u="none" baseline="0">
                <a:solidFill>
                  <a:srgbClr val="000000"/>
                </a:solidFill>
                <a:latin typeface="微软雅黑"/>
                <a:ea typeface="微软雅黑"/>
              </a:rPr>
              <a:t>Computational Symmetry</a:t>
            </a:r>
          </a:p>
        </p:txBody>
      </p:sp>
      <p:sp>
        <p:nvSpPr>
          <p:cNvPr id="5" name="AutoShape 5"/>
          <p:cNvSpPr/>
          <p:nvPr/>
        </p:nvSpPr>
        <p:spPr>
          <a:xfrm>
            <a:off x="7071883" y="1954914"/>
            <a:ext cx="4116615" cy="1184940"/>
          </a:xfrm>
          <a:prstGeom prst="rect">
            <a:avLst/>
          </a:prstGeom>
          <a:noFill/>
          <a:ln cap="flat" cmpd="sng">
            <a:prstDash val="solid"/>
          </a:ln>
        </p:spPr>
        <p:txBody>
          <a:bodyPr vert="horz" wrap="square" lIns="91440" tIns="45720" rIns="91440" bIns="45720" anchor="t">
            <a:spAutoFit/>
          </a:bodyPr>
          <a:lstStyle/>
          <a:p>
            <a:pPr marL="0" algn="l">
              <a:lnSpc>
                <a:spcPct val="130000"/>
              </a:lnSpc>
            </a:pPr>
            <a:r>
              <a:rPr lang="zh-CN" altLang="en-US" sz="1400" b="0" i="0" u="none" baseline="0">
                <a:solidFill>
                  <a:srgbClr val="000000"/>
                </a:solidFill>
                <a:latin typeface="微软雅黑"/>
                <a:ea typeface="微软雅黑"/>
              </a:rPr>
              <a:t>Future research must focus on bridging gaps between mathematics, art, and engineering to fully harness the power of symmetry and transformation. This interdisciplinary approach can lead to innovative solutions in technology and design.</a:t>
            </a:r>
          </a:p>
        </p:txBody>
      </p:sp>
      <p:sp>
        <p:nvSpPr>
          <p:cNvPr id="6" name="AutoShape 6"/>
          <p:cNvSpPr/>
          <p:nvPr/>
        </p:nvSpPr>
        <p:spPr>
          <a:xfrm>
            <a:off x="7135382" y="1335516"/>
            <a:ext cx="4053115" cy="567094"/>
          </a:xfrm>
          <a:prstGeom prst="roundRect">
            <a:avLst>
              <a:gd name="adj" fmla="val 16000"/>
            </a:avLst>
          </a:prstGeom>
          <a:solidFill>
            <a:schemeClr val="accent1"/>
          </a:solidFill>
          <a:ln cap="flat" cmpd="sng">
            <a:prstDash val="solid"/>
          </a:ln>
        </p:spPr>
        <p:txBody>
          <a:bodyPr vert="horz" wrap="square" lIns="91440" tIns="45720" rIns="91440" bIns="45720" anchor="ctr">
            <a:noAutofit/>
          </a:bodyPr>
          <a:lstStyle/>
          <a:p>
            <a:pPr marL="0" algn="ctr"/>
            <a:r>
              <a:rPr lang="zh-CN" altLang="en-US" sz="1600" b="1" i="0" u="none" baseline="0">
                <a:solidFill>
                  <a:srgbClr val="000000"/>
                </a:solidFill>
                <a:latin typeface="微软雅黑"/>
                <a:ea typeface="微软雅黑"/>
              </a:rPr>
              <a:t>Integrating Different Disciplines</a:t>
            </a:r>
          </a:p>
        </p:txBody>
      </p:sp>
      <p:pic>
        <p:nvPicPr>
          <p:cNvPr id="7" name="image1.png"/>
          <p:cNvPicPr>
            <a:picLocks noChangeAspect="1"/>
          </p:cNvPicPr>
          <p:nvPr/>
        </p:nvPicPr>
        <p:blipFill>
          <a:blip r:embed="rId2"/>
          <a:srcRect l="9597" r="9597"/>
          <a:stretch>
            <a:fillRect/>
          </a:stretch>
        </p:blipFill>
        <p:spPr>
          <a:xfrm>
            <a:off x="797024" y="1233383"/>
            <a:ext cx="5788108" cy="4774692"/>
          </a:xfrm>
          <a:custGeom>
            <a:avLst/>
            <a:gdLst/>
            <a:ahLst/>
            <a:cxnLst/>
            <a:rect l="0" t="0" r="0" b="0"/>
            <a:pathLst>
              <a:path w="5788108" h="4774692">
                <a:moveTo>
                  <a:pt x="3743180" y="665062"/>
                </a:moveTo>
                <a:lnTo>
                  <a:pt x="4655748" y="665062"/>
                </a:lnTo>
                <a:lnTo>
                  <a:pt x="3887742" y="4774692"/>
                </a:lnTo>
                <a:lnTo>
                  <a:pt x="2975175" y="4774692"/>
                </a:lnTo>
                <a:close/>
                <a:moveTo>
                  <a:pt x="1712999" y="665062"/>
                </a:moveTo>
                <a:lnTo>
                  <a:pt x="2625566" y="665062"/>
                </a:lnTo>
                <a:lnTo>
                  <a:pt x="1857561" y="4774692"/>
                </a:lnTo>
                <a:lnTo>
                  <a:pt x="944994" y="4774692"/>
                </a:lnTo>
                <a:close/>
                <a:moveTo>
                  <a:pt x="768005" y="264001"/>
                </a:moveTo>
                <a:lnTo>
                  <a:pt x="1680573" y="264001"/>
                </a:lnTo>
                <a:lnTo>
                  <a:pt x="912567" y="4373631"/>
                </a:lnTo>
                <a:lnTo>
                  <a:pt x="0" y="4373631"/>
                </a:lnTo>
                <a:close/>
                <a:moveTo>
                  <a:pt x="4875541" y="22145"/>
                </a:moveTo>
                <a:lnTo>
                  <a:pt x="5788108" y="22145"/>
                </a:lnTo>
                <a:lnTo>
                  <a:pt x="5020103" y="4131775"/>
                </a:lnTo>
                <a:lnTo>
                  <a:pt x="4107536" y="4131775"/>
                </a:lnTo>
                <a:close/>
                <a:moveTo>
                  <a:pt x="2850541" y="0"/>
                </a:moveTo>
                <a:lnTo>
                  <a:pt x="3763108" y="0"/>
                </a:lnTo>
                <a:lnTo>
                  <a:pt x="2995103" y="4109630"/>
                </a:lnTo>
                <a:lnTo>
                  <a:pt x="2082535" y="4109630"/>
                </a:lnTo>
                <a:close/>
              </a:path>
            </a:pathLst>
          </a:custGeom>
          <a:solidFill>
            <a:srgbClr val="2196F3">
              <a:lumMod val="40000"/>
              <a:lumOff val="60000"/>
            </a:srgbClr>
          </a:solidFill>
        </p:spPr>
      </p:pic>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AutoShape 2"/>
          <p:cNvSpPr>
            <a:spLocks noGrp="1"/>
          </p:cNvSpPr>
          <p:nvPr>
            <p:ph type="title"/>
          </p:nvPr>
        </p:nvSpPr>
        <p:spPr>
          <a:xfrm>
            <a:off x="669924" y="1"/>
            <a:ext cx="10850563" cy="1028699"/>
          </a:xfrm>
        </p:spPr>
        <p:txBody>
          <a:bodyPr vert="horz" lIns="91440" tIns="45720" rIns="91440" bIns="45720" anchor="b">
            <a:normAutofit/>
          </a:bodyPr>
          <a:lstStyle/>
          <a:p>
            <a:pPr algn="l">
              <a:lnSpc>
                <a:spcPct val="90000"/>
              </a:lnSpc>
              <a:spcBef>
                <a:spcPct val="0"/>
              </a:spcBef>
            </a:pPr>
            <a:r>
              <a:rPr lang="en-US" sz="2800" b="1" i="0" u="none" baseline="0">
                <a:solidFill>
                  <a:srgbClr val="000000"/>
                </a:solidFill>
                <a:latin typeface="+mn-ea"/>
                <a:ea typeface="+mn-ea"/>
              </a:rPr>
              <a:t>Conclusion</a:t>
            </a:r>
          </a:p>
        </p:txBody>
      </p:sp>
      <p:grpSp>
        <p:nvGrpSpPr>
          <p:cNvPr id="3" name="Group 3"/>
          <p:cNvGrpSpPr/>
          <p:nvPr/>
        </p:nvGrpSpPr>
        <p:grpSpPr>
          <a:xfrm>
            <a:off x="673101" y="1481328"/>
            <a:ext cx="10847386" cy="4151376"/>
            <a:chOff x="673101" y="1481328"/>
            <a:chExt cx="10847386" cy="4151376"/>
          </a:xfrm>
        </p:grpSpPr>
        <p:grpSp>
          <p:nvGrpSpPr>
            <p:cNvPr id="4" name="Group 4"/>
            <p:cNvGrpSpPr/>
            <p:nvPr/>
          </p:nvGrpSpPr>
          <p:grpSpPr>
            <a:xfrm>
              <a:off x="3863972" y="1481328"/>
              <a:ext cx="4464056" cy="4151376"/>
              <a:chOff x="3602974" y="1384622"/>
              <a:chExt cx="4745292" cy="4412914"/>
            </a:xfrm>
          </p:grpSpPr>
          <p:sp>
            <p:nvSpPr>
              <p:cNvPr id="5" name="Freeform 5"/>
              <p:cNvSpPr/>
              <p:nvPr/>
            </p:nvSpPr>
            <p:spPr>
              <a:xfrm rot="1690565">
                <a:off x="3843734" y="1384622"/>
                <a:ext cx="4504532" cy="3928269"/>
              </a:xfrm>
              <a:custGeom>
                <a:avLst/>
                <a:gdLst/>
                <a:ahLst/>
                <a:cxnLst/>
                <a:rect l="l" t="t" r="r" b="b"/>
                <a:pathLst>
                  <a:path w="21410" h="21460">
                    <a:moveTo>
                      <a:pt x="10087" y="1"/>
                    </a:moveTo>
                    <a:cubicBezTo>
                      <a:pt x="10004" y="-1"/>
                      <a:pt x="9920" y="0"/>
                      <a:pt x="9836" y="6"/>
                    </a:cubicBezTo>
                    <a:cubicBezTo>
                      <a:pt x="8489" y="98"/>
                      <a:pt x="7334" y="1235"/>
                      <a:pt x="7100" y="2753"/>
                    </a:cubicBezTo>
                    <a:cubicBezTo>
                      <a:pt x="6862" y="4295"/>
                      <a:pt x="7371" y="5484"/>
                      <a:pt x="8475" y="6368"/>
                    </a:cubicBezTo>
                    <a:cubicBezTo>
                      <a:pt x="9015" y="6801"/>
                      <a:pt x="9217" y="7418"/>
                      <a:pt x="9104" y="8148"/>
                    </a:cubicBezTo>
                    <a:cubicBezTo>
                      <a:pt x="8997" y="8863"/>
                      <a:pt x="8639" y="9355"/>
                      <a:pt x="8019" y="9582"/>
                    </a:cubicBezTo>
                    <a:cubicBezTo>
                      <a:pt x="7593" y="9738"/>
                      <a:pt x="7177" y="9921"/>
                      <a:pt x="6789" y="10183"/>
                    </a:cubicBezTo>
                    <a:cubicBezTo>
                      <a:pt x="6216" y="10568"/>
                      <a:pt x="5627" y="10604"/>
                      <a:pt x="5059" y="10185"/>
                    </a:cubicBezTo>
                    <a:cubicBezTo>
                      <a:pt x="4495" y="9770"/>
                      <a:pt x="4253" y="9160"/>
                      <a:pt x="4331" y="8392"/>
                    </a:cubicBezTo>
                    <a:cubicBezTo>
                      <a:pt x="4375" y="7950"/>
                      <a:pt x="4324" y="7528"/>
                      <a:pt x="4162" y="7122"/>
                    </a:cubicBezTo>
                    <a:cubicBezTo>
                      <a:pt x="3814" y="6252"/>
                      <a:pt x="3220" y="5773"/>
                      <a:pt x="2397" y="5725"/>
                    </a:cubicBezTo>
                    <a:cubicBezTo>
                      <a:pt x="1542" y="5676"/>
                      <a:pt x="877" y="6108"/>
                      <a:pt x="473" y="6978"/>
                    </a:cubicBezTo>
                    <a:cubicBezTo>
                      <a:pt x="84" y="7815"/>
                      <a:pt x="139" y="8668"/>
                      <a:pt x="615" y="9438"/>
                    </a:cubicBezTo>
                    <a:cubicBezTo>
                      <a:pt x="1175" y="10345"/>
                      <a:pt x="1970" y="10582"/>
                      <a:pt x="2890" y="10364"/>
                    </a:cubicBezTo>
                    <a:cubicBezTo>
                      <a:pt x="3411" y="10239"/>
                      <a:pt x="3861" y="10412"/>
                      <a:pt x="4243" y="10814"/>
                    </a:cubicBezTo>
                    <a:cubicBezTo>
                      <a:pt x="4798" y="11395"/>
                      <a:pt x="4894" y="12143"/>
                      <a:pt x="4553" y="13089"/>
                    </a:cubicBezTo>
                    <a:cubicBezTo>
                      <a:pt x="4293" y="13810"/>
                      <a:pt x="4158" y="14530"/>
                      <a:pt x="4139" y="15252"/>
                    </a:cubicBezTo>
                    <a:lnTo>
                      <a:pt x="4137" y="15237"/>
                    </a:lnTo>
                    <a:cubicBezTo>
                      <a:pt x="4088" y="15740"/>
                      <a:pt x="3871" y="16114"/>
                      <a:pt x="3452" y="16295"/>
                    </a:cubicBezTo>
                    <a:cubicBezTo>
                      <a:pt x="3035" y="16473"/>
                      <a:pt x="2657" y="16379"/>
                      <a:pt x="2331" y="16026"/>
                    </a:cubicBezTo>
                    <a:cubicBezTo>
                      <a:pt x="2145" y="15823"/>
                      <a:pt x="1929" y="15688"/>
                      <a:pt x="1677" y="15625"/>
                    </a:cubicBezTo>
                    <a:cubicBezTo>
                      <a:pt x="1136" y="15491"/>
                      <a:pt x="676" y="15662"/>
                      <a:pt x="328" y="16148"/>
                    </a:cubicBezTo>
                    <a:cubicBezTo>
                      <a:pt x="-34" y="16650"/>
                      <a:pt x="-98" y="17229"/>
                      <a:pt x="143" y="17823"/>
                    </a:cubicBezTo>
                    <a:cubicBezTo>
                      <a:pt x="377" y="18393"/>
                      <a:pt x="792" y="18697"/>
                      <a:pt x="1337" y="18713"/>
                    </a:cubicBezTo>
                    <a:cubicBezTo>
                      <a:pt x="1980" y="18731"/>
                      <a:pt x="2406" y="18341"/>
                      <a:pt x="2671" y="17690"/>
                    </a:cubicBezTo>
                    <a:cubicBezTo>
                      <a:pt x="2820" y="17323"/>
                      <a:pt x="3079" y="17117"/>
                      <a:pt x="3416" y="17042"/>
                    </a:cubicBezTo>
                    <a:cubicBezTo>
                      <a:pt x="3854" y="16946"/>
                      <a:pt x="4210" y="17077"/>
                      <a:pt x="4519" y="17667"/>
                    </a:cubicBezTo>
                    <a:cubicBezTo>
                      <a:pt x="4534" y="17712"/>
                      <a:pt x="4844" y="18471"/>
                      <a:pt x="5042" y="18820"/>
                    </a:cubicBezTo>
                    <a:cubicBezTo>
                      <a:pt x="5340" y="19343"/>
                      <a:pt x="5710" y="19797"/>
                      <a:pt x="6126" y="20175"/>
                    </a:cubicBezTo>
                    <a:cubicBezTo>
                      <a:pt x="6126" y="20175"/>
                      <a:pt x="6162" y="20211"/>
                      <a:pt x="6244" y="20282"/>
                    </a:cubicBezTo>
                    <a:lnTo>
                      <a:pt x="6237" y="20279"/>
                    </a:lnTo>
                    <a:cubicBezTo>
                      <a:pt x="6241" y="20283"/>
                      <a:pt x="6246" y="20287"/>
                      <a:pt x="6250" y="20291"/>
                    </a:cubicBezTo>
                    <a:cubicBezTo>
                      <a:pt x="7100" y="21006"/>
                      <a:pt x="8135" y="21438"/>
                      <a:pt x="9250" y="21457"/>
                    </a:cubicBezTo>
                    <a:cubicBezTo>
                      <a:pt x="10097" y="21487"/>
                      <a:pt x="10913" y="21286"/>
                      <a:pt x="11638" y="20903"/>
                    </a:cubicBezTo>
                    <a:cubicBezTo>
                      <a:pt x="12539" y="20410"/>
                      <a:pt x="13259" y="19679"/>
                      <a:pt x="13837" y="18730"/>
                    </a:cubicBezTo>
                    <a:cubicBezTo>
                      <a:pt x="14194" y="18144"/>
                      <a:pt x="14708" y="17915"/>
                      <a:pt x="15319" y="18009"/>
                    </a:cubicBezTo>
                    <a:cubicBezTo>
                      <a:pt x="15928" y="18105"/>
                      <a:pt x="16359" y="18483"/>
                      <a:pt x="16591" y="19150"/>
                    </a:cubicBezTo>
                    <a:cubicBezTo>
                      <a:pt x="16680" y="19406"/>
                      <a:pt x="16737" y="19673"/>
                      <a:pt x="16849" y="19921"/>
                    </a:cubicBezTo>
                    <a:cubicBezTo>
                      <a:pt x="17336" y="21003"/>
                      <a:pt x="18386" y="21598"/>
                      <a:pt x="19439" y="21373"/>
                    </a:cubicBezTo>
                    <a:cubicBezTo>
                      <a:pt x="20487" y="21148"/>
                      <a:pt x="21296" y="20132"/>
                      <a:pt x="21399" y="18907"/>
                    </a:cubicBezTo>
                    <a:cubicBezTo>
                      <a:pt x="21501" y="17691"/>
                      <a:pt x="20870" y="16487"/>
                      <a:pt x="19887" y="16060"/>
                    </a:cubicBezTo>
                    <a:cubicBezTo>
                      <a:pt x="18905" y="15631"/>
                      <a:pt x="18039" y="15899"/>
                      <a:pt x="17261" y="16670"/>
                    </a:cubicBezTo>
                    <a:cubicBezTo>
                      <a:pt x="16774" y="17152"/>
                      <a:pt x="16217" y="17206"/>
                      <a:pt x="15646" y="16928"/>
                    </a:cubicBezTo>
                    <a:cubicBezTo>
                      <a:pt x="15087" y="16656"/>
                      <a:pt x="14734" y="16170"/>
                      <a:pt x="14692" y="15444"/>
                    </a:cubicBezTo>
                    <a:cubicBezTo>
                      <a:pt x="14658" y="14883"/>
                      <a:pt x="14601" y="14326"/>
                      <a:pt x="14488" y="13780"/>
                    </a:cubicBezTo>
                    <a:lnTo>
                      <a:pt x="14479" y="13765"/>
                    </a:lnTo>
                    <a:cubicBezTo>
                      <a:pt x="14327" y="13035"/>
                      <a:pt x="14462" y="12374"/>
                      <a:pt x="14958" y="11839"/>
                    </a:cubicBezTo>
                    <a:cubicBezTo>
                      <a:pt x="15480" y="11275"/>
                      <a:pt x="16094" y="11145"/>
                      <a:pt x="16767" y="11438"/>
                    </a:cubicBezTo>
                    <a:cubicBezTo>
                      <a:pt x="17155" y="11607"/>
                      <a:pt x="17549" y="11654"/>
                      <a:pt x="17957" y="11568"/>
                    </a:cubicBezTo>
                    <a:cubicBezTo>
                      <a:pt x="18833" y="11381"/>
                      <a:pt x="19424" y="10797"/>
                      <a:pt x="19681" y="9827"/>
                    </a:cubicBezTo>
                    <a:cubicBezTo>
                      <a:pt x="19948" y="8820"/>
                      <a:pt x="19730" y="7915"/>
                      <a:pt x="19050" y="7206"/>
                    </a:cubicBezTo>
                    <a:cubicBezTo>
                      <a:pt x="18397" y="6524"/>
                      <a:pt x="17614" y="6367"/>
                      <a:pt x="16794" y="6733"/>
                    </a:cubicBezTo>
                    <a:cubicBezTo>
                      <a:pt x="15828" y="7164"/>
                      <a:pt x="15406" y="8050"/>
                      <a:pt x="15364" y="9206"/>
                    </a:cubicBezTo>
                    <a:cubicBezTo>
                      <a:pt x="15340" y="9859"/>
                      <a:pt x="15067" y="10350"/>
                      <a:pt x="14604" y="10700"/>
                    </a:cubicBezTo>
                    <a:cubicBezTo>
                      <a:pt x="13935" y="11210"/>
                      <a:pt x="13235" y="11130"/>
                      <a:pt x="12469" y="10476"/>
                    </a:cubicBezTo>
                    <a:cubicBezTo>
                      <a:pt x="12469" y="10476"/>
                      <a:pt x="11702" y="9992"/>
                      <a:pt x="11302" y="9766"/>
                    </a:cubicBezTo>
                    <a:cubicBezTo>
                      <a:pt x="10245" y="9174"/>
                      <a:pt x="10121" y="7465"/>
                      <a:pt x="11070" y="6668"/>
                    </a:cubicBezTo>
                    <a:cubicBezTo>
                      <a:pt x="11236" y="6529"/>
                      <a:pt x="11428" y="6435"/>
                      <a:pt x="11604" y="6312"/>
                    </a:cubicBezTo>
                    <a:cubicBezTo>
                      <a:pt x="12745" y="5503"/>
                      <a:pt x="13256" y="3864"/>
                      <a:pt x="12841" y="2360"/>
                    </a:cubicBezTo>
                    <a:cubicBezTo>
                      <a:pt x="12462" y="984"/>
                      <a:pt x="11338" y="38"/>
                      <a:pt x="10087" y="1"/>
                    </a:cubicBezTo>
                    <a:close/>
                    <a:moveTo>
                      <a:pt x="9231" y="10126"/>
                    </a:moveTo>
                    <a:cubicBezTo>
                      <a:pt x="9387" y="10117"/>
                      <a:pt x="9544" y="10116"/>
                      <a:pt x="9704" y="10126"/>
                    </a:cubicBezTo>
                    <a:cubicBezTo>
                      <a:pt x="12172" y="10277"/>
                      <a:pt x="14141" y="12744"/>
                      <a:pt x="14021" y="15643"/>
                    </a:cubicBezTo>
                    <a:cubicBezTo>
                      <a:pt x="13906" y="18437"/>
                      <a:pt x="11810" y="20694"/>
                      <a:pt x="9330" y="20606"/>
                    </a:cubicBezTo>
                    <a:cubicBezTo>
                      <a:pt x="6814" y="20563"/>
                      <a:pt x="4772" y="18048"/>
                      <a:pt x="4897" y="15109"/>
                    </a:cubicBezTo>
                    <a:cubicBezTo>
                      <a:pt x="5010" y="12454"/>
                      <a:pt x="6895" y="10263"/>
                      <a:pt x="9231" y="10126"/>
                    </a:cubicBezTo>
                    <a:close/>
                  </a:path>
                </a:pathLst>
              </a:custGeom>
              <a:solidFill>
                <a:srgbClr val="FFFFFF">
                  <a:alpha val="60000"/>
                  <a:lumMod val="85000"/>
                </a:srgbClr>
              </a:solidFill>
            </p:spPr>
            <p:txBody>
              <a:bodyPr vert="horz" wrap="square" lIns="91440" tIns="45720" rIns="91440" bIns="45720" anchor="ctr">
                <a:normAutofit/>
              </a:bodyPr>
              <a:lstStyle/>
              <a:p>
                <a:pPr marL="0" algn="l"/>
                <a:endParaRPr/>
              </a:p>
            </p:txBody>
          </p:sp>
          <p:sp>
            <p:nvSpPr>
              <p:cNvPr id="6" name="AutoShape 6"/>
              <p:cNvSpPr/>
              <p:nvPr/>
            </p:nvSpPr>
            <p:spPr>
              <a:xfrm>
                <a:off x="3602974" y="3246240"/>
                <a:ext cx="420386" cy="420384"/>
              </a:xfrm>
              <a:prstGeom prst="ellipse">
                <a:avLst/>
              </a:prstGeom>
              <a:solidFill>
                <a:schemeClr val="accent1"/>
              </a:solidFill>
              <a:ln cap="flat" cmpd="sng">
                <a:prstDash val="solid"/>
              </a:ln>
            </p:spPr>
            <p:txBody>
              <a:bodyPr vert="horz" wrap="square" lIns="91440" tIns="45720" rIns="91440" bIns="45720" anchor="ctr">
                <a:normAutofit/>
              </a:bodyPr>
              <a:lstStyle/>
              <a:p>
                <a:pPr marL="0" algn="ctr"/>
                <a:r>
                  <a:rPr lang="en-US" sz="1295" b="1" i="1" u="none" baseline="0">
                    <a:solidFill>
                      <a:srgbClr val="FFFFFF"/>
                    </a:solidFill>
                    <a:latin typeface="Arial"/>
                    <a:ea typeface="Arial"/>
                  </a:rPr>
                  <a:t>A</a:t>
                </a:r>
              </a:p>
            </p:txBody>
          </p:sp>
          <p:sp>
            <p:nvSpPr>
              <p:cNvPr id="7" name="AutoShape 7"/>
              <p:cNvSpPr/>
              <p:nvPr/>
            </p:nvSpPr>
            <p:spPr>
              <a:xfrm>
                <a:off x="4425934" y="1755769"/>
                <a:ext cx="658130" cy="658126"/>
              </a:xfrm>
              <a:prstGeom prst="ellipse">
                <a:avLst/>
              </a:prstGeom>
              <a:solidFill>
                <a:schemeClr val="accent2"/>
              </a:solidFill>
              <a:ln cap="flat" cmpd="sng">
                <a:prstDash val="solid"/>
              </a:ln>
            </p:spPr>
            <p:txBody>
              <a:bodyPr vert="horz" wrap="square" lIns="91440" tIns="45720" rIns="91440" bIns="45720" anchor="ctr">
                <a:normAutofit/>
              </a:bodyPr>
              <a:lstStyle/>
              <a:p>
                <a:pPr marL="0" algn="ctr"/>
                <a:r>
                  <a:rPr lang="en-US" sz="1400" b="1" i="1" u="none" baseline="0">
                    <a:solidFill>
                      <a:srgbClr val="FFFFFF"/>
                    </a:solidFill>
                    <a:latin typeface="Arial"/>
                    <a:ea typeface="Arial"/>
                  </a:rPr>
                  <a:t>B</a:t>
                </a:r>
              </a:p>
            </p:txBody>
          </p:sp>
          <p:sp>
            <p:nvSpPr>
              <p:cNvPr id="8" name="AutoShape 8"/>
              <p:cNvSpPr/>
              <p:nvPr/>
            </p:nvSpPr>
            <p:spPr>
              <a:xfrm>
                <a:off x="6106264" y="1599239"/>
                <a:ext cx="971192" cy="971186"/>
              </a:xfrm>
              <a:prstGeom prst="ellipse">
                <a:avLst/>
              </a:prstGeom>
              <a:solidFill>
                <a:schemeClr val="accent3"/>
              </a:solidFill>
              <a:ln cap="flat" cmpd="sng">
                <a:prstDash val="solid"/>
              </a:ln>
            </p:spPr>
            <p:txBody>
              <a:bodyPr vert="horz" wrap="square" lIns="91440" tIns="45720" rIns="91440" bIns="45720" anchor="ctr">
                <a:normAutofit/>
              </a:bodyPr>
              <a:lstStyle/>
              <a:p>
                <a:pPr marL="0" algn="ctr"/>
                <a:r>
                  <a:rPr lang="en-US" sz="1400" b="1" i="1" u="none" baseline="0">
                    <a:solidFill>
                      <a:srgbClr val="FFFFFF"/>
                    </a:solidFill>
                    <a:latin typeface="Arial"/>
                    <a:ea typeface="Arial"/>
                  </a:rPr>
                  <a:t>C</a:t>
                </a:r>
              </a:p>
            </p:txBody>
          </p:sp>
          <p:sp>
            <p:nvSpPr>
              <p:cNvPr id="9" name="AutoShape 9"/>
              <p:cNvSpPr/>
              <p:nvPr/>
            </p:nvSpPr>
            <p:spPr>
              <a:xfrm>
                <a:off x="7195242" y="3410712"/>
                <a:ext cx="676900" cy="676896"/>
              </a:xfrm>
              <a:prstGeom prst="ellipse">
                <a:avLst/>
              </a:prstGeom>
              <a:solidFill>
                <a:schemeClr val="accent4"/>
              </a:solidFill>
              <a:ln cap="flat" cmpd="sng">
                <a:prstDash val="solid"/>
              </a:ln>
            </p:spPr>
            <p:txBody>
              <a:bodyPr vert="horz" wrap="square" lIns="91440" tIns="45720" rIns="91440" bIns="45720" anchor="ctr">
                <a:normAutofit/>
              </a:bodyPr>
              <a:lstStyle/>
              <a:p>
                <a:pPr marL="0" algn="ctr"/>
                <a:r>
                  <a:rPr lang="en-US" sz="1400" b="1" i="1" u="none" baseline="0">
                    <a:solidFill>
                      <a:srgbClr val="FFFFFF"/>
                    </a:solidFill>
                    <a:latin typeface="Arial"/>
                    <a:ea typeface="Arial"/>
                  </a:rPr>
                  <a:t>D</a:t>
                </a:r>
              </a:p>
            </p:txBody>
          </p:sp>
          <p:sp>
            <p:nvSpPr>
              <p:cNvPr id="10" name="AutoShape 10"/>
              <p:cNvSpPr/>
              <p:nvPr/>
            </p:nvSpPr>
            <p:spPr>
              <a:xfrm>
                <a:off x="6637458" y="5120640"/>
                <a:ext cx="676900" cy="676896"/>
              </a:xfrm>
              <a:prstGeom prst="ellipse">
                <a:avLst/>
              </a:prstGeom>
              <a:solidFill>
                <a:schemeClr val="accent5"/>
              </a:solidFill>
              <a:ln cap="flat" cmpd="sng">
                <a:prstDash val="solid"/>
              </a:ln>
            </p:spPr>
            <p:txBody>
              <a:bodyPr vert="horz" wrap="square" lIns="91440" tIns="45720" rIns="91440" bIns="45720" anchor="ctr">
                <a:normAutofit/>
              </a:bodyPr>
              <a:lstStyle/>
              <a:p>
                <a:pPr marL="0" algn="ctr"/>
                <a:r>
                  <a:rPr lang="en-US" sz="1400" b="1" i="1" u="none" baseline="0">
                    <a:solidFill>
                      <a:srgbClr val="FFFFFF"/>
                    </a:solidFill>
                    <a:latin typeface="Arial"/>
                    <a:ea typeface="Arial"/>
                  </a:rPr>
                  <a:t>E</a:t>
                </a:r>
              </a:p>
            </p:txBody>
          </p:sp>
        </p:grpSp>
        <p:sp>
          <p:nvSpPr>
            <p:cNvPr id="11" name="TextBox 11"/>
            <p:cNvSpPr txBox="1"/>
            <p:nvPr/>
          </p:nvSpPr>
          <p:spPr>
            <a:xfrm>
              <a:off x="673103" y="2828682"/>
              <a:ext cx="2783329" cy="852162"/>
            </a:xfrm>
            <a:prstGeom prst="rect">
              <a:avLst/>
            </a:prstGeom>
            <a:noFill/>
          </p:spPr>
          <p:txBody>
            <a:bodyPr vert="horz" wrap="square" lIns="91440" tIns="45720" rIns="91440" bIns="45720" rtlCol="0" anchor="b">
              <a:noAutofit/>
            </a:bodyPr>
            <a:lstStyle/>
            <a:p>
              <a:pPr marL="0" algn="l">
                <a:defRPr/>
              </a:pPr>
              <a:r>
                <a:rPr lang="zh-CN" altLang="en-US" sz="1600" b="1" i="0" u="none" baseline="0">
                  <a:solidFill>
                    <a:srgbClr val="000000"/>
                  </a:solidFill>
                  <a:latin typeface="微软雅黑"/>
                  <a:ea typeface="微软雅黑"/>
                </a:rPr>
                <a:t>The Ongoing Relevance of Symmetry</a:t>
              </a:r>
              <a:endParaRPr lang="en-US" sz="1100"/>
            </a:p>
          </p:txBody>
        </p:sp>
        <p:sp>
          <p:nvSpPr>
            <p:cNvPr id="12" name="TextBox 12"/>
            <p:cNvSpPr txBox="1"/>
            <p:nvPr/>
          </p:nvSpPr>
          <p:spPr>
            <a:xfrm>
              <a:off x="673101" y="3806297"/>
              <a:ext cx="3633723" cy="1345048"/>
            </a:xfrm>
            <a:prstGeom prst="rect">
              <a:avLst/>
            </a:prstGeom>
            <a:noFill/>
          </p:spPr>
          <p:txBody>
            <a:bodyPr vert="horz" wrap="square" lIns="91440" tIns="45720" rIns="91440" bIns="45720" rtlCol="0" anchor="ctr">
              <a:spAutoFit/>
            </a:bodyPr>
            <a:lstStyle/>
            <a:p>
              <a:pPr marL="0" algn="l">
                <a:lnSpc>
                  <a:spcPct val="150000"/>
                </a:lnSpc>
                <a:defRPr/>
              </a:pPr>
              <a:r>
                <a:rPr lang="en-US" sz="1400" b="0" i="0" u="none" baseline="0">
                  <a:solidFill>
                    <a:srgbClr val="000000"/>
                  </a:solidFill>
                  <a:latin typeface="Arial"/>
                  <a:ea typeface="Arial"/>
                </a:rPr>
                <a:t>As we continue to explore symmetry’s applications in evolving fields, its relevance remains undeniable. Both academic inquiry and practical application of symmetry promise to unlock new potentials, shaping the future of science, art, and technology.</a:t>
              </a:r>
              <a:endParaRPr lang="en-US" sz="1100"/>
            </a:p>
          </p:txBody>
        </p:sp>
        <p:sp>
          <p:nvSpPr>
            <p:cNvPr id="13" name="TextBox 13"/>
            <p:cNvSpPr txBox="1"/>
            <p:nvPr/>
          </p:nvSpPr>
          <p:spPr>
            <a:xfrm>
              <a:off x="8455682" y="2590062"/>
              <a:ext cx="3064805" cy="441805"/>
            </a:xfrm>
            <a:prstGeom prst="rect">
              <a:avLst/>
            </a:prstGeom>
            <a:solidFill>
              <a:schemeClr val="accent1"/>
            </a:solidFill>
          </p:spPr>
          <p:txBody>
            <a:bodyPr vert="horz" wrap="square" lIns="91440" tIns="45720" rIns="91440" bIns="45720" rtlCol="0" anchor="ctr">
              <a:noAutofit/>
            </a:bodyPr>
            <a:lstStyle/>
            <a:p>
              <a:pPr marL="0" algn="ctr">
                <a:lnSpc>
                  <a:spcPct val="100000"/>
                </a:lnSpc>
                <a:spcBef>
                  <a:spcPct val="0"/>
                </a:spcBef>
                <a:defRPr/>
              </a:pPr>
              <a:r>
                <a:rPr lang="zh-CN" altLang="en-US" sz="1600" b="1" i="0" u="none" baseline="0">
                  <a:solidFill>
                    <a:srgbClr val="FFFFFF"/>
                  </a:solidFill>
                  <a:latin typeface="微软雅黑"/>
                  <a:ea typeface="微软雅黑"/>
                </a:rPr>
                <a:t>Summarizing Key Points</a:t>
              </a:r>
              <a:endParaRPr lang="en-US" sz="1100"/>
            </a:p>
          </p:txBody>
        </p:sp>
        <p:sp>
          <p:nvSpPr>
            <p:cNvPr id="14" name="AutoShape 14"/>
            <p:cNvSpPr/>
            <p:nvPr/>
          </p:nvSpPr>
          <p:spPr>
            <a:xfrm>
              <a:off x="8430769" y="3115539"/>
              <a:ext cx="3078096" cy="1021883"/>
            </a:xfrm>
            <a:prstGeom prst="rect">
              <a:avLst/>
            </a:prstGeom>
            <a:noFill/>
          </p:spPr>
          <p:txBody>
            <a:bodyPr vert="horz" wrap="square" lIns="91440" tIns="45720" rIns="91440" bIns="45720" anchor="t">
              <a:spAutoFit/>
            </a:bodyPr>
            <a:lstStyle/>
            <a:p>
              <a:pPr marL="0" algn="ctr">
                <a:lnSpc>
                  <a:spcPct val="150000"/>
                </a:lnSpc>
              </a:pPr>
              <a:r>
                <a:rPr lang="en-US" sz="1400" b="0" i="0" u="none" baseline="0">
                  <a:solidFill>
                    <a:srgbClr val="000000"/>
                  </a:solidFill>
                  <a:latin typeface="Arial"/>
                  <a:ea typeface="Arial"/>
                </a:rPr>
                <a:t>The study of symmetry and transformation encompasses various dimensions of human experience, from natural phenomena to technological applications. Understanding these concepts provides valuable insights across multiple fields.</a:t>
              </a:r>
            </a:p>
          </p:txBody>
        </p:sp>
        <p:sp>
          <p:nvSpPr>
            <p:cNvPr id="15" name="Freeform 15"/>
            <p:cNvSpPr/>
            <p:nvPr/>
          </p:nvSpPr>
          <p:spPr>
            <a:xfrm>
              <a:off x="5161078" y="3449076"/>
              <a:ext cx="934922" cy="1044532"/>
            </a:xfrm>
            <a:custGeom>
              <a:avLst/>
              <a:gdLst/>
              <a:ahLst/>
              <a:cxnLst/>
              <a:rect l="l" t="t" r="r" b="b"/>
              <a:pathLst>
                <a:path w="145" h="162">
                  <a:moveTo>
                    <a:pt x="139" y="5"/>
                  </a:moveTo>
                  <a:cubicBezTo>
                    <a:pt x="123" y="5"/>
                    <a:pt x="123" y="5"/>
                    <a:pt x="123" y="5"/>
                  </a:cubicBezTo>
                  <a:cubicBezTo>
                    <a:pt x="120" y="5"/>
                    <a:pt x="118" y="3"/>
                    <a:pt x="118" y="0"/>
                  </a:cubicBezTo>
                  <a:cubicBezTo>
                    <a:pt x="31" y="0"/>
                    <a:pt x="31" y="0"/>
                    <a:pt x="31" y="0"/>
                  </a:cubicBezTo>
                  <a:cubicBezTo>
                    <a:pt x="29" y="0"/>
                    <a:pt x="27" y="2"/>
                    <a:pt x="27" y="5"/>
                  </a:cubicBezTo>
                  <a:cubicBezTo>
                    <a:pt x="5" y="5"/>
                    <a:pt x="5" y="5"/>
                    <a:pt x="5" y="5"/>
                  </a:cubicBezTo>
                  <a:cubicBezTo>
                    <a:pt x="2" y="5"/>
                    <a:pt x="0" y="8"/>
                    <a:pt x="0" y="11"/>
                  </a:cubicBezTo>
                  <a:cubicBezTo>
                    <a:pt x="0" y="31"/>
                    <a:pt x="0" y="31"/>
                    <a:pt x="0" y="31"/>
                  </a:cubicBezTo>
                  <a:cubicBezTo>
                    <a:pt x="0" y="59"/>
                    <a:pt x="46" y="83"/>
                    <a:pt x="64" y="91"/>
                  </a:cubicBezTo>
                  <a:cubicBezTo>
                    <a:pt x="64" y="124"/>
                    <a:pt x="64" y="124"/>
                    <a:pt x="64" y="124"/>
                  </a:cubicBezTo>
                  <a:cubicBezTo>
                    <a:pt x="64" y="124"/>
                    <a:pt x="50" y="126"/>
                    <a:pt x="39" y="131"/>
                  </a:cubicBezTo>
                  <a:cubicBezTo>
                    <a:pt x="37" y="132"/>
                    <a:pt x="36" y="133"/>
                    <a:pt x="36" y="135"/>
                  </a:cubicBezTo>
                  <a:cubicBezTo>
                    <a:pt x="36" y="139"/>
                    <a:pt x="36" y="139"/>
                    <a:pt x="36" y="139"/>
                  </a:cubicBezTo>
                  <a:cubicBezTo>
                    <a:pt x="36" y="141"/>
                    <a:pt x="34" y="143"/>
                    <a:pt x="31" y="143"/>
                  </a:cubicBezTo>
                  <a:cubicBezTo>
                    <a:pt x="29" y="143"/>
                    <a:pt x="27" y="145"/>
                    <a:pt x="27" y="148"/>
                  </a:cubicBezTo>
                  <a:cubicBezTo>
                    <a:pt x="27" y="157"/>
                    <a:pt x="27" y="157"/>
                    <a:pt x="27" y="157"/>
                  </a:cubicBezTo>
                  <a:cubicBezTo>
                    <a:pt x="27" y="160"/>
                    <a:pt x="29" y="162"/>
                    <a:pt x="31" y="162"/>
                  </a:cubicBezTo>
                  <a:cubicBezTo>
                    <a:pt x="113" y="162"/>
                    <a:pt x="113" y="162"/>
                    <a:pt x="113" y="162"/>
                  </a:cubicBezTo>
                  <a:cubicBezTo>
                    <a:pt x="116" y="162"/>
                    <a:pt x="118" y="160"/>
                    <a:pt x="118" y="157"/>
                  </a:cubicBezTo>
                  <a:cubicBezTo>
                    <a:pt x="118" y="148"/>
                    <a:pt x="118" y="148"/>
                    <a:pt x="118" y="148"/>
                  </a:cubicBezTo>
                  <a:cubicBezTo>
                    <a:pt x="118" y="145"/>
                    <a:pt x="116" y="143"/>
                    <a:pt x="113" y="143"/>
                  </a:cubicBezTo>
                  <a:cubicBezTo>
                    <a:pt x="110" y="143"/>
                    <a:pt x="108" y="141"/>
                    <a:pt x="108" y="139"/>
                  </a:cubicBezTo>
                  <a:cubicBezTo>
                    <a:pt x="108" y="135"/>
                    <a:pt x="108" y="135"/>
                    <a:pt x="108" y="135"/>
                  </a:cubicBezTo>
                  <a:cubicBezTo>
                    <a:pt x="108" y="133"/>
                    <a:pt x="107" y="132"/>
                    <a:pt x="106" y="131"/>
                  </a:cubicBezTo>
                  <a:cubicBezTo>
                    <a:pt x="95" y="126"/>
                    <a:pt x="80" y="124"/>
                    <a:pt x="80" y="124"/>
                  </a:cubicBezTo>
                  <a:cubicBezTo>
                    <a:pt x="80" y="91"/>
                    <a:pt x="80" y="91"/>
                    <a:pt x="80" y="91"/>
                  </a:cubicBezTo>
                  <a:cubicBezTo>
                    <a:pt x="99" y="83"/>
                    <a:pt x="145" y="59"/>
                    <a:pt x="145" y="31"/>
                  </a:cubicBezTo>
                  <a:cubicBezTo>
                    <a:pt x="145" y="11"/>
                    <a:pt x="145" y="11"/>
                    <a:pt x="145" y="11"/>
                  </a:cubicBezTo>
                  <a:cubicBezTo>
                    <a:pt x="145" y="8"/>
                    <a:pt x="142" y="5"/>
                    <a:pt x="139" y="5"/>
                  </a:cubicBezTo>
                  <a:close/>
                  <a:moveTo>
                    <a:pt x="9" y="28"/>
                  </a:moveTo>
                  <a:cubicBezTo>
                    <a:pt x="9" y="21"/>
                    <a:pt x="9" y="21"/>
                    <a:pt x="9" y="21"/>
                  </a:cubicBezTo>
                  <a:cubicBezTo>
                    <a:pt x="9" y="18"/>
                    <a:pt x="12" y="16"/>
                    <a:pt x="15" y="16"/>
                  </a:cubicBezTo>
                  <a:cubicBezTo>
                    <a:pt x="27" y="16"/>
                    <a:pt x="27" y="16"/>
                    <a:pt x="27" y="16"/>
                  </a:cubicBezTo>
                  <a:cubicBezTo>
                    <a:pt x="27" y="16"/>
                    <a:pt x="28" y="47"/>
                    <a:pt x="36" y="60"/>
                  </a:cubicBezTo>
                  <a:cubicBezTo>
                    <a:pt x="36" y="60"/>
                    <a:pt x="9" y="49"/>
                    <a:pt x="9" y="28"/>
                  </a:cubicBezTo>
                  <a:close/>
                  <a:moveTo>
                    <a:pt x="135" y="28"/>
                  </a:moveTo>
                  <a:cubicBezTo>
                    <a:pt x="135" y="49"/>
                    <a:pt x="108" y="60"/>
                    <a:pt x="108" y="60"/>
                  </a:cubicBezTo>
                  <a:cubicBezTo>
                    <a:pt x="117" y="47"/>
                    <a:pt x="117" y="16"/>
                    <a:pt x="117" y="16"/>
                  </a:cubicBezTo>
                  <a:cubicBezTo>
                    <a:pt x="129" y="16"/>
                    <a:pt x="129" y="16"/>
                    <a:pt x="129" y="16"/>
                  </a:cubicBezTo>
                  <a:cubicBezTo>
                    <a:pt x="133" y="16"/>
                    <a:pt x="135" y="18"/>
                    <a:pt x="135" y="21"/>
                  </a:cubicBezTo>
                  <a:lnTo>
                    <a:pt x="135" y="28"/>
                  </a:lnTo>
                  <a:close/>
                </a:path>
              </a:pathLst>
            </a:custGeom>
            <a:solidFill>
              <a:srgbClr val="000000">
                <a:lumMod val="50000"/>
                <a:lumOff val="50000"/>
              </a:srgbClr>
            </a:solidFill>
          </p:spPr>
          <p:txBody>
            <a:bodyPr vert="horz" wrap="square" lIns="91440" tIns="45720" rIns="91440" bIns="45720" anchor="t">
              <a:prstTxWarp prst="textNoShape">
                <a:avLst/>
              </a:prstTxWarp>
              <a:normAutofit/>
            </a:bodyPr>
            <a:lstStyle/>
            <a:p>
              <a:pPr marL="0" marR="0" indent="0" algn="l" fontAlgn="auto">
                <a:lnSpc>
                  <a:spcPct val="100000"/>
                </a:lnSpc>
                <a:spcBef>
                  <a:spcPct val="0"/>
                </a:spcBef>
                <a:spcAft>
                  <a:spcPct val="0"/>
                </a:spcAft>
              </a:pPr>
              <a:endParaRPr/>
            </a:p>
          </p:txBody>
        </p:sp>
      </p:gr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AutoShape 2" hidden="1"/>
          <p:cNvSpPr/>
          <p:nvPr/>
        </p:nvSpPr>
        <p:spPr>
          <a:xfrm>
            <a:off x="0" y="0"/>
            <a:ext cx="158750" cy="158750"/>
          </a:xfrm>
          <a:prstGeom prst="rect">
            <a:avLst/>
          </a:prstGeom>
          <a:solidFill>
            <a:schemeClr val="accent1"/>
          </a:solidFill>
          <a:ln w="12700" cap="flat" cmpd="sng">
            <a:solidFill>
              <a:schemeClr val="accent1">
                <a:shade val="50000"/>
              </a:schemeClr>
            </a:solidFill>
            <a:prstDash val="solid"/>
          </a:ln>
        </p:spPr>
        <p:txBody>
          <a:bodyPr vert="horz" wrap="none" lIns="0" tIns="0" rIns="0" bIns="0" anchor="ctr">
            <a:noAutofit/>
          </a:bodyPr>
          <a:lstStyle/>
          <a:p>
            <a:pPr marL="0" algn="ctr">
              <a:lnSpc>
                <a:spcPct val="90000"/>
              </a:lnSpc>
              <a:spcBef>
                <a:spcPct val="0"/>
              </a:spcBef>
              <a:spcAft>
                <a:spcPct val="0"/>
              </a:spcAft>
            </a:pPr>
            <a:endParaRPr/>
          </a:p>
        </p:txBody>
      </p:sp>
      <p:sp>
        <p:nvSpPr>
          <p:cNvPr id="3" name="AutoShape 3"/>
          <p:cNvSpPr>
            <a:spLocks noGrp="1"/>
          </p:cNvSpPr>
          <p:nvPr>
            <p:ph type="ctrTitle"/>
          </p:nvPr>
        </p:nvSpPr>
        <p:spPr>
          <a:xfrm>
            <a:off x="663575" y="2507886"/>
            <a:ext cx="10845798" cy="1621509"/>
          </a:xfrm>
        </p:spPr>
        <p:txBody>
          <a:bodyPr vert="horz" lIns="91440" tIns="45720" rIns="91440" bIns="45720" anchor="b">
            <a:normAutofit/>
          </a:bodyPr>
          <a:lstStyle/>
          <a:p>
            <a:pPr marL="0" indent="0" algn="ctr">
              <a:lnSpc>
                <a:spcPct val="90000"/>
              </a:lnSpc>
              <a:spcBef>
                <a:spcPct val="0"/>
              </a:spcBef>
            </a:pPr>
            <a:r>
              <a:rPr lang="en-US" sz="8000" b="1" i="0" u="none" baseline="0" dirty="0">
                <a:gradFill>
                  <a:gsLst>
                    <a:gs pos="0">
                      <a:srgbClr val="000000">
                        <a:alpha val="20000"/>
                      </a:srgbClr>
                    </a:gs>
                    <a:gs pos="37000">
                      <a:srgbClr val="FFFFFF"/>
                    </a:gs>
                  </a:gsLst>
                  <a:lin ang="16200000"/>
                </a:gradFill>
                <a:latin typeface="+mn-ea"/>
                <a:ea typeface="+mn-ea"/>
              </a:rPr>
              <a:t>Thanks</a:t>
            </a:r>
            <a:endParaRPr lang="zh-CN" altLang="en-US" sz="2800" b="1" i="0" u="none" baseline="0" dirty="0">
              <a:solidFill>
                <a:srgbClr val="FFFFFF"/>
              </a:solidFill>
              <a:latin typeface="+mn-ea"/>
              <a:ea typeface="+mn-ea"/>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AutoShape 2"/>
          <p:cNvSpPr>
            <a:spLocks noGrp="1"/>
          </p:cNvSpPr>
          <p:nvPr>
            <p:ph type="title"/>
          </p:nvPr>
        </p:nvSpPr>
        <p:spPr>
          <a:xfrm>
            <a:off x="3549299" y="2643009"/>
            <a:ext cx="7942895" cy="895350"/>
          </a:xfrm>
        </p:spPr>
        <p:txBody>
          <a:bodyPr vert="horz" lIns="91440" tIns="45720" rIns="91440" bIns="45720" anchor="t">
            <a:normAutofit/>
          </a:bodyPr>
          <a:lstStyle/>
          <a:p>
            <a:pPr algn="l">
              <a:lnSpc>
                <a:spcPct val="90000"/>
              </a:lnSpc>
              <a:spcBef>
                <a:spcPct val="0"/>
              </a:spcBef>
            </a:pPr>
            <a:r>
              <a:rPr lang="en-US" sz="2400" b="1" i="0" u="none" baseline="0">
                <a:solidFill>
                  <a:srgbClr val="000000"/>
                </a:solidFill>
                <a:latin typeface="+mn-ea"/>
                <a:ea typeface="+mn-ea"/>
              </a:rPr>
              <a:t>Introduction to Symmetry</a:t>
            </a:r>
          </a:p>
        </p:txBody>
      </p:sp>
      <p:sp>
        <p:nvSpPr>
          <p:cNvPr id="3" name="TextBox 3"/>
          <p:cNvSpPr txBox="1"/>
          <p:nvPr/>
        </p:nvSpPr>
        <p:spPr>
          <a:xfrm>
            <a:off x="3647739" y="1712169"/>
            <a:ext cx="241430" cy="889909"/>
          </a:xfrm>
          <a:prstGeom prst="rect">
            <a:avLst/>
          </a:prstGeom>
          <a:noFill/>
        </p:spPr>
        <p:txBody>
          <a:bodyPr vert="horz" wrap="none" lIns="91440" tIns="45720" rIns="91440" bIns="45720" rtlCol="0" anchor="t">
            <a:prstTxWarp prst="textPlain">
              <a:avLst/>
            </a:prstTxWarp>
            <a:spAutoFit/>
          </a:bodyPr>
          <a:lstStyle/>
          <a:p>
            <a:pPr marL="0" algn="l">
              <a:defRPr/>
            </a:pPr>
            <a:r>
              <a:rPr lang="en-US" b="0" i="0" u="none" spc="100" baseline="0">
                <a:solidFill>
                  <a:schemeClr val="accent2"/>
                </a:solidFill>
                <a:latin typeface="Arial"/>
                <a:ea typeface="Arial"/>
              </a:rPr>
              <a:t>/</a:t>
            </a:r>
            <a:endParaRPr lang="en-US" sz="1100"/>
          </a:p>
        </p:txBody>
      </p:sp>
      <p:sp>
        <p:nvSpPr>
          <p:cNvPr id="4" name="TextBox 4"/>
          <p:cNvSpPr txBox="1"/>
          <p:nvPr/>
        </p:nvSpPr>
        <p:spPr>
          <a:xfrm>
            <a:off x="3938154" y="1633370"/>
            <a:ext cx="1239488" cy="1107996"/>
          </a:xfrm>
          <a:prstGeom prst="rect">
            <a:avLst/>
          </a:prstGeom>
          <a:noFill/>
        </p:spPr>
        <p:txBody>
          <a:bodyPr vert="horz" wrap="square" lIns="91440" tIns="45720" rIns="91440" bIns="45720" rtlCol="0" anchor="t">
            <a:spAutoFit/>
          </a:bodyPr>
          <a:lstStyle/>
          <a:p>
            <a:pPr marL="0" algn="l">
              <a:defRPr/>
            </a:pPr>
            <a:r>
              <a:rPr lang="en-US" sz="6600" b="0" i="0" u="none" spc="100" baseline="0">
                <a:solidFill>
                  <a:schemeClr val="accent2"/>
                </a:solidFill>
                <a:latin typeface="Arial"/>
                <a:ea typeface="Arial"/>
              </a:rPr>
              <a:t>01</a:t>
            </a:r>
            <a:endParaRPr lang="en-US" sz="110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AutoShape 2"/>
          <p:cNvSpPr>
            <a:spLocks noGrp="1"/>
          </p:cNvSpPr>
          <p:nvPr>
            <p:ph type="title"/>
          </p:nvPr>
        </p:nvSpPr>
        <p:spPr>
          <a:xfrm>
            <a:off x="669924" y="1"/>
            <a:ext cx="10850563" cy="1028699"/>
          </a:xfrm>
        </p:spPr>
        <p:txBody>
          <a:bodyPr vert="horz" lIns="91440" tIns="45720" rIns="91440" bIns="45720" anchor="b">
            <a:normAutofit/>
          </a:bodyPr>
          <a:lstStyle/>
          <a:p>
            <a:pPr algn="l">
              <a:lnSpc>
                <a:spcPct val="90000"/>
              </a:lnSpc>
              <a:spcBef>
                <a:spcPct val="0"/>
              </a:spcBef>
            </a:pPr>
            <a:r>
              <a:rPr lang="en-US" sz="2800" b="1" i="0" u="none" baseline="0">
                <a:solidFill>
                  <a:srgbClr val="000000"/>
                </a:solidFill>
                <a:latin typeface="+mn-ea"/>
                <a:ea typeface="+mn-ea"/>
              </a:rPr>
              <a:t>Definition and Importance</a:t>
            </a:r>
          </a:p>
        </p:txBody>
      </p:sp>
      <p:grpSp>
        <p:nvGrpSpPr>
          <p:cNvPr id="3" name="Group 3"/>
          <p:cNvGrpSpPr/>
          <p:nvPr/>
        </p:nvGrpSpPr>
        <p:grpSpPr>
          <a:xfrm>
            <a:off x="669925" y="1123949"/>
            <a:ext cx="10850562" cy="4981428"/>
            <a:chOff x="669925" y="1123949"/>
            <a:chExt cx="10850562" cy="4981428"/>
          </a:xfrm>
        </p:grpSpPr>
        <p:grpSp>
          <p:nvGrpSpPr>
            <p:cNvPr id="4" name="Group 4"/>
            <p:cNvGrpSpPr/>
            <p:nvPr/>
          </p:nvGrpSpPr>
          <p:grpSpPr>
            <a:xfrm>
              <a:off x="5898831" y="1123949"/>
              <a:ext cx="630869" cy="4981428"/>
              <a:chOff x="5765207" y="1204812"/>
              <a:chExt cx="609979" cy="4816476"/>
            </a:xfrm>
          </p:grpSpPr>
          <p:sp>
            <p:nvSpPr>
              <p:cNvPr id="5" name="AutoShape 5"/>
              <p:cNvSpPr/>
              <p:nvPr/>
            </p:nvSpPr>
            <p:spPr>
              <a:xfrm>
                <a:off x="5765207" y="1204812"/>
                <a:ext cx="609979" cy="4086493"/>
              </a:xfrm>
              <a:prstGeom prst="rect">
                <a:avLst/>
              </a:prstGeom>
              <a:solidFill>
                <a:srgbClr val="FFFFFF">
                  <a:lumMod val="95000"/>
                </a:srgbClr>
              </a:solidFill>
              <a:ln cap="flat" cmpd="sng">
                <a:prstDash val="solid"/>
              </a:ln>
            </p:spPr>
            <p:txBody>
              <a:bodyPr vert="horz" wrap="square" lIns="91440" tIns="45720" rIns="91440" bIns="45720" anchor="ctr">
                <a:normAutofit/>
              </a:bodyPr>
              <a:lstStyle/>
              <a:p>
                <a:pPr marL="0" algn="ctr"/>
                <a:endParaRPr/>
              </a:p>
            </p:txBody>
          </p:sp>
          <p:sp>
            <p:nvSpPr>
              <p:cNvPr id="6" name="AutoShape 6"/>
              <p:cNvSpPr/>
              <p:nvPr/>
            </p:nvSpPr>
            <p:spPr>
              <a:xfrm flipV="1">
                <a:off x="5816813" y="5291307"/>
                <a:ext cx="558373" cy="729980"/>
              </a:xfrm>
              <a:prstGeom prst="triangle">
                <a:avLst/>
              </a:prstGeom>
              <a:solidFill>
                <a:srgbClr val="FFFFFF">
                  <a:lumMod val="85000"/>
                </a:srgbClr>
              </a:solidFill>
              <a:ln cap="flat" cmpd="sng">
                <a:prstDash val="solid"/>
              </a:ln>
            </p:spPr>
            <p:txBody>
              <a:bodyPr vert="horz" wrap="square" lIns="91440" tIns="45720" rIns="91440" bIns="45720" anchor="ctr">
                <a:normAutofit/>
              </a:bodyPr>
              <a:lstStyle/>
              <a:p>
                <a:pPr marL="0" algn="ctr"/>
                <a:endParaRPr/>
              </a:p>
            </p:txBody>
          </p:sp>
          <p:sp>
            <p:nvSpPr>
              <p:cNvPr id="7" name="AutoShape 7"/>
              <p:cNvSpPr/>
              <p:nvPr/>
            </p:nvSpPr>
            <p:spPr>
              <a:xfrm flipV="1">
                <a:off x="5988050" y="5783163"/>
                <a:ext cx="220662" cy="238125"/>
              </a:xfrm>
              <a:prstGeom prst="triangle">
                <a:avLst/>
              </a:prstGeom>
              <a:solidFill>
                <a:srgbClr val="FFFFFF">
                  <a:lumMod val="65000"/>
                </a:srgbClr>
              </a:solidFill>
              <a:ln cap="flat" cmpd="sng">
                <a:prstDash val="solid"/>
              </a:ln>
            </p:spPr>
            <p:txBody>
              <a:bodyPr vert="horz" wrap="square" lIns="91440" tIns="45720" rIns="91440" bIns="45720" anchor="ctr">
                <a:normAutofit/>
              </a:bodyPr>
              <a:lstStyle/>
              <a:p>
                <a:pPr marL="0" algn="ctr"/>
                <a:endParaRPr/>
              </a:p>
            </p:txBody>
          </p:sp>
        </p:grpSp>
        <p:grpSp>
          <p:nvGrpSpPr>
            <p:cNvPr id="8" name="Group 8"/>
            <p:cNvGrpSpPr/>
            <p:nvPr/>
          </p:nvGrpSpPr>
          <p:grpSpPr>
            <a:xfrm>
              <a:off x="669925" y="2633650"/>
              <a:ext cx="5859777" cy="1193765"/>
              <a:chOff x="669925" y="1720832"/>
              <a:chExt cx="5859777" cy="1193765"/>
            </a:xfrm>
          </p:grpSpPr>
          <p:grpSp>
            <p:nvGrpSpPr>
              <p:cNvPr id="9" name="Group 9"/>
              <p:cNvGrpSpPr/>
              <p:nvPr/>
            </p:nvGrpSpPr>
            <p:grpSpPr>
              <a:xfrm>
                <a:off x="5286374" y="1720832"/>
                <a:ext cx="1243328" cy="1193765"/>
                <a:chOff x="5286374" y="1720832"/>
                <a:chExt cx="1243328" cy="1193765"/>
              </a:xfrm>
            </p:grpSpPr>
            <p:sp>
              <p:nvSpPr>
                <p:cNvPr id="10" name="AutoShape 10"/>
                <p:cNvSpPr/>
                <p:nvPr/>
              </p:nvSpPr>
              <p:spPr>
                <a:xfrm>
                  <a:off x="5286374" y="1720832"/>
                  <a:ext cx="1243328" cy="1193765"/>
                </a:xfrm>
                <a:prstGeom prst="diamond">
                  <a:avLst/>
                </a:prstGeom>
                <a:solidFill>
                  <a:schemeClr val="accent2"/>
                </a:solidFill>
                <a:ln w="57150" cap="flat" cmpd="sng">
                  <a:solidFill>
                    <a:srgbClr val="FFFFFF"/>
                  </a:solidFill>
                  <a:prstDash val="solid"/>
                </a:ln>
              </p:spPr>
              <p:txBody>
                <a:bodyPr vert="horz" wrap="square" lIns="91440" tIns="45720" rIns="91440" bIns="45720" anchor="ctr">
                  <a:normAutofit/>
                </a:bodyPr>
                <a:lstStyle/>
                <a:p>
                  <a:pPr marL="0" algn="ctr"/>
                  <a:endParaRPr/>
                </a:p>
              </p:txBody>
            </p:sp>
            <p:sp>
              <p:nvSpPr>
                <p:cNvPr id="11" name="Freeform 11"/>
                <p:cNvSpPr/>
                <p:nvPr/>
              </p:nvSpPr>
              <p:spPr>
                <a:xfrm>
                  <a:off x="5701289" y="2173160"/>
                  <a:ext cx="413499" cy="289109"/>
                </a:xfrm>
                <a:custGeom>
                  <a:avLst/>
                  <a:gdLst/>
                  <a:ahLst/>
                  <a:cxnLst/>
                  <a:rect l="l" t="t" r="r" b="b"/>
                  <a:pathLst>
                    <a:path w="608989" h="425792">
                      <a:moveTo>
                        <a:pt x="427673" y="323983"/>
                      </a:moveTo>
                      <a:cubicBezTo>
                        <a:pt x="408960" y="323983"/>
                        <a:pt x="393797" y="339126"/>
                        <a:pt x="393797" y="357812"/>
                      </a:cubicBezTo>
                      <a:cubicBezTo>
                        <a:pt x="393797" y="376499"/>
                        <a:pt x="408960" y="391641"/>
                        <a:pt x="427673" y="391641"/>
                      </a:cubicBezTo>
                      <a:cubicBezTo>
                        <a:pt x="446385" y="391641"/>
                        <a:pt x="461549" y="376499"/>
                        <a:pt x="461549" y="357812"/>
                      </a:cubicBezTo>
                      <a:cubicBezTo>
                        <a:pt x="461549" y="339126"/>
                        <a:pt x="446385" y="323983"/>
                        <a:pt x="427673" y="323983"/>
                      </a:cubicBezTo>
                      <a:close/>
                      <a:moveTo>
                        <a:pt x="149568" y="323983"/>
                      </a:moveTo>
                      <a:cubicBezTo>
                        <a:pt x="130855" y="323983"/>
                        <a:pt x="115692" y="339126"/>
                        <a:pt x="115692" y="357812"/>
                      </a:cubicBezTo>
                      <a:cubicBezTo>
                        <a:pt x="115692" y="376499"/>
                        <a:pt x="130855" y="391641"/>
                        <a:pt x="149568" y="391641"/>
                      </a:cubicBezTo>
                      <a:cubicBezTo>
                        <a:pt x="168280" y="391641"/>
                        <a:pt x="183444" y="376499"/>
                        <a:pt x="183444" y="357812"/>
                      </a:cubicBezTo>
                      <a:cubicBezTo>
                        <a:pt x="183444" y="339126"/>
                        <a:pt x="168280" y="323983"/>
                        <a:pt x="149568" y="323983"/>
                      </a:cubicBezTo>
                      <a:close/>
                      <a:moveTo>
                        <a:pt x="413316" y="145978"/>
                      </a:moveTo>
                      <a:lnTo>
                        <a:pt x="413316" y="220563"/>
                      </a:lnTo>
                      <a:lnTo>
                        <a:pt x="477196" y="220563"/>
                      </a:lnTo>
                      <a:cubicBezTo>
                        <a:pt x="486068" y="220563"/>
                        <a:pt x="489133" y="214603"/>
                        <a:pt x="483971" y="207354"/>
                      </a:cubicBezTo>
                      <a:lnTo>
                        <a:pt x="449611" y="159188"/>
                      </a:lnTo>
                      <a:cubicBezTo>
                        <a:pt x="444449" y="151939"/>
                        <a:pt x="432996" y="145978"/>
                        <a:pt x="424124" y="145978"/>
                      </a:cubicBezTo>
                      <a:close/>
                      <a:moveTo>
                        <a:pt x="231999" y="145978"/>
                      </a:moveTo>
                      <a:cubicBezTo>
                        <a:pt x="223127" y="145978"/>
                        <a:pt x="211351" y="151616"/>
                        <a:pt x="205705" y="158543"/>
                      </a:cubicBezTo>
                      <a:lnTo>
                        <a:pt x="165860" y="207998"/>
                      </a:lnTo>
                      <a:cubicBezTo>
                        <a:pt x="160376" y="214925"/>
                        <a:pt x="163118" y="220563"/>
                        <a:pt x="171990" y="220563"/>
                      </a:cubicBezTo>
                      <a:lnTo>
                        <a:pt x="374439" y="220563"/>
                      </a:lnTo>
                      <a:lnTo>
                        <a:pt x="374439" y="145978"/>
                      </a:lnTo>
                      <a:close/>
                      <a:moveTo>
                        <a:pt x="324754" y="64144"/>
                      </a:moveTo>
                      <a:cubicBezTo>
                        <a:pt x="352984" y="64144"/>
                        <a:pt x="376214" y="85891"/>
                        <a:pt x="378472" y="113599"/>
                      </a:cubicBezTo>
                      <a:lnTo>
                        <a:pt x="442030" y="113599"/>
                      </a:lnTo>
                      <a:cubicBezTo>
                        <a:pt x="454612" y="113599"/>
                        <a:pt x="470098" y="121654"/>
                        <a:pt x="477196" y="131802"/>
                      </a:cubicBezTo>
                      <a:lnTo>
                        <a:pt x="524783" y="199460"/>
                      </a:lnTo>
                      <a:cubicBezTo>
                        <a:pt x="528816" y="205259"/>
                        <a:pt x="536882" y="209126"/>
                        <a:pt x="544625" y="209126"/>
                      </a:cubicBezTo>
                      <a:cubicBezTo>
                        <a:pt x="546883" y="209126"/>
                        <a:pt x="548819" y="208803"/>
                        <a:pt x="550594" y="208320"/>
                      </a:cubicBezTo>
                      <a:lnTo>
                        <a:pt x="586728" y="197044"/>
                      </a:lnTo>
                      <a:cubicBezTo>
                        <a:pt x="593987" y="194627"/>
                        <a:pt x="600924" y="196238"/>
                        <a:pt x="605118" y="200910"/>
                      </a:cubicBezTo>
                      <a:cubicBezTo>
                        <a:pt x="608183" y="204454"/>
                        <a:pt x="609473" y="209770"/>
                        <a:pt x="608828" y="215569"/>
                      </a:cubicBezTo>
                      <a:lnTo>
                        <a:pt x="590438" y="353140"/>
                      </a:lnTo>
                      <a:cubicBezTo>
                        <a:pt x="588664" y="366189"/>
                        <a:pt x="576565" y="376821"/>
                        <a:pt x="563337" y="376821"/>
                      </a:cubicBezTo>
                      <a:lnTo>
                        <a:pt x="493166" y="376821"/>
                      </a:lnTo>
                      <a:cubicBezTo>
                        <a:pt x="484939" y="405012"/>
                        <a:pt x="458806" y="425792"/>
                        <a:pt x="427673" y="425792"/>
                      </a:cubicBezTo>
                      <a:cubicBezTo>
                        <a:pt x="396700" y="425792"/>
                        <a:pt x="370568" y="405012"/>
                        <a:pt x="362341" y="376821"/>
                      </a:cubicBezTo>
                      <a:lnTo>
                        <a:pt x="215061" y="376821"/>
                      </a:lnTo>
                      <a:cubicBezTo>
                        <a:pt x="206834" y="405012"/>
                        <a:pt x="180540" y="425792"/>
                        <a:pt x="149568" y="425792"/>
                      </a:cubicBezTo>
                      <a:cubicBezTo>
                        <a:pt x="118595" y="425792"/>
                        <a:pt x="92301" y="405012"/>
                        <a:pt x="84074" y="376821"/>
                      </a:cubicBezTo>
                      <a:lnTo>
                        <a:pt x="21485" y="376821"/>
                      </a:lnTo>
                      <a:cubicBezTo>
                        <a:pt x="14871" y="376821"/>
                        <a:pt x="8902" y="374082"/>
                        <a:pt x="4869" y="369411"/>
                      </a:cubicBezTo>
                      <a:cubicBezTo>
                        <a:pt x="836" y="364739"/>
                        <a:pt x="-777" y="358456"/>
                        <a:pt x="352" y="352013"/>
                      </a:cubicBezTo>
                      <a:lnTo>
                        <a:pt x="15516" y="260513"/>
                      </a:lnTo>
                      <a:cubicBezTo>
                        <a:pt x="17613" y="247787"/>
                        <a:pt x="29066" y="235544"/>
                        <a:pt x="41649" y="232806"/>
                      </a:cubicBezTo>
                      <a:lnTo>
                        <a:pt x="95850" y="220402"/>
                      </a:lnTo>
                      <a:cubicBezTo>
                        <a:pt x="105690" y="218147"/>
                        <a:pt x="119241" y="209770"/>
                        <a:pt x="125532" y="201877"/>
                      </a:cubicBezTo>
                      <a:lnTo>
                        <a:pt x="181992" y="130836"/>
                      </a:lnTo>
                      <a:cubicBezTo>
                        <a:pt x="189735" y="121170"/>
                        <a:pt x="205544" y="113599"/>
                        <a:pt x="217965" y="113599"/>
                      </a:cubicBezTo>
                      <a:lnTo>
                        <a:pt x="271037" y="113599"/>
                      </a:lnTo>
                      <a:cubicBezTo>
                        <a:pt x="273295" y="85891"/>
                        <a:pt x="296525" y="64144"/>
                        <a:pt x="324754" y="64144"/>
                      </a:cubicBezTo>
                      <a:close/>
                      <a:moveTo>
                        <a:pt x="387520" y="28830"/>
                      </a:moveTo>
                      <a:cubicBezTo>
                        <a:pt x="391395" y="26250"/>
                        <a:pt x="396562" y="27217"/>
                        <a:pt x="399145" y="31087"/>
                      </a:cubicBezTo>
                      <a:cubicBezTo>
                        <a:pt x="401728" y="34957"/>
                        <a:pt x="400760" y="40278"/>
                        <a:pt x="396885" y="42857"/>
                      </a:cubicBezTo>
                      <a:lnTo>
                        <a:pt x="375734" y="57047"/>
                      </a:lnTo>
                      <a:cubicBezTo>
                        <a:pt x="374281" y="58014"/>
                        <a:pt x="372667" y="58498"/>
                        <a:pt x="371052" y="58498"/>
                      </a:cubicBezTo>
                      <a:cubicBezTo>
                        <a:pt x="368308" y="58498"/>
                        <a:pt x="365724" y="57208"/>
                        <a:pt x="363948" y="54789"/>
                      </a:cubicBezTo>
                      <a:cubicBezTo>
                        <a:pt x="361365" y="50919"/>
                        <a:pt x="362495" y="45599"/>
                        <a:pt x="366370" y="43019"/>
                      </a:cubicBezTo>
                      <a:close/>
                      <a:moveTo>
                        <a:pt x="261676" y="28830"/>
                      </a:moveTo>
                      <a:lnTo>
                        <a:pt x="282789" y="43019"/>
                      </a:lnTo>
                      <a:cubicBezTo>
                        <a:pt x="286657" y="45599"/>
                        <a:pt x="287624" y="50919"/>
                        <a:pt x="285045" y="54789"/>
                      </a:cubicBezTo>
                      <a:cubicBezTo>
                        <a:pt x="283434" y="57208"/>
                        <a:pt x="280694" y="58498"/>
                        <a:pt x="277954" y="58498"/>
                      </a:cubicBezTo>
                      <a:cubicBezTo>
                        <a:pt x="276342" y="58498"/>
                        <a:pt x="274730" y="58014"/>
                        <a:pt x="273280" y="57047"/>
                      </a:cubicBezTo>
                      <a:lnTo>
                        <a:pt x="252166" y="42857"/>
                      </a:lnTo>
                      <a:cubicBezTo>
                        <a:pt x="248298" y="40278"/>
                        <a:pt x="247331" y="34957"/>
                        <a:pt x="249910" y="31087"/>
                      </a:cubicBezTo>
                      <a:cubicBezTo>
                        <a:pt x="252489" y="27217"/>
                        <a:pt x="257807" y="26250"/>
                        <a:pt x="261676" y="28830"/>
                      </a:cubicBezTo>
                      <a:close/>
                      <a:moveTo>
                        <a:pt x="324611" y="0"/>
                      </a:moveTo>
                      <a:cubicBezTo>
                        <a:pt x="329288" y="0"/>
                        <a:pt x="332998" y="3707"/>
                        <a:pt x="332998" y="8381"/>
                      </a:cubicBezTo>
                      <a:lnTo>
                        <a:pt x="332998" y="35298"/>
                      </a:lnTo>
                      <a:cubicBezTo>
                        <a:pt x="332998" y="39973"/>
                        <a:pt x="329288" y="43680"/>
                        <a:pt x="324611" y="43680"/>
                      </a:cubicBezTo>
                      <a:cubicBezTo>
                        <a:pt x="319933" y="43680"/>
                        <a:pt x="316062" y="39973"/>
                        <a:pt x="316062" y="35298"/>
                      </a:cubicBezTo>
                      <a:lnTo>
                        <a:pt x="316062" y="8381"/>
                      </a:lnTo>
                      <a:cubicBezTo>
                        <a:pt x="316062" y="3707"/>
                        <a:pt x="319933" y="0"/>
                        <a:pt x="324611" y="0"/>
                      </a:cubicBezTo>
                      <a:close/>
                    </a:path>
                  </a:pathLst>
                </a:custGeom>
                <a:solidFill>
                  <a:srgbClr val="FFFFFF"/>
                </a:solidFill>
              </p:spPr>
              <p:txBody>
                <a:bodyPr vert="horz" wrap="square" lIns="91440" tIns="45720" rIns="91440" bIns="45720" anchor="ctr">
                  <a:normAutofit/>
                </a:bodyPr>
                <a:lstStyle/>
                <a:p>
                  <a:pPr marL="0" algn="ctr"/>
                  <a:endParaRPr/>
                </a:p>
              </p:txBody>
            </p:sp>
          </p:grpSp>
          <p:grpSp>
            <p:nvGrpSpPr>
              <p:cNvPr id="12" name="Group 12"/>
              <p:cNvGrpSpPr/>
              <p:nvPr/>
            </p:nvGrpSpPr>
            <p:grpSpPr>
              <a:xfrm>
                <a:off x="669925" y="1942585"/>
                <a:ext cx="4605122" cy="924165"/>
                <a:chOff x="1316991" y="2075739"/>
                <a:chExt cx="3507423" cy="924165"/>
              </a:xfrm>
            </p:grpSpPr>
            <p:sp>
              <p:nvSpPr>
                <p:cNvPr id="13" name="TextBox 13"/>
                <p:cNvSpPr txBox="1"/>
                <p:nvPr/>
              </p:nvSpPr>
              <p:spPr>
                <a:xfrm>
                  <a:off x="1316991" y="2075739"/>
                  <a:ext cx="3507423" cy="338554"/>
                </a:xfrm>
                <a:prstGeom prst="rect">
                  <a:avLst/>
                </a:prstGeom>
                <a:noFill/>
              </p:spPr>
              <p:txBody>
                <a:bodyPr vert="horz" wrap="square" lIns="91440" tIns="45720" rIns="91440" bIns="45720" rtlCol="0" anchor="b">
                  <a:spAutoFit/>
                </a:bodyPr>
                <a:lstStyle/>
                <a:p>
                  <a:pPr marL="0" algn="r">
                    <a:spcBef>
                      <a:spcPct val="0"/>
                    </a:spcBef>
                    <a:defRPr/>
                  </a:pPr>
                  <a:r>
                    <a:rPr lang="en-US" sz="1600" b="1" i="0" u="none" baseline="0">
                      <a:solidFill>
                        <a:srgbClr val="000000"/>
                      </a:solidFill>
                      <a:latin typeface="Arial"/>
                      <a:ea typeface="Arial"/>
                    </a:rPr>
                    <a:t>What is Symmetry?</a:t>
                  </a:r>
                  <a:endParaRPr lang="en-US" sz="1100"/>
                </a:p>
              </p:txBody>
            </p:sp>
            <p:sp>
              <p:nvSpPr>
                <p:cNvPr id="14" name="TextBox 14"/>
                <p:cNvSpPr txBox="1"/>
                <p:nvPr/>
              </p:nvSpPr>
              <p:spPr>
                <a:xfrm>
                  <a:off x="1316991" y="2414294"/>
                  <a:ext cx="3507423" cy="585610"/>
                </a:xfrm>
                <a:prstGeom prst="rect">
                  <a:avLst/>
                </a:prstGeom>
                <a:noFill/>
              </p:spPr>
              <p:txBody>
                <a:bodyPr vert="horz" wrap="square" lIns="91440" tIns="45720" rIns="91440" bIns="45720" rtlCol="0" anchor="t">
                  <a:spAutoFit/>
                </a:bodyPr>
                <a:lstStyle/>
                <a:p>
                  <a:pPr marL="0" algn="r">
                    <a:lnSpc>
                      <a:spcPct val="120000"/>
                    </a:lnSpc>
                    <a:defRPr/>
                  </a:pPr>
                  <a:r>
                    <a:rPr lang="en-US" sz="1400" b="0" i="0" u="none" baseline="0">
                      <a:solidFill>
                        <a:srgbClr val="000000"/>
                      </a:solidFill>
                      <a:latin typeface="Arial"/>
                      <a:ea typeface="Arial"/>
                    </a:rPr>
                    <a:t>Symmetry refers to a balanced and proportional similarity between different parts of a whole. It can manifest in various forms such as reflection, rotation, and translation, and is a fundamental concept that underlies many natural and human-made structures.</a:t>
                  </a:r>
                  <a:endParaRPr lang="en-US" sz="1100"/>
                </a:p>
              </p:txBody>
            </p:sp>
          </p:grpSp>
        </p:grpSp>
        <p:grpSp>
          <p:nvGrpSpPr>
            <p:cNvPr id="15" name="Group 15"/>
            <p:cNvGrpSpPr/>
            <p:nvPr/>
          </p:nvGrpSpPr>
          <p:grpSpPr>
            <a:xfrm>
              <a:off x="5898833" y="1602964"/>
              <a:ext cx="5621654" cy="1627569"/>
              <a:chOff x="5898833" y="690146"/>
              <a:chExt cx="5621654" cy="1627569"/>
            </a:xfrm>
          </p:grpSpPr>
          <p:grpSp>
            <p:nvGrpSpPr>
              <p:cNvPr id="16" name="Group 16"/>
              <p:cNvGrpSpPr/>
              <p:nvPr/>
            </p:nvGrpSpPr>
            <p:grpSpPr>
              <a:xfrm>
                <a:off x="5898833" y="1123950"/>
                <a:ext cx="1243328" cy="1193765"/>
                <a:chOff x="5898833" y="1123950"/>
                <a:chExt cx="1243328" cy="1193765"/>
              </a:xfrm>
            </p:grpSpPr>
            <p:sp>
              <p:nvSpPr>
                <p:cNvPr id="17" name="AutoShape 17"/>
                <p:cNvSpPr/>
                <p:nvPr/>
              </p:nvSpPr>
              <p:spPr>
                <a:xfrm>
                  <a:off x="5898833" y="1123950"/>
                  <a:ext cx="1243328" cy="1193765"/>
                </a:xfrm>
                <a:prstGeom prst="diamond">
                  <a:avLst/>
                </a:prstGeom>
                <a:solidFill>
                  <a:schemeClr val="accent1"/>
                </a:solidFill>
                <a:ln w="57150" cap="flat" cmpd="sng">
                  <a:solidFill>
                    <a:srgbClr val="FFFFFF"/>
                  </a:solidFill>
                  <a:prstDash val="solid"/>
                </a:ln>
              </p:spPr>
              <p:txBody>
                <a:bodyPr vert="horz" wrap="square" lIns="91440" tIns="45720" rIns="91440" bIns="45720" anchor="ctr">
                  <a:normAutofit/>
                </a:bodyPr>
                <a:lstStyle/>
                <a:p>
                  <a:pPr marL="0" algn="ctr"/>
                  <a:endParaRPr/>
                </a:p>
              </p:txBody>
            </p:sp>
            <p:sp>
              <p:nvSpPr>
                <p:cNvPr id="18" name="Freeform 18"/>
                <p:cNvSpPr/>
                <p:nvPr/>
              </p:nvSpPr>
              <p:spPr>
                <a:xfrm>
                  <a:off x="6313748" y="1570430"/>
                  <a:ext cx="413499" cy="300805"/>
                </a:xfrm>
                <a:custGeom>
                  <a:avLst/>
                  <a:gdLst/>
                  <a:ahLst/>
                  <a:cxnLst/>
                  <a:rect l="l" t="t" r="r" b="b"/>
                  <a:pathLst>
                    <a:path w="5757" h="4194">
                      <a:moveTo>
                        <a:pt x="5633" y="1244"/>
                      </a:moveTo>
                      <a:lnTo>
                        <a:pt x="5210" y="1244"/>
                      </a:lnTo>
                      <a:cubicBezTo>
                        <a:pt x="5178" y="1244"/>
                        <a:pt x="5147" y="1256"/>
                        <a:pt x="5124" y="1278"/>
                      </a:cubicBezTo>
                      <a:lnTo>
                        <a:pt x="5034" y="1365"/>
                      </a:lnTo>
                      <a:cubicBezTo>
                        <a:pt x="4882" y="1013"/>
                        <a:pt x="4664" y="666"/>
                        <a:pt x="4370" y="306"/>
                      </a:cubicBezTo>
                      <a:cubicBezTo>
                        <a:pt x="4210" y="111"/>
                        <a:pt x="3975" y="0"/>
                        <a:pt x="3724" y="0"/>
                      </a:cubicBezTo>
                      <a:lnTo>
                        <a:pt x="2033" y="0"/>
                      </a:lnTo>
                      <a:cubicBezTo>
                        <a:pt x="1782" y="0"/>
                        <a:pt x="1547" y="111"/>
                        <a:pt x="1388" y="306"/>
                      </a:cubicBezTo>
                      <a:cubicBezTo>
                        <a:pt x="1084" y="677"/>
                        <a:pt x="870" y="1016"/>
                        <a:pt x="722" y="1364"/>
                      </a:cubicBezTo>
                      <a:lnTo>
                        <a:pt x="633" y="1278"/>
                      </a:lnTo>
                      <a:cubicBezTo>
                        <a:pt x="610" y="1256"/>
                        <a:pt x="579" y="1244"/>
                        <a:pt x="547" y="1244"/>
                      </a:cubicBezTo>
                      <a:lnTo>
                        <a:pt x="125" y="1244"/>
                      </a:lnTo>
                      <a:cubicBezTo>
                        <a:pt x="56" y="1244"/>
                        <a:pt x="0" y="1300"/>
                        <a:pt x="0" y="1368"/>
                      </a:cubicBezTo>
                      <a:lnTo>
                        <a:pt x="0" y="1657"/>
                      </a:lnTo>
                      <a:cubicBezTo>
                        <a:pt x="0" y="1723"/>
                        <a:pt x="51" y="1777"/>
                        <a:pt x="117" y="1782"/>
                      </a:cubicBezTo>
                      <a:lnTo>
                        <a:pt x="551" y="1809"/>
                      </a:lnTo>
                      <a:cubicBezTo>
                        <a:pt x="485" y="2001"/>
                        <a:pt x="434" y="2286"/>
                        <a:pt x="434" y="2689"/>
                      </a:cubicBezTo>
                      <a:cubicBezTo>
                        <a:pt x="434" y="3038"/>
                        <a:pt x="504" y="3268"/>
                        <a:pt x="625" y="3416"/>
                      </a:cubicBezTo>
                      <a:lnTo>
                        <a:pt x="625" y="4089"/>
                      </a:lnTo>
                      <a:cubicBezTo>
                        <a:pt x="625" y="4147"/>
                        <a:pt x="672" y="4194"/>
                        <a:pt x="730" y="4194"/>
                      </a:cubicBezTo>
                      <a:lnTo>
                        <a:pt x="1210" y="4194"/>
                      </a:lnTo>
                      <a:cubicBezTo>
                        <a:pt x="1268" y="4194"/>
                        <a:pt x="1315" y="4147"/>
                        <a:pt x="1315" y="4089"/>
                      </a:cubicBezTo>
                      <a:lnTo>
                        <a:pt x="1315" y="3671"/>
                      </a:lnTo>
                      <a:lnTo>
                        <a:pt x="4443" y="3671"/>
                      </a:lnTo>
                      <a:lnTo>
                        <a:pt x="4443" y="4089"/>
                      </a:lnTo>
                      <a:cubicBezTo>
                        <a:pt x="4443" y="4147"/>
                        <a:pt x="4489" y="4194"/>
                        <a:pt x="4547" y="4194"/>
                      </a:cubicBezTo>
                      <a:lnTo>
                        <a:pt x="5027" y="4194"/>
                      </a:lnTo>
                      <a:cubicBezTo>
                        <a:pt x="5085" y="4194"/>
                        <a:pt x="5132" y="4147"/>
                        <a:pt x="5132" y="4089"/>
                      </a:cubicBezTo>
                      <a:lnTo>
                        <a:pt x="5132" y="3416"/>
                      </a:lnTo>
                      <a:cubicBezTo>
                        <a:pt x="5253" y="3268"/>
                        <a:pt x="5323" y="3038"/>
                        <a:pt x="5323" y="2689"/>
                      </a:cubicBezTo>
                      <a:cubicBezTo>
                        <a:pt x="5323" y="2286"/>
                        <a:pt x="5272" y="2001"/>
                        <a:pt x="5206" y="1809"/>
                      </a:cubicBezTo>
                      <a:lnTo>
                        <a:pt x="5640" y="1782"/>
                      </a:lnTo>
                      <a:cubicBezTo>
                        <a:pt x="5706" y="1777"/>
                        <a:pt x="5757" y="1723"/>
                        <a:pt x="5757" y="1657"/>
                      </a:cubicBezTo>
                      <a:lnTo>
                        <a:pt x="5757" y="1368"/>
                      </a:lnTo>
                      <a:cubicBezTo>
                        <a:pt x="5757" y="1300"/>
                        <a:pt x="5701" y="1244"/>
                        <a:pt x="5633" y="1244"/>
                      </a:cubicBezTo>
                      <a:close/>
                      <a:moveTo>
                        <a:pt x="1744" y="597"/>
                      </a:moveTo>
                      <a:cubicBezTo>
                        <a:pt x="1815" y="510"/>
                        <a:pt x="1921" y="460"/>
                        <a:pt x="2033" y="460"/>
                      </a:cubicBezTo>
                      <a:lnTo>
                        <a:pt x="3724" y="460"/>
                      </a:lnTo>
                      <a:cubicBezTo>
                        <a:pt x="3836" y="460"/>
                        <a:pt x="3942" y="510"/>
                        <a:pt x="4013" y="597"/>
                      </a:cubicBezTo>
                      <a:cubicBezTo>
                        <a:pt x="4219" y="849"/>
                        <a:pt x="4382" y="1090"/>
                        <a:pt x="4507" y="1330"/>
                      </a:cubicBezTo>
                      <a:lnTo>
                        <a:pt x="1247" y="1331"/>
                      </a:lnTo>
                      <a:cubicBezTo>
                        <a:pt x="1370" y="1096"/>
                        <a:pt x="1533" y="855"/>
                        <a:pt x="1744" y="597"/>
                      </a:cubicBezTo>
                      <a:close/>
                      <a:moveTo>
                        <a:pt x="1389" y="3161"/>
                      </a:moveTo>
                      <a:cubicBezTo>
                        <a:pt x="1150" y="3161"/>
                        <a:pt x="956" y="3082"/>
                        <a:pt x="956" y="2893"/>
                      </a:cubicBezTo>
                      <a:cubicBezTo>
                        <a:pt x="956" y="2704"/>
                        <a:pt x="1026" y="2550"/>
                        <a:pt x="1265" y="2550"/>
                      </a:cubicBezTo>
                      <a:cubicBezTo>
                        <a:pt x="1504" y="2550"/>
                        <a:pt x="1822" y="2704"/>
                        <a:pt x="1822" y="2893"/>
                      </a:cubicBezTo>
                      <a:cubicBezTo>
                        <a:pt x="1822" y="3082"/>
                        <a:pt x="1628" y="3161"/>
                        <a:pt x="1389" y="3161"/>
                      </a:cubicBezTo>
                      <a:close/>
                      <a:moveTo>
                        <a:pt x="3332" y="3121"/>
                      </a:moveTo>
                      <a:lnTo>
                        <a:pt x="2425" y="3121"/>
                      </a:lnTo>
                      <a:cubicBezTo>
                        <a:pt x="2288" y="3121"/>
                        <a:pt x="2177" y="3010"/>
                        <a:pt x="2177" y="2873"/>
                      </a:cubicBezTo>
                      <a:cubicBezTo>
                        <a:pt x="2177" y="2835"/>
                        <a:pt x="2208" y="2803"/>
                        <a:pt x="2246" y="2803"/>
                      </a:cubicBezTo>
                      <a:lnTo>
                        <a:pt x="3511" y="2803"/>
                      </a:lnTo>
                      <a:cubicBezTo>
                        <a:pt x="3549" y="2803"/>
                        <a:pt x="3581" y="2835"/>
                        <a:pt x="3581" y="2873"/>
                      </a:cubicBezTo>
                      <a:cubicBezTo>
                        <a:pt x="3581" y="3010"/>
                        <a:pt x="3469" y="3121"/>
                        <a:pt x="3332" y="3121"/>
                      </a:cubicBezTo>
                      <a:close/>
                      <a:moveTo>
                        <a:pt x="4368" y="3161"/>
                      </a:moveTo>
                      <a:cubicBezTo>
                        <a:pt x="4129" y="3161"/>
                        <a:pt x="3936" y="3082"/>
                        <a:pt x="3936" y="2893"/>
                      </a:cubicBezTo>
                      <a:cubicBezTo>
                        <a:pt x="3936" y="2704"/>
                        <a:pt x="4253" y="2550"/>
                        <a:pt x="4492" y="2550"/>
                      </a:cubicBezTo>
                      <a:cubicBezTo>
                        <a:pt x="4731" y="2550"/>
                        <a:pt x="4801" y="2704"/>
                        <a:pt x="4801" y="2893"/>
                      </a:cubicBezTo>
                      <a:cubicBezTo>
                        <a:pt x="4801" y="3082"/>
                        <a:pt x="4608" y="3161"/>
                        <a:pt x="4368" y="3161"/>
                      </a:cubicBezTo>
                      <a:close/>
                    </a:path>
                  </a:pathLst>
                </a:custGeom>
                <a:solidFill>
                  <a:srgbClr val="FFFFFF"/>
                </a:solidFill>
              </p:spPr>
              <p:txBody>
                <a:bodyPr vert="horz" wrap="square" lIns="91440" tIns="45720" rIns="91440" bIns="45720" anchor="ctr">
                  <a:normAutofit/>
                </a:bodyPr>
                <a:lstStyle/>
                <a:p>
                  <a:pPr marL="0" algn="ctr"/>
                  <a:endParaRPr/>
                </a:p>
              </p:txBody>
            </p:sp>
          </p:grpSp>
          <p:grpSp>
            <p:nvGrpSpPr>
              <p:cNvPr id="19" name="Group 19"/>
              <p:cNvGrpSpPr/>
              <p:nvPr/>
            </p:nvGrpSpPr>
            <p:grpSpPr>
              <a:xfrm>
                <a:off x="7142156" y="690146"/>
                <a:ext cx="4378331" cy="924165"/>
                <a:chOff x="1316991" y="1375067"/>
                <a:chExt cx="3507423" cy="924165"/>
              </a:xfrm>
            </p:grpSpPr>
            <p:sp>
              <p:nvSpPr>
                <p:cNvPr id="20" name="TextBox 20"/>
                <p:cNvSpPr txBox="1"/>
                <p:nvPr/>
              </p:nvSpPr>
              <p:spPr>
                <a:xfrm>
                  <a:off x="1316991" y="1375067"/>
                  <a:ext cx="3507423" cy="338554"/>
                </a:xfrm>
                <a:prstGeom prst="rect">
                  <a:avLst/>
                </a:prstGeom>
                <a:noFill/>
              </p:spPr>
              <p:txBody>
                <a:bodyPr vert="horz" wrap="square" lIns="91440" tIns="45720" rIns="91440" bIns="45720" rtlCol="0" anchor="b">
                  <a:spAutoFit/>
                </a:bodyPr>
                <a:lstStyle/>
                <a:p>
                  <a:pPr marL="0" algn="l">
                    <a:spcBef>
                      <a:spcPct val="0"/>
                    </a:spcBef>
                    <a:defRPr/>
                  </a:pPr>
                  <a:r>
                    <a:rPr lang="en-US" sz="1600" b="1" i="0" u="none" baseline="0">
                      <a:solidFill>
                        <a:srgbClr val="000000"/>
                      </a:solidFill>
                      <a:latin typeface="Arial"/>
                      <a:ea typeface="Arial"/>
                    </a:rPr>
                    <a:t>Historical Significance</a:t>
                  </a:r>
                  <a:endParaRPr lang="en-US" sz="1100"/>
                </a:p>
              </p:txBody>
            </p:sp>
            <p:sp>
              <p:nvSpPr>
                <p:cNvPr id="21" name="TextBox 21"/>
                <p:cNvSpPr txBox="1"/>
                <p:nvPr/>
              </p:nvSpPr>
              <p:spPr>
                <a:xfrm>
                  <a:off x="1316991" y="1713622"/>
                  <a:ext cx="3507423" cy="585610"/>
                </a:xfrm>
                <a:prstGeom prst="rect">
                  <a:avLst/>
                </a:prstGeom>
                <a:noFill/>
              </p:spPr>
              <p:txBody>
                <a:bodyPr vert="horz" wrap="square" lIns="91440" tIns="45720" rIns="91440" bIns="45720" rtlCol="0" anchor="t">
                  <a:spAutoFit/>
                </a:bodyPr>
                <a:lstStyle/>
                <a:p>
                  <a:pPr marL="0" algn="l">
                    <a:lnSpc>
                      <a:spcPct val="120000"/>
                    </a:lnSpc>
                    <a:defRPr/>
                  </a:pPr>
                  <a:r>
                    <a:rPr lang="en-US" sz="1400" b="0" i="0" u="none" baseline="0">
                      <a:solidFill>
                        <a:srgbClr val="000000"/>
                      </a:solidFill>
                      <a:latin typeface="Arial"/>
                      <a:ea typeface="Arial"/>
                    </a:rPr>
                    <a:t>Throughout history, symmetry has played a crucial role in art, architecture, and mathematics. Ancient civilizations, including the Greeks and Egyptians, emphasized symmetry in their designs to evoke beauty, harmony, and order, influencing cultural aesthetics across generations.</a:t>
                  </a:r>
                  <a:endParaRPr lang="en-US" sz="1100"/>
                </a:p>
              </p:txBody>
            </p:sp>
          </p:grpSp>
        </p:grpSp>
        <p:grpSp>
          <p:nvGrpSpPr>
            <p:cNvPr id="22" name="Group 22"/>
            <p:cNvGrpSpPr/>
            <p:nvPr/>
          </p:nvGrpSpPr>
          <p:grpSpPr>
            <a:xfrm>
              <a:off x="5898833" y="3243808"/>
              <a:ext cx="5621654" cy="1502926"/>
              <a:chOff x="5898833" y="2330990"/>
              <a:chExt cx="5621654" cy="1502926"/>
            </a:xfrm>
          </p:grpSpPr>
          <p:grpSp>
            <p:nvGrpSpPr>
              <p:cNvPr id="23" name="Group 23"/>
              <p:cNvGrpSpPr/>
              <p:nvPr/>
            </p:nvGrpSpPr>
            <p:grpSpPr>
              <a:xfrm>
                <a:off x="5898833" y="2330990"/>
                <a:ext cx="1243328" cy="1193765"/>
                <a:chOff x="5898833" y="2330990"/>
                <a:chExt cx="1243328" cy="1193765"/>
              </a:xfrm>
            </p:grpSpPr>
            <p:sp>
              <p:nvSpPr>
                <p:cNvPr id="24" name="AutoShape 24"/>
                <p:cNvSpPr/>
                <p:nvPr/>
              </p:nvSpPr>
              <p:spPr>
                <a:xfrm>
                  <a:off x="5898833" y="2330990"/>
                  <a:ext cx="1243328" cy="1193765"/>
                </a:xfrm>
                <a:prstGeom prst="diamond">
                  <a:avLst/>
                </a:prstGeom>
                <a:solidFill>
                  <a:schemeClr val="accent3"/>
                </a:solidFill>
                <a:ln w="57150" cap="flat" cmpd="sng">
                  <a:solidFill>
                    <a:srgbClr val="FFFFFF"/>
                  </a:solidFill>
                  <a:prstDash val="solid"/>
                </a:ln>
              </p:spPr>
              <p:txBody>
                <a:bodyPr vert="horz" wrap="square" lIns="91440" tIns="45720" rIns="91440" bIns="45720" anchor="ctr">
                  <a:normAutofit/>
                </a:bodyPr>
                <a:lstStyle/>
                <a:p>
                  <a:pPr marL="0" algn="ctr"/>
                  <a:endParaRPr/>
                </a:p>
              </p:txBody>
            </p:sp>
            <p:sp>
              <p:nvSpPr>
                <p:cNvPr id="25" name="Freeform 25"/>
                <p:cNvSpPr/>
                <p:nvPr/>
              </p:nvSpPr>
              <p:spPr>
                <a:xfrm>
                  <a:off x="6313748" y="2757018"/>
                  <a:ext cx="413499" cy="341708"/>
                </a:xfrm>
                <a:custGeom>
                  <a:avLst/>
                  <a:gdLst/>
                  <a:ahLst/>
                  <a:cxnLst/>
                  <a:rect l="l" t="t" r="r" b="b"/>
                  <a:pathLst>
                    <a:path w="4165" h="3447">
                      <a:moveTo>
                        <a:pt x="4165" y="1138"/>
                      </a:moveTo>
                      <a:lnTo>
                        <a:pt x="3540" y="1138"/>
                      </a:lnTo>
                      <a:lnTo>
                        <a:pt x="3509" y="1429"/>
                      </a:lnTo>
                      <a:lnTo>
                        <a:pt x="3373" y="801"/>
                      </a:lnTo>
                      <a:cubicBezTo>
                        <a:pt x="3373" y="497"/>
                        <a:pt x="3125" y="250"/>
                        <a:pt x="2821" y="250"/>
                      </a:cubicBezTo>
                      <a:lnTo>
                        <a:pt x="2587" y="250"/>
                      </a:lnTo>
                      <a:lnTo>
                        <a:pt x="2587" y="0"/>
                      </a:lnTo>
                      <a:lnTo>
                        <a:pt x="1561" y="0"/>
                      </a:lnTo>
                      <a:lnTo>
                        <a:pt x="1561" y="250"/>
                      </a:lnTo>
                      <a:lnTo>
                        <a:pt x="1368" y="250"/>
                      </a:lnTo>
                      <a:cubicBezTo>
                        <a:pt x="1063" y="250"/>
                        <a:pt x="816" y="497"/>
                        <a:pt x="817" y="795"/>
                      </a:cubicBezTo>
                      <a:lnTo>
                        <a:pt x="656" y="1431"/>
                      </a:lnTo>
                      <a:lnTo>
                        <a:pt x="625" y="1138"/>
                      </a:lnTo>
                      <a:lnTo>
                        <a:pt x="0" y="1138"/>
                      </a:lnTo>
                      <a:lnTo>
                        <a:pt x="0" y="1483"/>
                      </a:lnTo>
                      <a:lnTo>
                        <a:pt x="545" y="1514"/>
                      </a:lnTo>
                      <a:cubicBezTo>
                        <a:pt x="455" y="1597"/>
                        <a:pt x="405" y="1706"/>
                        <a:pt x="405" y="1822"/>
                      </a:cubicBezTo>
                      <a:lnTo>
                        <a:pt x="405" y="2420"/>
                      </a:lnTo>
                      <a:cubicBezTo>
                        <a:pt x="405" y="2568"/>
                        <a:pt x="488" y="2705"/>
                        <a:pt x="627" y="2788"/>
                      </a:cubicBezTo>
                      <a:lnTo>
                        <a:pt x="627" y="3177"/>
                      </a:lnTo>
                      <a:cubicBezTo>
                        <a:pt x="627" y="3307"/>
                        <a:pt x="707" y="3447"/>
                        <a:pt x="933" y="3447"/>
                      </a:cubicBezTo>
                      <a:cubicBezTo>
                        <a:pt x="1127" y="3447"/>
                        <a:pt x="1262" y="3336"/>
                        <a:pt x="1262" y="3177"/>
                      </a:cubicBezTo>
                      <a:lnTo>
                        <a:pt x="1262" y="2869"/>
                      </a:lnTo>
                      <a:lnTo>
                        <a:pt x="2843" y="2869"/>
                      </a:lnTo>
                      <a:lnTo>
                        <a:pt x="2843" y="3177"/>
                      </a:lnTo>
                      <a:cubicBezTo>
                        <a:pt x="2843" y="3336"/>
                        <a:pt x="2978" y="3447"/>
                        <a:pt x="3172" y="3447"/>
                      </a:cubicBezTo>
                      <a:cubicBezTo>
                        <a:pt x="3398" y="3447"/>
                        <a:pt x="3478" y="3307"/>
                        <a:pt x="3478" y="3177"/>
                      </a:cubicBezTo>
                      <a:lnTo>
                        <a:pt x="3478" y="2869"/>
                      </a:lnTo>
                      <a:lnTo>
                        <a:pt x="3478" y="2822"/>
                      </a:lnTo>
                      <a:lnTo>
                        <a:pt x="3478" y="2819"/>
                      </a:lnTo>
                      <a:cubicBezTo>
                        <a:pt x="3650" y="2745"/>
                        <a:pt x="3761" y="2589"/>
                        <a:pt x="3761" y="2420"/>
                      </a:cubicBezTo>
                      <a:lnTo>
                        <a:pt x="3761" y="1822"/>
                      </a:lnTo>
                      <a:cubicBezTo>
                        <a:pt x="3761" y="1706"/>
                        <a:pt x="3710" y="1597"/>
                        <a:pt x="3620" y="1514"/>
                      </a:cubicBezTo>
                      <a:lnTo>
                        <a:pt x="4165" y="1483"/>
                      </a:lnTo>
                      <a:lnTo>
                        <a:pt x="4165" y="1138"/>
                      </a:lnTo>
                      <a:close/>
                      <a:moveTo>
                        <a:pt x="1027" y="798"/>
                      </a:moveTo>
                      <a:cubicBezTo>
                        <a:pt x="1029" y="612"/>
                        <a:pt x="1181" y="461"/>
                        <a:pt x="1367" y="461"/>
                      </a:cubicBezTo>
                      <a:lnTo>
                        <a:pt x="2821" y="461"/>
                      </a:lnTo>
                      <a:cubicBezTo>
                        <a:pt x="3009" y="461"/>
                        <a:pt x="3162" y="614"/>
                        <a:pt x="3162" y="801"/>
                      </a:cubicBezTo>
                      <a:lnTo>
                        <a:pt x="3309" y="1426"/>
                      </a:lnTo>
                      <a:lnTo>
                        <a:pt x="3271" y="1424"/>
                      </a:lnTo>
                      <a:cubicBezTo>
                        <a:pt x="3265" y="1424"/>
                        <a:pt x="3259" y="1423"/>
                        <a:pt x="3253" y="1423"/>
                      </a:cubicBezTo>
                      <a:lnTo>
                        <a:pt x="913" y="1423"/>
                      </a:lnTo>
                      <a:cubicBezTo>
                        <a:pt x="906" y="1423"/>
                        <a:pt x="900" y="1424"/>
                        <a:pt x="894" y="1424"/>
                      </a:cubicBezTo>
                      <a:lnTo>
                        <a:pt x="854" y="1426"/>
                      </a:lnTo>
                      <a:lnTo>
                        <a:pt x="1027" y="798"/>
                      </a:lnTo>
                      <a:close/>
                      <a:moveTo>
                        <a:pt x="1441" y="2398"/>
                      </a:moveTo>
                      <a:lnTo>
                        <a:pt x="757" y="2398"/>
                      </a:lnTo>
                      <a:lnTo>
                        <a:pt x="757" y="1888"/>
                      </a:lnTo>
                      <a:lnTo>
                        <a:pt x="1441" y="1888"/>
                      </a:lnTo>
                      <a:lnTo>
                        <a:pt x="1441" y="2398"/>
                      </a:lnTo>
                      <a:close/>
                      <a:moveTo>
                        <a:pt x="2675" y="2208"/>
                      </a:moveTo>
                      <a:lnTo>
                        <a:pt x="1584" y="2208"/>
                      </a:lnTo>
                      <a:lnTo>
                        <a:pt x="1584" y="2068"/>
                      </a:lnTo>
                      <a:lnTo>
                        <a:pt x="2675" y="2068"/>
                      </a:lnTo>
                      <a:lnTo>
                        <a:pt x="2675" y="2208"/>
                      </a:lnTo>
                      <a:lnTo>
                        <a:pt x="2675" y="2208"/>
                      </a:lnTo>
                      <a:close/>
                      <a:moveTo>
                        <a:pt x="3497" y="2398"/>
                      </a:moveTo>
                      <a:lnTo>
                        <a:pt x="2812" y="2398"/>
                      </a:lnTo>
                      <a:lnTo>
                        <a:pt x="2812" y="1888"/>
                      </a:lnTo>
                      <a:lnTo>
                        <a:pt x="3497" y="1888"/>
                      </a:lnTo>
                      <a:lnTo>
                        <a:pt x="3497" y="2398"/>
                      </a:lnTo>
                      <a:close/>
                    </a:path>
                  </a:pathLst>
                </a:custGeom>
                <a:solidFill>
                  <a:srgbClr val="FFFFFF"/>
                </a:solidFill>
              </p:spPr>
              <p:txBody>
                <a:bodyPr vert="horz" wrap="square" lIns="91440" tIns="45720" rIns="91440" bIns="45720" anchor="ctr">
                  <a:normAutofit/>
                </a:bodyPr>
                <a:lstStyle/>
                <a:p>
                  <a:pPr marL="0" algn="ctr"/>
                  <a:endParaRPr/>
                </a:p>
              </p:txBody>
            </p:sp>
          </p:grpSp>
          <p:grpSp>
            <p:nvGrpSpPr>
              <p:cNvPr id="26" name="Group 26"/>
              <p:cNvGrpSpPr/>
              <p:nvPr/>
            </p:nvGrpSpPr>
            <p:grpSpPr>
              <a:xfrm>
                <a:off x="7142156" y="2909751"/>
                <a:ext cx="4378331" cy="924165"/>
                <a:chOff x="1316991" y="2408410"/>
                <a:chExt cx="3507423" cy="924165"/>
              </a:xfrm>
            </p:grpSpPr>
            <p:sp>
              <p:nvSpPr>
                <p:cNvPr id="27" name="TextBox 27"/>
                <p:cNvSpPr txBox="1"/>
                <p:nvPr/>
              </p:nvSpPr>
              <p:spPr>
                <a:xfrm>
                  <a:off x="1316991" y="2408410"/>
                  <a:ext cx="3507423" cy="338554"/>
                </a:xfrm>
                <a:prstGeom prst="rect">
                  <a:avLst/>
                </a:prstGeom>
                <a:noFill/>
              </p:spPr>
              <p:txBody>
                <a:bodyPr vert="horz" wrap="square" lIns="91440" tIns="45720" rIns="91440" bIns="45720" rtlCol="0" anchor="b">
                  <a:spAutoFit/>
                </a:bodyPr>
                <a:lstStyle/>
                <a:p>
                  <a:pPr marL="0" algn="l">
                    <a:spcBef>
                      <a:spcPct val="0"/>
                    </a:spcBef>
                    <a:defRPr/>
                  </a:pPr>
                  <a:r>
                    <a:rPr lang="en-US" sz="1600" b="1" i="0" u="none" baseline="0">
                      <a:solidFill>
                        <a:srgbClr val="000000"/>
                      </a:solidFill>
                      <a:latin typeface="Arial"/>
                      <a:ea typeface="Arial"/>
                    </a:rPr>
                    <a:t>Applications in Art and Science</a:t>
                  </a:r>
                  <a:endParaRPr lang="en-US" sz="1100"/>
                </a:p>
              </p:txBody>
            </p:sp>
            <p:sp>
              <p:nvSpPr>
                <p:cNvPr id="28" name="TextBox 28"/>
                <p:cNvSpPr txBox="1"/>
                <p:nvPr/>
              </p:nvSpPr>
              <p:spPr>
                <a:xfrm>
                  <a:off x="1316991" y="2746965"/>
                  <a:ext cx="3507423" cy="585610"/>
                </a:xfrm>
                <a:prstGeom prst="rect">
                  <a:avLst/>
                </a:prstGeom>
                <a:noFill/>
              </p:spPr>
              <p:txBody>
                <a:bodyPr vert="horz" wrap="square" lIns="91440" tIns="45720" rIns="91440" bIns="45720" rtlCol="0" anchor="t">
                  <a:spAutoFit/>
                </a:bodyPr>
                <a:lstStyle/>
                <a:p>
                  <a:pPr marL="0" algn="l">
                    <a:lnSpc>
                      <a:spcPct val="120000"/>
                    </a:lnSpc>
                    <a:defRPr/>
                  </a:pPr>
                  <a:r>
                    <a:rPr lang="en-US" sz="1400" b="0" i="0" u="none" baseline="0">
                      <a:solidFill>
                        <a:srgbClr val="000000"/>
                      </a:solidFill>
                      <a:latin typeface="Arial"/>
                      <a:ea typeface="Arial"/>
                    </a:rPr>
                    <a:t>Symmetry is a key element in both art and science. In art, it enhances visual appeal and evokes emotional responses. In science, symmetry principles help in understanding fundamental laws of physics, including particle interactions and molecular structures, showcasing its interdisciplinary relevance.</a:t>
                  </a:r>
                  <a:endParaRPr lang="en-US" sz="1100"/>
                </a:p>
              </p:txBody>
            </p:sp>
          </p:grpSp>
        </p:grpSp>
      </p:gr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AutoShape 2"/>
          <p:cNvSpPr>
            <a:spLocks noGrp="1"/>
          </p:cNvSpPr>
          <p:nvPr>
            <p:ph type="title"/>
          </p:nvPr>
        </p:nvSpPr>
        <p:spPr>
          <a:xfrm>
            <a:off x="669924" y="1"/>
            <a:ext cx="10850563" cy="1028699"/>
          </a:xfrm>
        </p:spPr>
        <p:txBody>
          <a:bodyPr vert="horz" lIns="91440" tIns="45720" rIns="91440" bIns="45720" anchor="b">
            <a:normAutofit/>
          </a:bodyPr>
          <a:lstStyle/>
          <a:p>
            <a:pPr algn="l">
              <a:lnSpc>
                <a:spcPct val="90000"/>
              </a:lnSpc>
              <a:spcBef>
                <a:spcPct val="0"/>
              </a:spcBef>
            </a:pPr>
            <a:r>
              <a:rPr lang="en-US" sz="2800" b="1" i="0" u="none" baseline="0">
                <a:solidFill>
                  <a:srgbClr val="000000"/>
                </a:solidFill>
                <a:latin typeface="+mn-ea"/>
                <a:ea typeface="+mn-ea"/>
              </a:rPr>
              <a:t>Types of Symmetry</a:t>
            </a:r>
          </a:p>
        </p:txBody>
      </p:sp>
      <p:cxnSp>
        <p:nvCxnSpPr>
          <p:cNvPr id="3" name="Connector 3"/>
          <p:cNvCxnSpPr/>
          <p:nvPr/>
        </p:nvCxnSpPr>
        <p:spPr>
          <a:xfrm>
            <a:off x="597724" y="5457800"/>
            <a:ext cx="10980000" cy="0"/>
          </a:xfrm>
          <a:prstGeom prst="line">
            <a:avLst/>
          </a:prstGeom>
          <a:ln w="12700" cap="flat" cmpd="sng">
            <a:solidFill>
              <a:srgbClr val="768394">
                <a:alpha val="40000"/>
              </a:srgbClr>
            </a:solidFill>
            <a:prstDash val="solid"/>
          </a:ln>
        </p:spPr>
      </p:cxnSp>
      <p:sp>
        <p:nvSpPr>
          <p:cNvPr id="4" name="AutoShape 4"/>
          <p:cNvSpPr/>
          <p:nvPr/>
        </p:nvSpPr>
        <p:spPr>
          <a:xfrm rot="5400000">
            <a:off x="3550711" y="3034332"/>
            <a:ext cx="360000" cy="360000"/>
          </a:xfrm>
          <a:prstGeom prst="rtTriangle">
            <a:avLst/>
          </a:prstGeom>
          <a:gradFill>
            <a:gsLst>
              <a:gs pos="0">
                <a:srgbClr val="32CACB">
                  <a:lumMod val="60000"/>
                </a:srgbClr>
              </a:gs>
              <a:gs pos="100000">
                <a:srgbClr val="32CACB">
                  <a:lumMod val="80000"/>
                </a:srgbClr>
              </a:gs>
            </a:gsLst>
            <a:lin ang="3600000"/>
          </a:gradFill>
          <a:ln cap="flat" cmpd="sng">
            <a:prstDash val="solid"/>
          </a:ln>
        </p:spPr>
        <p:txBody>
          <a:bodyPr vert="horz" lIns="91440" tIns="45720" rIns="91440" bIns="45720" anchor="ctr">
            <a:normAutofit/>
          </a:bodyPr>
          <a:lstStyle/>
          <a:p>
            <a:pPr marL="0" algn="ctr"/>
            <a:endParaRPr/>
          </a:p>
        </p:txBody>
      </p:sp>
      <p:sp>
        <p:nvSpPr>
          <p:cNvPr id="5" name="AutoShape 5"/>
          <p:cNvSpPr/>
          <p:nvPr/>
        </p:nvSpPr>
        <p:spPr>
          <a:xfrm rot="5400000">
            <a:off x="7395559" y="2600531"/>
            <a:ext cx="360000" cy="360000"/>
          </a:xfrm>
          <a:prstGeom prst="rtTriangle">
            <a:avLst/>
          </a:prstGeom>
          <a:gradFill>
            <a:gsLst>
              <a:gs pos="0">
                <a:srgbClr val="32CACB">
                  <a:lumMod val="60000"/>
                </a:srgbClr>
              </a:gs>
              <a:gs pos="100000">
                <a:srgbClr val="32CACB">
                  <a:lumMod val="80000"/>
                </a:srgbClr>
              </a:gs>
            </a:gsLst>
            <a:lin ang="3600000"/>
          </a:gradFill>
          <a:ln cap="flat" cmpd="sng">
            <a:prstDash val="solid"/>
          </a:ln>
        </p:spPr>
        <p:txBody>
          <a:bodyPr vert="horz" lIns="91440" tIns="45720" rIns="91440" bIns="45720" anchor="ctr">
            <a:normAutofit/>
          </a:bodyPr>
          <a:lstStyle/>
          <a:p>
            <a:pPr marL="0" algn="ctr"/>
            <a:endParaRPr/>
          </a:p>
        </p:txBody>
      </p:sp>
      <p:sp>
        <p:nvSpPr>
          <p:cNvPr id="6" name="AutoShape 6"/>
          <p:cNvSpPr/>
          <p:nvPr/>
        </p:nvSpPr>
        <p:spPr>
          <a:xfrm rot="5400000">
            <a:off x="11150688" y="2063560"/>
            <a:ext cx="360000" cy="360000"/>
          </a:xfrm>
          <a:prstGeom prst="rtTriangle">
            <a:avLst/>
          </a:prstGeom>
          <a:gradFill>
            <a:gsLst>
              <a:gs pos="0">
                <a:srgbClr val="32CACB">
                  <a:lumMod val="60000"/>
                </a:srgbClr>
              </a:gs>
              <a:gs pos="100000">
                <a:srgbClr val="32CACB">
                  <a:lumMod val="80000"/>
                </a:srgbClr>
              </a:gs>
            </a:gsLst>
            <a:lin ang="3600000"/>
          </a:gradFill>
          <a:ln cap="flat" cmpd="sng">
            <a:prstDash val="solid"/>
          </a:ln>
        </p:spPr>
        <p:txBody>
          <a:bodyPr vert="horz" lIns="91440" tIns="45720" rIns="91440" bIns="45720" anchor="ctr">
            <a:normAutofit/>
          </a:bodyPr>
          <a:lstStyle/>
          <a:p>
            <a:pPr marL="0" algn="ctr"/>
            <a:endParaRPr/>
          </a:p>
        </p:txBody>
      </p:sp>
      <p:cxnSp>
        <p:nvCxnSpPr>
          <p:cNvPr id="7" name="Connector 7"/>
          <p:cNvCxnSpPr/>
          <p:nvPr/>
        </p:nvCxnSpPr>
        <p:spPr>
          <a:xfrm flipH="1">
            <a:off x="3532124" y="3031869"/>
            <a:ext cx="1979" cy="2385579"/>
          </a:xfrm>
          <a:prstGeom prst="line">
            <a:avLst/>
          </a:prstGeom>
          <a:ln w="12700" cap="flat" cmpd="sng">
            <a:gradFill>
              <a:gsLst>
                <a:gs pos="0">
                  <a:srgbClr val="32CACB"/>
                </a:gs>
                <a:gs pos="99000">
                  <a:srgbClr val="32CACB">
                    <a:alpha val="20000"/>
                  </a:srgbClr>
                </a:gs>
              </a:gsLst>
              <a:lin ang="5400000"/>
            </a:gradFill>
            <a:prstDash val="solid"/>
          </a:ln>
        </p:spPr>
      </p:cxnSp>
      <p:sp>
        <p:nvSpPr>
          <p:cNvPr id="8" name="AutoShape 8"/>
          <p:cNvSpPr/>
          <p:nvPr/>
        </p:nvSpPr>
        <p:spPr>
          <a:xfrm>
            <a:off x="3491180" y="5403800"/>
            <a:ext cx="108000" cy="108000"/>
          </a:xfrm>
          <a:prstGeom prst="ellipse">
            <a:avLst/>
          </a:prstGeom>
          <a:solidFill>
            <a:schemeClr val="accent1"/>
          </a:solidFill>
          <a:ln cap="flat" cmpd="sng">
            <a:prstDash val="solid"/>
          </a:ln>
        </p:spPr>
        <p:txBody>
          <a:bodyPr vert="horz" lIns="91440" tIns="45720" rIns="91440" bIns="45720" anchor="ctr">
            <a:normAutofit/>
          </a:bodyPr>
          <a:lstStyle/>
          <a:p>
            <a:pPr marL="0" algn="ctr"/>
            <a:endParaRPr/>
          </a:p>
        </p:txBody>
      </p:sp>
      <p:sp>
        <p:nvSpPr>
          <p:cNvPr id="9" name="AutoShape 9"/>
          <p:cNvSpPr/>
          <p:nvPr/>
        </p:nvSpPr>
        <p:spPr>
          <a:xfrm>
            <a:off x="669925" y="2445016"/>
            <a:ext cx="3240000" cy="586853"/>
          </a:xfrm>
          <a:prstGeom prst="rect">
            <a:avLst/>
          </a:prstGeom>
          <a:gradFill>
            <a:gsLst>
              <a:gs pos="0">
                <a:srgbClr val="32CACB">
                  <a:lumMod val="60000"/>
                  <a:lumOff val="40000"/>
                </a:srgbClr>
              </a:gs>
              <a:gs pos="60000">
                <a:srgbClr val="32CACB"/>
              </a:gs>
            </a:gsLst>
            <a:lin ang="2700000"/>
          </a:gradFill>
          <a:ln cap="rnd" cmpd="sng">
            <a:prstDash val="solid"/>
          </a:ln>
          <a:effectLst>
            <a:outerShdw blurRad="254000" dist="127000" dir="5400000" algn="ctr" rotWithShape="0">
              <a:schemeClr val="accent1">
                <a:alpha val="20000"/>
              </a:schemeClr>
            </a:outerShdw>
          </a:effectLst>
        </p:spPr>
        <p:txBody>
          <a:bodyPr rot="0" vert="horz" wrap="square" lIns="180000" tIns="45720" rIns="180000" bIns="45720" anchor="ctr">
            <a:noAutofit/>
          </a:bodyPr>
          <a:lstStyle/>
          <a:p>
            <a:pPr marL="0" algn="l"/>
            <a:r>
              <a:rPr lang="zh-CN" altLang="en-US" sz="1600" b="1" i="0" u="none" baseline="0">
                <a:solidFill>
                  <a:schemeClr val="lt1"/>
                </a:solidFill>
                <a:latin typeface="微软雅黑"/>
                <a:ea typeface="微软雅黑"/>
              </a:rPr>
              <a:t>Reflective Symmetry</a:t>
            </a:r>
          </a:p>
        </p:txBody>
      </p:sp>
      <p:sp>
        <p:nvSpPr>
          <p:cNvPr id="10" name="AutoShape 10"/>
          <p:cNvSpPr/>
          <p:nvPr/>
        </p:nvSpPr>
        <p:spPr>
          <a:xfrm>
            <a:off x="849925" y="3211868"/>
            <a:ext cx="2520000" cy="1345048"/>
          </a:xfrm>
          <a:prstGeom prst="rect">
            <a:avLst/>
          </a:prstGeom>
        </p:spPr>
        <p:txBody>
          <a:bodyPr vert="horz" wrap="square" lIns="91440" tIns="45720" rIns="91440" bIns="45720" anchor="t">
            <a:spAutoFit/>
          </a:bodyPr>
          <a:lstStyle/>
          <a:p>
            <a:pPr marL="0" algn="l">
              <a:lnSpc>
                <a:spcPct val="150000"/>
              </a:lnSpc>
            </a:pPr>
            <a:r>
              <a:rPr lang="pt-BR" sz="1400" b="0" i="0" u="none" baseline="0">
                <a:solidFill>
                  <a:srgbClr val="000000"/>
                </a:solidFill>
                <a:latin typeface="Arial"/>
                <a:ea typeface="Arial"/>
              </a:rPr>
              <a:t>Reflective symmetry, or mirror symmetry, occurs when one half of an object is a mirror image of the other half. It is prevalent in nature and art, creating a sense of balance and harmony, as seen in butterfly wings and symmetric human faces.</a:t>
            </a:r>
          </a:p>
        </p:txBody>
      </p:sp>
      <p:cxnSp>
        <p:nvCxnSpPr>
          <p:cNvPr id="11" name="Connector 11"/>
          <p:cNvCxnSpPr/>
          <p:nvPr/>
        </p:nvCxnSpPr>
        <p:spPr>
          <a:xfrm>
            <a:off x="7360780" y="2600531"/>
            <a:ext cx="0" cy="2803269"/>
          </a:xfrm>
          <a:prstGeom prst="line">
            <a:avLst/>
          </a:prstGeom>
          <a:ln w="12700" cap="flat" cmpd="sng">
            <a:gradFill>
              <a:gsLst>
                <a:gs pos="0">
                  <a:srgbClr val="32CACB"/>
                </a:gs>
                <a:gs pos="99000">
                  <a:srgbClr val="32CACB">
                    <a:alpha val="20000"/>
                  </a:srgbClr>
                </a:gs>
              </a:gsLst>
              <a:lin ang="5400000"/>
            </a:gradFill>
            <a:prstDash val="solid"/>
          </a:ln>
        </p:spPr>
      </p:cxnSp>
      <p:sp>
        <p:nvSpPr>
          <p:cNvPr id="12" name="AutoShape 12"/>
          <p:cNvSpPr/>
          <p:nvPr/>
        </p:nvSpPr>
        <p:spPr>
          <a:xfrm>
            <a:off x="7306780" y="5403800"/>
            <a:ext cx="108000" cy="108000"/>
          </a:xfrm>
          <a:prstGeom prst="ellipse">
            <a:avLst/>
          </a:prstGeom>
          <a:solidFill>
            <a:schemeClr val="accent1"/>
          </a:solidFill>
          <a:ln cap="flat" cmpd="sng">
            <a:prstDash val="solid"/>
          </a:ln>
        </p:spPr>
        <p:txBody>
          <a:bodyPr vert="horz" lIns="91440" tIns="45720" rIns="91440" bIns="45720" anchor="ctr">
            <a:normAutofit/>
          </a:bodyPr>
          <a:lstStyle/>
          <a:p>
            <a:pPr marL="0" algn="ctr"/>
            <a:endParaRPr/>
          </a:p>
        </p:txBody>
      </p:sp>
      <p:sp>
        <p:nvSpPr>
          <p:cNvPr id="13" name="AutoShape 13"/>
          <p:cNvSpPr/>
          <p:nvPr/>
        </p:nvSpPr>
        <p:spPr>
          <a:xfrm>
            <a:off x="4503324" y="1994785"/>
            <a:ext cx="3240000" cy="586853"/>
          </a:xfrm>
          <a:prstGeom prst="rect">
            <a:avLst/>
          </a:prstGeom>
          <a:gradFill>
            <a:gsLst>
              <a:gs pos="0">
                <a:srgbClr val="32CACB">
                  <a:lumMod val="60000"/>
                  <a:lumOff val="40000"/>
                </a:srgbClr>
              </a:gs>
              <a:gs pos="60000">
                <a:srgbClr val="32CACB"/>
              </a:gs>
            </a:gsLst>
            <a:lin ang="2700000"/>
          </a:gradFill>
          <a:ln cap="rnd" cmpd="sng">
            <a:prstDash val="solid"/>
          </a:ln>
          <a:effectLst>
            <a:outerShdw blurRad="254000" dist="127000" dir="5400000" algn="ctr" rotWithShape="0">
              <a:schemeClr val="accent1">
                <a:alpha val="20000"/>
              </a:schemeClr>
            </a:outerShdw>
          </a:effectLst>
        </p:spPr>
        <p:txBody>
          <a:bodyPr rot="0" vert="horz" wrap="square" lIns="180000" tIns="45720" rIns="180000" bIns="45720" anchor="ctr">
            <a:noAutofit/>
          </a:bodyPr>
          <a:lstStyle/>
          <a:p>
            <a:pPr marL="0" algn="l"/>
            <a:r>
              <a:rPr lang="zh-CN" altLang="en-US" sz="1600" b="1" i="0" u="none" baseline="0">
                <a:solidFill>
                  <a:schemeClr val="lt1"/>
                </a:solidFill>
                <a:latin typeface="微软雅黑"/>
                <a:ea typeface="微软雅黑"/>
              </a:rPr>
              <a:t>Rotational Symmetry</a:t>
            </a:r>
          </a:p>
        </p:txBody>
      </p:sp>
      <p:sp>
        <p:nvSpPr>
          <p:cNvPr id="14" name="AutoShape 14"/>
          <p:cNvSpPr/>
          <p:nvPr/>
        </p:nvSpPr>
        <p:spPr>
          <a:xfrm>
            <a:off x="4683324" y="2761637"/>
            <a:ext cx="2520000" cy="1345048"/>
          </a:xfrm>
          <a:prstGeom prst="rect">
            <a:avLst/>
          </a:prstGeom>
        </p:spPr>
        <p:txBody>
          <a:bodyPr vert="horz" wrap="square" lIns="91440" tIns="45720" rIns="91440" bIns="45720" anchor="t">
            <a:spAutoFit/>
          </a:bodyPr>
          <a:lstStyle/>
          <a:p>
            <a:pPr marL="0" algn="l">
              <a:lnSpc>
                <a:spcPct val="150000"/>
              </a:lnSpc>
            </a:pPr>
            <a:r>
              <a:rPr lang="it-IT" sz="1400" b="0" i="0" u="none" baseline="0">
                <a:solidFill>
                  <a:srgbClr val="000000"/>
                </a:solidFill>
                <a:latin typeface="Arial"/>
                <a:ea typeface="Arial"/>
              </a:rPr>
              <a:t>Rotational symmetry exists when an object can be rotated around a central point and appear unchanged at certain angles. Examples include flowers and mandalas, emphasizing dynamic balance and making them visually engaging and mathematically interesting.</a:t>
            </a:r>
          </a:p>
        </p:txBody>
      </p:sp>
      <p:cxnSp>
        <p:nvCxnSpPr>
          <p:cNvPr id="15" name="Connector 15"/>
          <p:cNvCxnSpPr/>
          <p:nvPr/>
        </p:nvCxnSpPr>
        <p:spPr>
          <a:xfrm>
            <a:off x="11122380" y="2082392"/>
            <a:ext cx="54000" cy="3321408"/>
          </a:xfrm>
          <a:prstGeom prst="line">
            <a:avLst/>
          </a:prstGeom>
          <a:ln w="12700" cap="flat" cmpd="sng">
            <a:gradFill>
              <a:gsLst>
                <a:gs pos="0">
                  <a:srgbClr val="32CACB"/>
                </a:gs>
                <a:gs pos="99000">
                  <a:srgbClr val="32CACB">
                    <a:alpha val="20000"/>
                  </a:srgbClr>
                </a:gs>
              </a:gsLst>
              <a:lin ang="5400000"/>
            </a:gradFill>
            <a:prstDash val="solid"/>
          </a:ln>
        </p:spPr>
      </p:cxnSp>
      <p:sp>
        <p:nvSpPr>
          <p:cNvPr id="16" name="AutoShape 16"/>
          <p:cNvSpPr/>
          <p:nvPr/>
        </p:nvSpPr>
        <p:spPr>
          <a:xfrm>
            <a:off x="11122380" y="5403800"/>
            <a:ext cx="108000" cy="108000"/>
          </a:xfrm>
          <a:prstGeom prst="ellipse">
            <a:avLst/>
          </a:prstGeom>
          <a:solidFill>
            <a:schemeClr val="accent1"/>
          </a:solidFill>
          <a:ln cap="flat" cmpd="sng">
            <a:prstDash val="solid"/>
          </a:ln>
        </p:spPr>
        <p:txBody>
          <a:bodyPr vert="horz" lIns="91440" tIns="45720" rIns="91440" bIns="45720" anchor="ctr">
            <a:normAutofit/>
          </a:bodyPr>
          <a:lstStyle/>
          <a:p>
            <a:pPr marL="0" algn="ctr"/>
            <a:endParaRPr/>
          </a:p>
        </p:txBody>
      </p:sp>
      <p:sp>
        <p:nvSpPr>
          <p:cNvPr id="17" name="AutoShape 17"/>
          <p:cNvSpPr/>
          <p:nvPr/>
        </p:nvSpPr>
        <p:spPr>
          <a:xfrm>
            <a:off x="8283324" y="1441539"/>
            <a:ext cx="3240000" cy="586853"/>
          </a:xfrm>
          <a:prstGeom prst="rect">
            <a:avLst/>
          </a:prstGeom>
          <a:gradFill>
            <a:gsLst>
              <a:gs pos="0">
                <a:srgbClr val="32CACB">
                  <a:lumMod val="60000"/>
                  <a:lumOff val="40000"/>
                </a:srgbClr>
              </a:gs>
              <a:gs pos="60000">
                <a:srgbClr val="32CACB"/>
              </a:gs>
            </a:gsLst>
            <a:lin ang="2700000"/>
          </a:gradFill>
          <a:ln cap="rnd" cmpd="sng">
            <a:prstDash val="solid"/>
          </a:ln>
          <a:effectLst>
            <a:outerShdw blurRad="254000" dist="127000" dir="5400000" algn="ctr" rotWithShape="0">
              <a:schemeClr val="accent1">
                <a:alpha val="20000"/>
              </a:schemeClr>
            </a:outerShdw>
          </a:effectLst>
        </p:spPr>
        <p:txBody>
          <a:bodyPr rot="0" vert="horz" wrap="square" lIns="180000" tIns="45720" rIns="180000" bIns="45720" anchor="ctr">
            <a:noAutofit/>
          </a:bodyPr>
          <a:lstStyle/>
          <a:p>
            <a:pPr marL="0" algn="l"/>
            <a:r>
              <a:rPr lang="zh-CN" altLang="en-US" sz="1600" b="1" i="0" u="none" baseline="0">
                <a:solidFill>
                  <a:schemeClr val="lt1"/>
                </a:solidFill>
                <a:latin typeface="微软雅黑"/>
                <a:ea typeface="微软雅黑"/>
              </a:rPr>
              <a:t>Translational Symmetry</a:t>
            </a:r>
          </a:p>
        </p:txBody>
      </p:sp>
      <p:sp>
        <p:nvSpPr>
          <p:cNvPr id="18" name="AutoShape 18"/>
          <p:cNvSpPr/>
          <p:nvPr/>
        </p:nvSpPr>
        <p:spPr>
          <a:xfrm>
            <a:off x="8463324" y="2208391"/>
            <a:ext cx="2520000" cy="1345048"/>
          </a:xfrm>
          <a:prstGeom prst="rect">
            <a:avLst/>
          </a:prstGeom>
        </p:spPr>
        <p:txBody>
          <a:bodyPr vert="horz" wrap="square" lIns="91440" tIns="45720" rIns="91440" bIns="45720" anchor="t">
            <a:spAutoFit/>
          </a:bodyPr>
          <a:lstStyle/>
          <a:p>
            <a:pPr marL="0" algn="l">
              <a:lnSpc>
                <a:spcPct val="150000"/>
              </a:lnSpc>
            </a:pPr>
            <a:r>
              <a:rPr lang="fr-FR" sz="1400" b="0" i="0" u="none" baseline="0">
                <a:solidFill>
                  <a:srgbClr val="000000"/>
                </a:solidFill>
                <a:latin typeface="Arial"/>
                <a:ea typeface="Arial"/>
              </a:rPr>
              <a:t>Translational symmetry occurs when an object can be moved (translated) in space without altering its overall appearance. This type of symmetry is often observed in patterns such as wallpapers and tessellations, reinforcing consistency and structure in design.</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AutoShape 2"/>
          <p:cNvSpPr>
            <a:spLocks noGrp="1"/>
          </p:cNvSpPr>
          <p:nvPr>
            <p:ph type="title"/>
          </p:nvPr>
        </p:nvSpPr>
        <p:spPr>
          <a:xfrm>
            <a:off x="3549299" y="2643009"/>
            <a:ext cx="7942895" cy="895350"/>
          </a:xfrm>
        </p:spPr>
        <p:txBody>
          <a:bodyPr vert="horz" lIns="91440" tIns="45720" rIns="91440" bIns="45720" anchor="t">
            <a:normAutofit/>
          </a:bodyPr>
          <a:lstStyle/>
          <a:p>
            <a:pPr algn="l">
              <a:lnSpc>
                <a:spcPct val="90000"/>
              </a:lnSpc>
              <a:spcBef>
                <a:spcPct val="0"/>
              </a:spcBef>
            </a:pPr>
            <a:r>
              <a:rPr lang="en-US" sz="2400" b="1" i="0" u="none" baseline="0">
                <a:solidFill>
                  <a:srgbClr val="000000"/>
                </a:solidFill>
                <a:latin typeface="+mn-ea"/>
                <a:ea typeface="+mn-ea"/>
              </a:rPr>
              <a:t>Mathematical Concepts of Symmetry</a:t>
            </a:r>
          </a:p>
        </p:txBody>
      </p:sp>
      <p:sp>
        <p:nvSpPr>
          <p:cNvPr id="3" name="TextBox 3"/>
          <p:cNvSpPr txBox="1"/>
          <p:nvPr/>
        </p:nvSpPr>
        <p:spPr>
          <a:xfrm>
            <a:off x="3647739" y="1712169"/>
            <a:ext cx="241430" cy="889909"/>
          </a:xfrm>
          <a:prstGeom prst="rect">
            <a:avLst/>
          </a:prstGeom>
          <a:noFill/>
        </p:spPr>
        <p:txBody>
          <a:bodyPr vert="horz" wrap="none" lIns="91440" tIns="45720" rIns="91440" bIns="45720" rtlCol="0" anchor="t">
            <a:prstTxWarp prst="textPlain">
              <a:avLst/>
            </a:prstTxWarp>
            <a:spAutoFit/>
          </a:bodyPr>
          <a:lstStyle/>
          <a:p>
            <a:pPr marL="0" algn="l">
              <a:defRPr/>
            </a:pPr>
            <a:r>
              <a:rPr lang="en-US" b="0" i="0" u="none" spc="100" baseline="0">
                <a:solidFill>
                  <a:schemeClr val="accent2"/>
                </a:solidFill>
                <a:latin typeface="Arial"/>
                <a:ea typeface="Arial"/>
              </a:rPr>
              <a:t>/</a:t>
            </a:r>
            <a:endParaRPr lang="en-US" sz="1100"/>
          </a:p>
        </p:txBody>
      </p:sp>
      <p:sp>
        <p:nvSpPr>
          <p:cNvPr id="4" name="TextBox 4"/>
          <p:cNvSpPr txBox="1"/>
          <p:nvPr/>
        </p:nvSpPr>
        <p:spPr>
          <a:xfrm>
            <a:off x="3938154" y="1633370"/>
            <a:ext cx="1239488" cy="1107996"/>
          </a:xfrm>
          <a:prstGeom prst="rect">
            <a:avLst/>
          </a:prstGeom>
          <a:noFill/>
        </p:spPr>
        <p:txBody>
          <a:bodyPr vert="horz" wrap="square" lIns="91440" tIns="45720" rIns="91440" bIns="45720" rtlCol="0" anchor="t">
            <a:spAutoFit/>
          </a:bodyPr>
          <a:lstStyle/>
          <a:p>
            <a:pPr marL="0" algn="l">
              <a:defRPr/>
            </a:pPr>
            <a:r>
              <a:rPr lang="en-US" sz="6600" b="0" i="0" u="none" spc="100" baseline="0">
                <a:solidFill>
                  <a:schemeClr val="accent2"/>
                </a:solidFill>
                <a:latin typeface="Arial"/>
                <a:ea typeface="Arial"/>
              </a:rPr>
              <a:t>02</a:t>
            </a:r>
            <a:endParaRPr lang="en-US" sz="110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AutoShape 2"/>
          <p:cNvSpPr>
            <a:spLocks noGrp="1"/>
          </p:cNvSpPr>
          <p:nvPr>
            <p:ph type="title"/>
          </p:nvPr>
        </p:nvSpPr>
        <p:spPr>
          <a:xfrm>
            <a:off x="669924" y="1"/>
            <a:ext cx="10850563" cy="1028699"/>
          </a:xfrm>
        </p:spPr>
        <p:txBody>
          <a:bodyPr vert="horz" lIns="91440" tIns="45720" rIns="91440" bIns="45720" anchor="b">
            <a:normAutofit/>
          </a:bodyPr>
          <a:lstStyle/>
          <a:p>
            <a:pPr algn="l">
              <a:lnSpc>
                <a:spcPct val="90000"/>
              </a:lnSpc>
              <a:spcBef>
                <a:spcPct val="0"/>
              </a:spcBef>
            </a:pPr>
            <a:r>
              <a:rPr lang="en-US" sz="2800" b="1" i="0" u="none" baseline="0">
                <a:solidFill>
                  <a:srgbClr val="000000"/>
                </a:solidFill>
                <a:latin typeface="+mn-ea"/>
                <a:ea typeface="+mn-ea"/>
              </a:rPr>
              <a:t>Symmetry in Geometry</a:t>
            </a:r>
          </a:p>
        </p:txBody>
      </p:sp>
      <p:grpSp>
        <p:nvGrpSpPr>
          <p:cNvPr id="3" name="Group 3"/>
          <p:cNvGrpSpPr/>
          <p:nvPr/>
        </p:nvGrpSpPr>
        <p:grpSpPr>
          <a:xfrm>
            <a:off x="669925" y="1261456"/>
            <a:ext cx="10850563" cy="4388798"/>
            <a:chOff x="669925" y="1261456"/>
            <a:chExt cx="10850563" cy="4388798"/>
          </a:xfrm>
        </p:grpSpPr>
        <p:sp>
          <p:nvSpPr>
            <p:cNvPr id="4" name="Freeform 4"/>
            <p:cNvSpPr/>
            <p:nvPr/>
          </p:nvSpPr>
          <p:spPr>
            <a:xfrm>
              <a:off x="5425447" y="1261456"/>
              <a:ext cx="1341106" cy="1119108"/>
            </a:xfrm>
            <a:custGeom>
              <a:avLst/>
              <a:gdLst/>
              <a:ahLst/>
              <a:cxnLst/>
              <a:rect l="l" t="t" r="r" b="b"/>
              <a:pathLst>
                <a:path w="2646" h="2081">
                  <a:moveTo>
                    <a:pt x="1323" y="0"/>
                  </a:moveTo>
                  <a:lnTo>
                    <a:pt x="0" y="2081"/>
                  </a:lnTo>
                  <a:lnTo>
                    <a:pt x="2646" y="2081"/>
                  </a:lnTo>
                  <a:lnTo>
                    <a:pt x="1323" y="0"/>
                  </a:lnTo>
                  <a:close/>
                </a:path>
              </a:pathLst>
            </a:custGeom>
            <a:solidFill>
              <a:schemeClr val="accent1"/>
            </a:solidFill>
          </p:spPr>
          <p:txBody>
            <a:bodyPr vert="horz" wrap="square" lIns="91440" tIns="45720" rIns="91440" bIns="45720" anchor="ctr">
              <a:prstTxWarp prst="textNoShape">
                <a:avLst/>
              </a:prstTxWarp>
              <a:normAutofit/>
            </a:bodyPr>
            <a:lstStyle/>
            <a:p>
              <a:pPr marL="0" algn="ctr"/>
              <a:endParaRPr/>
            </a:p>
          </p:txBody>
        </p:sp>
        <p:sp>
          <p:nvSpPr>
            <p:cNvPr id="5" name="Freeform 5"/>
            <p:cNvSpPr/>
            <p:nvPr/>
          </p:nvSpPr>
          <p:spPr>
            <a:xfrm>
              <a:off x="4968275" y="2306038"/>
              <a:ext cx="2255451" cy="763101"/>
            </a:xfrm>
            <a:custGeom>
              <a:avLst/>
              <a:gdLst/>
              <a:ahLst/>
              <a:cxnLst/>
              <a:rect l="l" t="t" r="r" b="b"/>
              <a:pathLst>
                <a:path w="4450" h="1419">
                  <a:moveTo>
                    <a:pt x="0" y="1419"/>
                  </a:moveTo>
                  <a:lnTo>
                    <a:pt x="4450" y="1419"/>
                  </a:lnTo>
                  <a:lnTo>
                    <a:pt x="3548" y="0"/>
                  </a:lnTo>
                  <a:lnTo>
                    <a:pt x="902" y="0"/>
                  </a:lnTo>
                  <a:lnTo>
                    <a:pt x="0" y="1419"/>
                  </a:lnTo>
                  <a:close/>
                </a:path>
              </a:pathLst>
            </a:custGeom>
            <a:solidFill>
              <a:schemeClr val="accent2"/>
            </a:solidFill>
          </p:spPr>
          <p:txBody>
            <a:bodyPr vert="horz" wrap="square" lIns="91440" tIns="45720" rIns="91440" bIns="45720" anchor="ctr">
              <a:prstTxWarp prst="textNoShape">
                <a:avLst/>
              </a:prstTxWarp>
              <a:normAutofit/>
            </a:bodyPr>
            <a:lstStyle/>
            <a:p>
              <a:pPr marL="0" algn="ctr"/>
              <a:endParaRPr/>
            </a:p>
          </p:txBody>
        </p:sp>
        <p:sp>
          <p:nvSpPr>
            <p:cNvPr id="6" name="Freeform 6"/>
            <p:cNvSpPr/>
            <p:nvPr/>
          </p:nvSpPr>
          <p:spPr>
            <a:xfrm>
              <a:off x="4538472" y="2995359"/>
              <a:ext cx="3115056" cy="716852"/>
            </a:xfrm>
            <a:custGeom>
              <a:avLst/>
              <a:gdLst/>
              <a:ahLst/>
              <a:cxnLst/>
              <a:rect l="l" t="t" r="r" b="b"/>
              <a:pathLst>
                <a:path w="6146" h="1333">
                  <a:moveTo>
                    <a:pt x="848" y="0"/>
                  </a:moveTo>
                  <a:lnTo>
                    <a:pt x="0" y="1333"/>
                  </a:lnTo>
                  <a:lnTo>
                    <a:pt x="3073" y="1333"/>
                  </a:lnTo>
                  <a:lnTo>
                    <a:pt x="6146" y="1333"/>
                  </a:lnTo>
                  <a:lnTo>
                    <a:pt x="5298" y="0"/>
                  </a:lnTo>
                  <a:lnTo>
                    <a:pt x="848" y="0"/>
                  </a:lnTo>
                  <a:close/>
                </a:path>
              </a:pathLst>
            </a:custGeom>
            <a:solidFill>
              <a:schemeClr val="accent3"/>
            </a:solidFill>
          </p:spPr>
          <p:txBody>
            <a:bodyPr vert="horz" wrap="square" lIns="91440" tIns="45720" rIns="91440" bIns="45720" anchor="ctr">
              <a:prstTxWarp prst="textNoShape">
                <a:avLst/>
              </a:prstTxWarp>
              <a:normAutofit/>
            </a:bodyPr>
            <a:lstStyle/>
            <a:p>
              <a:pPr marL="0" algn="ctr"/>
              <a:endParaRPr/>
            </a:p>
          </p:txBody>
        </p:sp>
        <p:grpSp>
          <p:nvGrpSpPr>
            <p:cNvPr id="7" name="Group 7"/>
            <p:cNvGrpSpPr/>
            <p:nvPr/>
          </p:nvGrpSpPr>
          <p:grpSpPr>
            <a:xfrm>
              <a:off x="4699300" y="1407653"/>
              <a:ext cx="2793403" cy="2921558"/>
              <a:chOff x="4288864" y="1842735"/>
              <a:chExt cx="3614980" cy="3780825"/>
            </a:xfrm>
          </p:grpSpPr>
          <p:sp>
            <p:nvSpPr>
              <p:cNvPr id="8" name="Freeform 8"/>
              <p:cNvSpPr/>
              <p:nvPr/>
            </p:nvSpPr>
            <p:spPr>
              <a:xfrm>
                <a:off x="4867694" y="4960181"/>
                <a:ext cx="2456235" cy="663379"/>
              </a:xfrm>
              <a:custGeom>
                <a:avLst/>
                <a:gdLst/>
                <a:ahLst/>
                <a:cxnLst/>
                <a:rect l="l" t="t" r="r" b="b"/>
                <a:pathLst>
                  <a:path w="4945" h="1335">
                    <a:moveTo>
                      <a:pt x="2733" y="960"/>
                    </a:moveTo>
                    <a:cubicBezTo>
                      <a:pt x="3585" y="899"/>
                      <a:pt x="4355" y="546"/>
                      <a:pt x="4945" y="0"/>
                    </a:cubicBezTo>
                    <a:cubicBezTo>
                      <a:pt x="4747" y="0"/>
                      <a:pt x="4747" y="0"/>
                      <a:pt x="4747" y="0"/>
                    </a:cubicBezTo>
                    <a:cubicBezTo>
                      <a:pt x="4200" y="467"/>
                      <a:pt x="3508" y="768"/>
                      <a:pt x="2748" y="827"/>
                    </a:cubicBezTo>
                    <a:cubicBezTo>
                      <a:pt x="2090" y="443"/>
                      <a:pt x="2090" y="443"/>
                      <a:pt x="2090" y="443"/>
                    </a:cubicBezTo>
                    <a:cubicBezTo>
                      <a:pt x="2090" y="817"/>
                      <a:pt x="2090" y="817"/>
                      <a:pt x="2090" y="817"/>
                    </a:cubicBezTo>
                    <a:cubicBezTo>
                      <a:pt x="1372" y="739"/>
                      <a:pt x="719" y="445"/>
                      <a:pt x="198" y="0"/>
                    </a:cubicBezTo>
                    <a:cubicBezTo>
                      <a:pt x="0" y="0"/>
                      <a:pt x="0" y="0"/>
                      <a:pt x="0" y="0"/>
                    </a:cubicBezTo>
                    <a:cubicBezTo>
                      <a:pt x="562" y="520"/>
                      <a:pt x="1287" y="865"/>
                      <a:pt x="2090" y="949"/>
                    </a:cubicBezTo>
                    <a:cubicBezTo>
                      <a:pt x="2090" y="1335"/>
                      <a:pt x="2090" y="1335"/>
                      <a:pt x="2090" y="1335"/>
                    </a:cubicBezTo>
                    <a:lnTo>
                      <a:pt x="2733" y="960"/>
                    </a:lnTo>
                    <a:close/>
                  </a:path>
                </a:pathLst>
              </a:custGeom>
              <a:solidFill>
                <a:srgbClr val="FFFFFF">
                  <a:lumMod val="95000"/>
                </a:srgbClr>
              </a:solidFill>
            </p:spPr>
            <p:txBody>
              <a:bodyPr vert="horz" wrap="square" lIns="91440" tIns="45720" rIns="91440" bIns="45720" anchor="t">
                <a:prstTxWarp prst="textNoShape">
                  <a:avLst/>
                </a:prstTxWarp>
                <a:normAutofit/>
              </a:bodyPr>
              <a:lstStyle/>
              <a:p>
                <a:pPr marL="0" algn="l"/>
                <a:endParaRPr/>
              </a:p>
            </p:txBody>
          </p:sp>
          <p:sp>
            <p:nvSpPr>
              <p:cNvPr id="9" name="Freeform 9"/>
              <p:cNvSpPr/>
              <p:nvPr/>
            </p:nvSpPr>
            <p:spPr>
              <a:xfrm>
                <a:off x="4288864" y="1842735"/>
                <a:ext cx="1554387" cy="2293643"/>
              </a:xfrm>
              <a:custGeom>
                <a:avLst/>
                <a:gdLst/>
                <a:ahLst/>
                <a:cxnLst/>
                <a:rect l="l" t="t" r="r" b="b"/>
                <a:pathLst>
                  <a:path w="3130" h="4617">
                    <a:moveTo>
                      <a:pt x="3034" y="148"/>
                    </a:moveTo>
                    <a:cubicBezTo>
                      <a:pt x="3130" y="0"/>
                      <a:pt x="3130" y="0"/>
                      <a:pt x="3130" y="0"/>
                    </a:cubicBezTo>
                    <a:cubicBezTo>
                      <a:pt x="2222" y="127"/>
                      <a:pt x="1422" y="589"/>
                      <a:pt x="858" y="1257"/>
                    </a:cubicBezTo>
                    <a:cubicBezTo>
                      <a:pt x="524" y="1040"/>
                      <a:pt x="524" y="1040"/>
                      <a:pt x="524" y="1040"/>
                    </a:cubicBezTo>
                    <a:cubicBezTo>
                      <a:pt x="488" y="1782"/>
                      <a:pt x="488" y="1782"/>
                      <a:pt x="488" y="1782"/>
                    </a:cubicBezTo>
                    <a:cubicBezTo>
                      <a:pt x="178" y="2318"/>
                      <a:pt x="0" y="2940"/>
                      <a:pt x="0" y="3604"/>
                    </a:cubicBezTo>
                    <a:cubicBezTo>
                      <a:pt x="0" y="3955"/>
                      <a:pt x="50" y="4295"/>
                      <a:pt x="143" y="4617"/>
                    </a:cubicBezTo>
                    <a:cubicBezTo>
                      <a:pt x="238" y="4469"/>
                      <a:pt x="238" y="4469"/>
                      <a:pt x="238" y="4469"/>
                    </a:cubicBezTo>
                    <a:cubicBezTo>
                      <a:pt x="168" y="4192"/>
                      <a:pt x="131" y="3902"/>
                      <a:pt x="131" y="3604"/>
                    </a:cubicBezTo>
                    <a:cubicBezTo>
                      <a:pt x="131" y="2973"/>
                      <a:pt x="298" y="2381"/>
                      <a:pt x="589" y="1869"/>
                    </a:cubicBezTo>
                    <a:cubicBezTo>
                      <a:pt x="1272" y="1526"/>
                      <a:pt x="1272" y="1526"/>
                      <a:pt x="1272" y="1526"/>
                    </a:cubicBezTo>
                    <a:cubicBezTo>
                      <a:pt x="968" y="1329"/>
                      <a:pt x="968" y="1329"/>
                      <a:pt x="968" y="1329"/>
                    </a:cubicBezTo>
                    <a:cubicBezTo>
                      <a:pt x="1488" y="720"/>
                      <a:pt x="2212" y="291"/>
                      <a:pt x="3034" y="148"/>
                    </a:cubicBezTo>
                    <a:close/>
                  </a:path>
                </a:pathLst>
              </a:custGeom>
              <a:solidFill>
                <a:srgbClr val="FFFFFF">
                  <a:lumMod val="95000"/>
                </a:srgbClr>
              </a:solidFill>
            </p:spPr>
            <p:txBody>
              <a:bodyPr vert="horz" wrap="square" lIns="91440" tIns="45720" rIns="91440" bIns="45720" anchor="t">
                <a:prstTxWarp prst="textNoShape">
                  <a:avLst/>
                </a:prstTxWarp>
                <a:normAutofit/>
              </a:bodyPr>
              <a:lstStyle/>
              <a:p>
                <a:pPr marL="0" algn="l"/>
                <a:endParaRPr/>
              </a:p>
            </p:txBody>
          </p:sp>
          <p:sp>
            <p:nvSpPr>
              <p:cNvPr id="10" name="Freeform 10"/>
              <p:cNvSpPr/>
              <p:nvPr/>
            </p:nvSpPr>
            <p:spPr>
              <a:xfrm>
                <a:off x="6348373" y="1842735"/>
                <a:ext cx="1555471" cy="2293643"/>
              </a:xfrm>
              <a:custGeom>
                <a:avLst/>
                <a:gdLst/>
                <a:ahLst/>
                <a:cxnLst/>
                <a:rect l="l" t="t" r="r" b="b"/>
                <a:pathLst>
                  <a:path w="3130" h="4617">
                    <a:moveTo>
                      <a:pt x="2703" y="1892"/>
                    </a:moveTo>
                    <a:cubicBezTo>
                      <a:pt x="3012" y="1692"/>
                      <a:pt x="3012" y="1692"/>
                      <a:pt x="3012" y="1692"/>
                    </a:cubicBezTo>
                    <a:cubicBezTo>
                      <a:pt x="2357" y="1362"/>
                      <a:pt x="2357" y="1362"/>
                      <a:pt x="2357" y="1362"/>
                    </a:cubicBezTo>
                    <a:cubicBezTo>
                      <a:pt x="1790" y="637"/>
                      <a:pt x="954" y="133"/>
                      <a:pt x="0" y="0"/>
                    </a:cubicBezTo>
                    <a:cubicBezTo>
                      <a:pt x="95" y="148"/>
                      <a:pt x="95" y="148"/>
                      <a:pt x="95" y="148"/>
                    </a:cubicBezTo>
                    <a:cubicBezTo>
                      <a:pt x="954" y="297"/>
                      <a:pt x="1705" y="758"/>
                      <a:pt x="2228" y="1409"/>
                    </a:cubicBezTo>
                    <a:cubicBezTo>
                      <a:pt x="2264" y="2177"/>
                      <a:pt x="2264" y="2177"/>
                      <a:pt x="2264" y="2177"/>
                    </a:cubicBezTo>
                    <a:cubicBezTo>
                      <a:pt x="2593" y="1964"/>
                      <a:pt x="2593" y="1964"/>
                      <a:pt x="2593" y="1964"/>
                    </a:cubicBezTo>
                    <a:cubicBezTo>
                      <a:pt x="2852" y="2453"/>
                      <a:pt x="2999" y="3012"/>
                      <a:pt x="2999" y="3604"/>
                    </a:cubicBezTo>
                    <a:cubicBezTo>
                      <a:pt x="2999" y="3902"/>
                      <a:pt x="2962" y="4192"/>
                      <a:pt x="2892" y="4469"/>
                    </a:cubicBezTo>
                    <a:cubicBezTo>
                      <a:pt x="2987" y="4617"/>
                      <a:pt x="2987" y="4617"/>
                      <a:pt x="2987" y="4617"/>
                    </a:cubicBezTo>
                    <a:cubicBezTo>
                      <a:pt x="3080" y="4295"/>
                      <a:pt x="3130" y="3955"/>
                      <a:pt x="3130" y="3604"/>
                    </a:cubicBezTo>
                    <a:cubicBezTo>
                      <a:pt x="3130" y="2985"/>
                      <a:pt x="2976" y="2403"/>
                      <a:pt x="2703" y="1892"/>
                    </a:cubicBezTo>
                    <a:close/>
                  </a:path>
                </a:pathLst>
              </a:custGeom>
              <a:solidFill>
                <a:srgbClr val="FFFFFF">
                  <a:lumMod val="95000"/>
                </a:srgbClr>
              </a:solidFill>
            </p:spPr>
            <p:txBody>
              <a:bodyPr vert="horz" wrap="square" lIns="91440" tIns="45720" rIns="91440" bIns="45720" anchor="t">
                <a:prstTxWarp prst="textNoShape">
                  <a:avLst/>
                </a:prstTxWarp>
                <a:normAutofit/>
              </a:bodyPr>
              <a:lstStyle/>
              <a:p>
                <a:pPr marL="0" algn="l"/>
                <a:endParaRPr/>
              </a:p>
            </p:txBody>
          </p:sp>
        </p:grpSp>
        <p:grpSp>
          <p:nvGrpSpPr>
            <p:cNvPr id="11" name="Group 11"/>
            <p:cNvGrpSpPr/>
            <p:nvPr/>
          </p:nvGrpSpPr>
          <p:grpSpPr>
            <a:xfrm>
              <a:off x="669925" y="2071626"/>
              <a:ext cx="3864409" cy="2313371"/>
              <a:chOff x="669925" y="2202781"/>
              <a:chExt cx="3864409" cy="2313371"/>
            </a:xfrm>
          </p:grpSpPr>
          <p:sp>
            <p:nvSpPr>
              <p:cNvPr id="12" name="TextBox 12"/>
              <p:cNvSpPr txBox="1"/>
              <p:nvPr/>
            </p:nvSpPr>
            <p:spPr>
              <a:xfrm>
                <a:off x="673100" y="2202781"/>
                <a:ext cx="3861234" cy="338554"/>
              </a:xfrm>
              <a:prstGeom prst="rect">
                <a:avLst/>
              </a:prstGeom>
              <a:noFill/>
            </p:spPr>
            <p:txBody>
              <a:bodyPr vert="horz" wrap="square" lIns="91440" tIns="45720" rIns="91440" bIns="45720" rtlCol="0" anchor="t">
                <a:spAutoFit/>
              </a:bodyPr>
              <a:lstStyle/>
              <a:p>
                <a:pPr marL="0" algn="r">
                  <a:lnSpc>
                    <a:spcPct val="100000"/>
                  </a:lnSpc>
                  <a:spcBef>
                    <a:spcPct val="0"/>
                  </a:spcBef>
                  <a:defRPr/>
                </a:pPr>
                <a:r>
                  <a:rPr lang="en-US" sz="1600" b="1" i="0" u="none" baseline="0">
                    <a:solidFill>
                      <a:srgbClr val="000000"/>
                    </a:solidFill>
                    <a:latin typeface="Arial"/>
                    <a:ea typeface="Arial"/>
                  </a:rPr>
                  <a:t>Geometric Figures</a:t>
                </a:r>
                <a:endParaRPr lang="en-US" sz="1100"/>
              </a:p>
            </p:txBody>
          </p:sp>
          <p:sp>
            <p:nvSpPr>
              <p:cNvPr id="13" name="AutoShape 13"/>
              <p:cNvSpPr/>
              <p:nvPr/>
            </p:nvSpPr>
            <p:spPr>
              <a:xfrm>
                <a:off x="673100" y="2723730"/>
                <a:ext cx="3861234" cy="661015"/>
              </a:xfrm>
              <a:prstGeom prst="rect">
                <a:avLst/>
              </a:prstGeom>
              <a:noFill/>
            </p:spPr>
            <p:txBody>
              <a:bodyPr vert="horz" wrap="square" lIns="91440" tIns="45720" rIns="91440" bIns="45720" anchor="t">
                <a:spAutoFit/>
              </a:bodyPr>
              <a:lstStyle/>
              <a:p>
                <a:pPr marL="0" algn="r">
                  <a:lnSpc>
                    <a:spcPct val="140000"/>
                  </a:lnSpc>
                </a:pPr>
                <a:r>
                  <a:rPr lang="en-US" sz="1400" b="0" i="0" u="none" baseline="0">
                    <a:solidFill>
                      <a:srgbClr val="000000"/>
                    </a:solidFill>
                    <a:latin typeface="Arial"/>
                    <a:ea typeface="Arial"/>
                  </a:rPr>
                  <a:t>Various geometric figures, such as polygons and circles, demonstrate different types of symmetry. Understanding these figures allows mathematicians and architects to create designs that are aesthetically pleasing and structurally sound by leveraging their symmetrical properties.</a:t>
                </a:r>
              </a:p>
            </p:txBody>
          </p:sp>
          <p:cxnSp>
            <p:nvCxnSpPr>
              <p:cNvPr id="14" name="Connector 14"/>
              <p:cNvCxnSpPr/>
              <p:nvPr/>
            </p:nvCxnSpPr>
            <p:spPr>
              <a:xfrm>
                <a:off x="669925" y="4516152"/>
                <a:ext cx="3322828" cy="0"/>
              </a:xfrm>
              <a:prstGeom prst="line">
                <a:avLst/>
              </a:prstGeom>
              <a:ln w="3175" cap="rnd" cmpd="sng">
                <a:solidFill>
                  <a:srgbClr val="FFFFFF">
                    <a:lumMod val="75000"/>
                  </a:srgbClr>
                </a:solidFill>
                <a:prstDash val="solid"/>
              </a:ln>
            </p:spPr>
          </p:cxnSp>
        </p:grpSp>
        <p:grpSp>
          <p:nvGrpSpPr>
            <p:cNvPr id="15" name="Group 15"/>
            <p:cNvGrpSpPr/>
            <p:nvPr/>
          </p:nvGrpSpPr>
          <p:grpSpPr>
            <a:xfrm flipH="1">
              <a:off x="7614049" y="2071626"/>
              <a:ext cx="3906439" cy="2313371"/>
              <a:chOff x="671511" y="2202781"/>
              <a:chExt cx="3906439" cy="2313371"/>
            </a:xfrm>
          </p:grpSpPr>
          <p:sp>
            <p:nvSpPr>
              <p:cNvPr id="16" name="TextBox 16"/>
              <p:cNvSpPr txBox="1"/>
              <p:nvPr/>
            </p:nvSpPr>
            <p:spPr>
              <a:xfrm>
                <a:off x="673100" y="2202781"/>
                <a:ext cx="3904850" cy="338554"/>
              </a:xfrm>
              <a:prstGeom prst="rect">
                <a:avLst/>
              </a:prstGeom>
              <a:noFill/>
            </p:spPr>
            <p:txBody>
              <a:bodyPr vert="horz" wrap="square" lIns="91440" tIns="45720" rIns="91440" bIns="45720" rtlCol="0" anchor="t">
                <a:spAutoFit/>
              </a:bodyPr>
              <a:lstStyle/>
              <a:p>
                <a:pPr marL="0" algn="l">
                  <a:lnSpc>
                    <a:spcPct val="100000"/>
                  </a:lnSpc>
                  <a:spcBef>
                    <a:spcPct val="0"/>
                  </a:spcBef>
                  <a:defRPr/>
                </a:pPr>
                <a:r>
                  <a:rPr lang="en-US" sz="1600" b="1" i="0" u="none" baseline="0">
                    <a:solidFill>
                      <a:srgbClr val="000000"/>
                    </a:solidFill>
                    <a:latin typeface="Arial"/>
                    <a:ea typeface="Arial"/>
                  </a:rPr>
                  <a:t>Applications in Tiling</a:t>
                </a:r>
                <a:endParaRPr lang="en-US" sz="1100"/>
              </a:p>
            </p:txBody>
          </p:sp>
          <p:sp>
            <p:nvSpPr>
              <p:cNvPr id="17" name="AutoShape 17"/>
              <p:cNvSpPr/>
              <p:nvPr/>
            </p:nvSpPr>
            <p:spPr>
              <a:xfrm>
                <a:off x="673100" y="2723730"/>
                <a:ext cx="3904850" cy="661015"/>
              </a:xfrm>
              <a:prstGeom prst="rect">
                <a:avLst/>
              </a:prstGeom>
              <a:noFill/>
            </p:spPr>
            <p:txBody>
              <a:bodyPr vert="horz" wrap="square" lIns="91440" tIns="45720" rIns="91440" bIns="45720" anchor="t">
                <a:spAutoFit/>
              </a:bodyPr>
              <a:lstStyle/>
              <a:p>
                <a:pPr marL="0" algn="l">
                  <a:lnSpc>
                    <a:spcPct val="140000"/>
                  </a:lnSpc>
                </a:pPr>
                <a:r>
                  <a:rPr lang="en-US" sz="1400" b="0" i="0" u="none" baseline="0">
                    <a:solidFill>
                      <a:srgbClr val="000000"/>
                    </a:solidFill>
                    <a:latin typeface="Arial"/>
                    <a:ea typeface="Arial"/>
                  </a:rPr>
                  <a:t>Symmetry plays a crucial role in tiling patterns, where the arrangement of shapes can be repeated without gaps. Understanding the symmetry involved in these patterns is essential for fields like architecture and art to create harmonious spatial layouts.</a:t>
                </a:r>
              </a:p>
            </p:txBody>
          </p:sp>
          <p:cxnSp>
            <p:nvCxnSpPr>
              <p:cNvPr id="18" name="Connector 18"/>
              <p:cNvCxnSpPr/>
              <p:nvPr/>
            </p:nvCxnSpPr>
            <p:spPr>
              <a:xfrm>
                <a:off x="671511" y="4516152"/>
                <a:ext cx="3322828" cy="0"/>
              </a:xfrm>
              <a:prstGeom prst="line">
                <a:avLst/>
              </a:prstGeom>
              <a:ln w="3175" cap="rnd" cmpd="sng">
                <a:solidFill>
                  <a:srgbClr val="FFFFFF">
                    <a:lumMod val="75000"/>
                  </a:srgbClr>
                </a:solidFill>
                <a:prstDash val="solid"/>
              </a:ln>
            </p:spPr>
          </p:cxnSp>
        </p:grpSp>
        <p:grpSp>
          <p:nvGrpSpPr>
            <p:cNvPr id="19" name="Group 19"/>
            <p:cNvGrpSpPr/>
            <p:nvPr/>
          </p:nvGrpSpPr>
          <p:grpSpPr>
            <a:xfrm>
              <a:off x="2720144" y="4384997"/>
              <a:ext cx="6750121" cy="1265257"/>
              <a:chOff x="-994004" y="2202781"/>
              <a:chExt cx="6750121" cy="1265257"/>
            </a:xfrm>
          </p:grpSpPr>
          <p:sp>
            <p:nvSpPr>
              <p:cNvPr id="20" name="TextBox 20"/>
              <p:cNvSpPr txBox="1"/>
              <p:nvPr/>
            </p:nvSpPr>
            <p:spPr>
              <a:xfrm>
                <a:off x="278605" y="2202781"/>
                <a:ext cx="4204907" cy="338554"/>
              </a:xfrm>
              <a:prstGeom prst="rect">
                <a:avLst/>
              </a:prstGeom>
              <a:noFill/>
            </p:spPr>
            <p:txBody>
              <a:bodyPr vert="horz" wrap="square" lIns="91440" tIns="45720" rIns="91440" bIns="45720" rtlCol="0" anchor="t">
                <a:spAutoFit/>
              </a:bodyPr>
              <a:lstStyle/>
              <a:p>
                <a:pPr marL="0" algn="ctr">
                  <a:lnSpc>
                    <a:spcPct val="100000"/>
                  </a:lnSpc>
                  <a:spcBef>
                    <a:spcPct val="0"/>
                  </a:spcBef>
                  <a:defRPr/>
                </a:pPr>
                <a:r>
                  <a:rPr lang="en-US" sz="1600" b="1" i="0" u="none" baseline="0">
                    <a:solidFill>
                      <a:srgbClr val="000000"/>
                    </a:solidFill>
                    <a:latin typeface="Arial"/>
                    <a:ea typeface="Arial"/>
                  </a:rPr>
                  <a:t>Symmetry Groups</a:t>
                </a:r>
                <a:endParaRPr lang="en-US" sz="1100"/>
              </a:p>
            </p:txBody>
          </p:sp>
          <p:sp>
            <p:nvSpPr>
              <p:cNvPr id="21" name="AutoShape 21"/>
              <p:cNvSpPr/>
              <p:nvPr/>
            </p:nvSpPr>
            <p:spPr>
              <a:xfrm>
                <a:off x="-994004" y="2584080"/>
                <a:ext cx="6750121" cy="359394"/>
              </a:xfrm>
              <a:prstGeom prst="rect">
                <a:avLst/>
              </a:prstGeom>
              <a:noFill/>
            </p:spPr>
            <p:txBody>
              <a:bodyPr vert="horz" wrap="square" lIns="91440" tIns="45720" rIns="91440" bIns="45720" anchor="t">
                <a:spAutoFit/>
              </a:bodyPr>
              <a:lstStyle/>
              <a:p>
                <a:pPr marL="0" algn="ctr">
                  <a:lnSpc>
                    <a:spcPct val="140000"/>
                  </a:lnSpc>
                </a:pPr>
                <a:r>
                  <a:rPr lang="en-US" sz="1400" b="0" i="0" u="none" baseline="0">
                    <a:solidFill>
                      <a:srgbClr val="000000"/>
                    </a:solidFill>
                    <a:latin typeface="Arial"/>
                    <a:ea typeface="Arial"/>
                  </a:rPr>
                  <a:t>Symmetry groups are mathematical formulations that describe symmetry in terms of transformations. These groups help in analyzing symmetry operations systematically, enabling deeper insights into both geometric configurations and algebraic structures.</a:t>
                </a:r>
              </a:p>
            </p:txBody>
          </p:sp>
          <p:cxnSp>
            <p:nvCxnSpPr>
              <p:cNvPr id="22" name="Connector 22"/>
              <p:cNvCxnSpPr/>
              <p:nvPr/>
            </p:nvCxnSpPr>
            <p:spPr>
              <a:xfrm>
                <a:off x="673100" y="3468038"/>
                <a:ext cx="3322828" cy="0"/>
              </a:xfrm>
              <a:prstGeom prst="line">
                <a:avLst/>
              </a:prstGeom>
              <a:ln w="3175" cap="rnd" cmpd="sng">
                <a:solidFill>
                  <a:srgbClr val="FFFFFF">
                    <a:lumMod val="75000"/>
                  </a:srgbClr>
                </a:solidFill>
                <a:prstDash val="solid"/>
              </a:ln>
            </p:spPr>
          </p:cxnSp>
        </p:grpSp>
        <p:sp>
          <p:nvSpPr>
            <p:cNvPr id="23" name="Freeform 23"/>
            <p:cNvSpPr/>
            <p:nvPr/>
          </p:nvSpPr>
          <p:spPr>
            <a:xfrm>
              <a:off x="5904836" y="3202645"/>
              <a:ext cx="382328" cy="381804"/>
            </a:xfrm>
            <a:custGeom>
              <a:avLst/>
              <a:gdLst/>
              <a:ahLst/>
              <a:cxnLst/>
              <a:rect l="l" t="t" r="r" b="b"/>
              <a:pathLst>
                <a:path w="12977" h="12978">
                  <a:moveTo>
                    <a:pt x="12408" y="128"/>
                  </a:moveTo>
                  <a:lnTo>
                    <a:pt x="11055" y="744"/>
                  </a:lnTo>
                  <a:cubicBezTo>
                    <a:pt x="10968" y="784"/>
                    <a:pt x="10888" y="839"/>
                    <a:pt x="10820" y="907"/>
                  </a:cubicBezTo>
                  <a:lnTo>
                    <a:pt x="8615" y="3114"/>
                  </a:lnTo>
                  <a:lnTo>
                    <a:pt x="1020" y="2203"/>
                  </a:lnTo>
                  <a:cubicBezTo>
                    <a:pt x="883" y="2187"/>
                    <a:pt x="744" y="2234"/>
                    <a:pt x="647" y="2332"/>
                  </a:cubicBezTo>
                  <a:lnTo>
                    <a:pt x="224" y="2755"/>
                  </a:lnTo>
                  <a:cubicBezTo>
                    <a:pt x="0" y="2979"/>
                    <a:pt x="69" y="3358"/>
                    <a:pt x="359" y="3487"/>
                  </a:cubicBezTo>
                  <a:lnTo>
                    <a:pt x="5801" y="5927"/>
                  </a:lnTo>
                  <a:lnTo>
                    <a:pt x="4239" y="7490"/>
                  </a:lnTo>
                  <a:lnTo>
                    <a:pt x="1509" y="7490"/>
                  </a:lnTo>
                  <a:cubicBezTo>
                    <a:pt x="1389" y="7490"/>
                    <a:pt x="1275" y="7538"/>
                    <a:pt x="1189" y="7622"/>
                  </a:cubicBezTo>
                  <a:lnTo>
                    <a:pt x="961" y="7851"/>
                  </a:lnTo>
                  <a:cubicBezTo>
                    <a:pt x="735" y="8078"/>
                    <a:pt x="809" y="8460"/>
                    <a:pt x="1103" y="8586"/>
                  </a:cubicBezTo>
                  <a:lnTo>
                    <a:pt x="3405" y="9572"/>
                  </a:lnTo>
                  <a:lnTo>
                    <a:pt x="4392" y="11875"/>
                  </a:lnTo>
                  <a:cubicBezTo>
                    <a:pt x="4517" y="12168"/>
                    <a:pt x="4901" y="12243"/>
                    <a:pt x="5127" y="12016"/>
                  </a:cubicBezTo>
                  <a:lnTo>
                    <a:pt x="5356" y="11787"/>
                  </a:lnTo>
                  <a:cubicBezTo>
                    <a:pt x="5441" y="11702"/>
                    <a:pt x="5488" y="11587"/>
                    <a:pt x="5488" y="11467"/>
                  </a:cubicBezTo>
                  <a:lnTo>
                    <a:pt x="5488" y="8738"/>
                  </a:lnTo>
                  <a:lnTo>
                    <a:pt x="7051" y="7175"/>
                  </a:lnTo>
                  <a:lnTo>
                    <a:pt x="9491" y="12619"/>
                  </a:lnTo>
                  <a:cubicBezTo>
                    <a:pt x="9620" y="12908"/>
                    <a:pt x="9999" y="12978"/>
                    <a:pt x="10223" y="12754"/>
                  </a:cubicBezTo>
                  <a:lnTo>
                    <a:pt x="10645" y="12331"/>
                  </a:lnTo>
                  <a:cubicBezTo>
                    <a:pt x="10744" y="12232"/>
                    <a:pt x="10791" y="12095"/>
                    <a:pt x="10775" y="11958"/>
                  </a:cubicBezTo>
                  <a:lnTo>
                    <a:pt x="9863" y="4363"/>
                  </a:lnTo>
                  <a:lnTo>
                    <a:pt x="12069" y="2156"/>
                  </a:lnTo>
                  <a:cubicBezTo>
                    <a:pt x="12137" y="2088"/>
                    <a:pt x="12192" y="2010"/>
                    <a:pt x="12232" y="1922"/>
                  </a:cubicBezTo>
                  <a:lnTo>
                    <a:pt x="12848" y="568"/>
                  </a:lnTo>
                  <a:cubicBezTo>
                    <a:pt x="12977" y="290"/>
                    <a:pt x="12689" y="0"/>
                    <a:pt x="12408" y="128"/>
                  </a:cubicBezTo>
                  <a:close/>
                </a:path>
              </a:pathLst>
            </a:custGeom>
            <a:solidFill>
              <a:srgbClr val="FFFFFF"/>
            </a:solidFill>
          </p:spPr>
          <p:txBody>
            <a:bodyPr vert="horz" wrap="square" lIns="91440" tIns="45720" rIns="91440" bIns="45720" anchor="ctr">
              <a:normAutofit/>
            </a:bodyPr>
            <a:lstStyle/>
            <a:p>
              <a:pPr marL="0" algn="ctr"/>
              <a:endParaRPr/>
            </a:p>
          </p:txBody>
        </p:sp>
        <p:sp>
          <p:nvSpPr>
            <p:cNvPr id="24" name="Freeform 24"/>
            <p:cNvSpPr/>
            <p:nvPr/>
          </p:nvSpPr>
          <p:spPr>
            <a:xfrm>
              <a:off x="5904559" y="2496808"/>
              <a:ext cx="382882" cy="382305"/>
            </a:xfrm>
            <a:custGeom>
              <a:avLst/>
              <a:gdLst/>
              <a:ahLst/>
              <a:cxnLst/>
              <a:rect l="l" t="t" r="r" b="b"/>
              <a:pathLst>
                <a:path w="6130" h="6130">
                  <a:moveTo>
                    <a:pt x="5847" y="4531"/>
                  </a:moveTo>
                  <a:lnTo>
                    <a:pt x="5530" y="4531"/>
                  </a:lnTo>
                  <a:lnTo>
                    <a:pt x="5530" y="4463"/>
                  </a:lnTo>
                  <a:cubicBezTo>
                    <a:pt x="5530" y="3692"/>
                    <a:pt x="4903" y="3065"/>
                    <a:pt x="4132" y="3065"/>
                  </a:cubicBezTo>
                  <a:lnTo>
                    <a:pt x="3265" y="3065"/>
                  </a:lnTo>
                  <a:lnTo>
                    <a:pt x="3265" y="1599"/>
                  </a:lnTo>
                  <a:lnTo>
                    <a:pt x="3581" y="1599"/>
                  </a:lnTo>
                  <a:cubicBezTo>
                    <a:pt x="3738" y="1599"/>
                    <a:pt x="3864" y="1472"/>
                    <a:pt x="3864" y="1316"/>
                  </a:cubicBezTo>
                  <a:lnTo>
                    <a:pt x="3864" y="283"/>
                  </a:lnTo>
                  <a:cubicBezTo>
                    <a:pt x="3864" y="127"/>
                    <a:pt x="3738" y="0"/>
                    <a:pt x="3581" y="0"/>
                  </a:cubicBezTo>
                  <a:lnTo>
                    <a:pt x="2549" y="0"/>
                  </a:lnTo>
                  <a:cubicBezTo>
                    <a:pt x="2392" y="0"/>
                    <a:pt x="2265" y="127"/>
                    <a:pt x="2265" y="283"/>
                  </a:cubicBezTo>
                  <a:lnTo>
                    <a:pt x="2265" y="1316"/>
                  </a:lnTo>
                  <a:cubicBezTo>
                    <a:pt x="2265" y="1472"/>
                    <a:pt x="2392" y="1599"/>
                    <a:pt x="2549" y="1599"/>
                  </a:cubicBezTo>
                  <a:lnTo>
                    <a:pt x="2865" y="1599"/>
                  </a:lnTo>
                  <a:lnTo>
                    <a:pt x="2865" y="3065"/>
                  </a:lnTo>
                  <a:lnTo>
                    <a:pt x="1998" y="3065"/>
                  </a:lnTo>
                  <a:cubicBezTo>
                    <a:pt x="1227" y="3065"/>
                    <a:pt x="600" y="3692"/>
                    <a:pt x="600" y="4463"/>
                  </a:cubicBezTo>
                  <a:lnTo>
                    <a:pt x="600" y="4531"/>
                  </a:lnTo>
                  <a:lnTo>
                    <a:pt x="283" y="4531"/>
                  </a:lnTo>
                  <a:cubicBezTo>
                    <a:pt x="127" y="4531"/>
                    <a:pt x="0" y="4658"/>
                    <a:pt x="0" y="4814"/>
                  </a:cubicBezTo>
                  <a:lnTo>
                    <a:pt x="0" y="5847"/>
                  </a:lnTo>
                  <a:cubicBezTo>
                    <a:pt x="0" y="6003"/>
                    <a:pt x="127" y="6130"/>
                    <a:pt x="283" y="6130"/>
                  </a:cubicBezTo>
                  <a:lnTo>
                    <a:pt x="1316" y="6130"/>
                  </a:lnTo>
                  <a:cubicBezTo>
                    <a:pt x="1472" y="6130"/>
                    <a:pt x="1599" y="6003"/>
                    <a:pt x="1599" y="5847"/>
                  </a:cubicBezTo>
                  <a:lnTo>
                    <a:pt x="1599" y="4814"/>
                  </a:lnTo>
                  <a:cubicBezTo>
                    <a:pt x="1599" y="4658"/>
                    <a:pt x="1472" y="4531"/>
                    <a:pt x="1316" y="4531"/>
                  </a:cubicBezTo>
                  <a:lnTo>
                    <a:pt x="999" y="4531"/>
                  </a:lnTo>
                  <a:lnTo>
                    <a:pt x="999" y="4463"/>
                  </a:lnTo>
                  <a:cubicBezTo>
                    <a:pt x="999" y="3913"/>
                    <a:pt x="1447" y="3465"/>
                    <a:pt x="1998" y="3465"/>
                  </a:cubicBezTo>
                  <a:lnTo>
                    <a:pt x="2865" y="3465"/>
                  </a:lnTo>
                  <a:lnTo>
                    <a:pt x="2865" y="4531"/>
                  </a:lnTo>
                  <a:lnTo>
                    <a:pt x="2549" y="4531"/>
                  </a:lnTo>
                  <a:cubicBezTo>
                    <a:pt x="2392" y="4531"/>
                    <a:pt x="2265" y="4658"/>
                    <a:pt x="2265" y="4814"/>
                  </a:cubicBezTo>
                  <a:lnTo>
                    <a:pt x="2265" y="5847"/>
                  </a:lnTo>
                  <a:cubicBezTo>
                    <a:pt x="2265" y="6003"/>
                    <a:pt x="2392" y="6130"/>
                    <a:pt x="2549" y="6130"/>
                  </a:cubicBezTo>
                  <a:lnTo>
                    <a:pt x="3581" y="6130"/>
                  </a:lnTo>
                  <a:cubicBezTo>
                    <a:pt x="3738" y="6130"/>
                    <a:pt x="3864" y="6003"/>
                    <a:pt x="3864" y="5847"/>
                  </a:cubicBezTo>
                  <a:lnTo>
                    <a:pt x="3864" y="4814"/>
                  </a:lnTo>
                  <a:cubicBezTo>
                    <a:pt x="3864" y="4658"/>
                    <a:pt x="3738" y="4531"/>
                    <a:pt x="3581" y="4531"/>
                  </a:cubicBezTo>
                  <a:lnTo>
                    <a:pt x="3265" y="4531"/>
                  </a:lnTo>
                  <a:lnTo>
                    <a:pt x="3265" y="3465"/>
                  </a:lnTo>
                  <a:lnTo>
                    <a:pt x="4132" y="3465"/>
                  </a:lnTo>
                  <a:cubicBezTo>
                    <a:pt x="4683" y="3465"/>
                    <a:pt x="5130" y="3913"/>
                    <a:pt x="5130" y="4463"/>
                  </a:cubicBezTo>
                  <a:lnTo>
                    <a:pt x="5130" y="4531"/>
                  </a:lnTo>
                  <a:lnTo>
                    <a:pt x="4814" y="4531"/>
                  </a:lnTo>
                  <a:cubicBezTo>
                    <a:pt x="4657" y="4531"/>
                    <a:pt x="4531" y="4658"/>
                    <a:pt x="4531" y="4814"/>
                  </a:cubicBezTo>
                  <a:lnTo>
                    <a:pt x="4531" y="5847"/>
                  </a:lnTo>
                  <a:cubicBezTo>
                    <a:pt x="4531" y="6003"/>
                    <a:pt x="4657" y="6130"/>
                    <a:pt x="4814" y="6130"/>
                  </a:cubicBezTo>
                  <a:lnTo>
                    <a:pt x="5847" y="6130"/>
                  </a:lnTo>
                  <a:cubicBezTo>
                    <a:pt x="6003" y="6130"/>
                    <a:pt x="6130" y="6003"/>
                    <a:pt x="6130" y="5847"/>
                  </a:cubicBezTo>
                  <a:lnTo>
                    <a:pt x="6130" y="4814"/>
                  </a:lnTo>
                  <a:cubicBezTo>
                    <a:pt x="6130" y="4658"/>
                    <a:pt x="6003" y="4531"/>
                    <a:pt x="5847" y="4531"/>
                  </a:cubicBezTo>
                  <a:close/>
                </a:path>
              </a:pathLst>
            </a:custGeom>
            <a:solidFill>
              <a:srgbClr val="FFFFFF"/>
            </a:solidFill>
          </p:spPr>
          <p:txBody>
            <a:bodyPr vert="horz" wrap="square" lIns="91440" tIns="45720" rIns="91440" bIns="45720" anchor="ctr">
              <a:normAutofit/>
            </a:bodyPr>
            <a:lstStyle/>
            <a:p>
              <a:pPr marL="0" algn="ctr"/>
              <a:endParaRPr/>
            </a:p>
          </p:txBody>
        </p:sp>
        <p:sp>
          <p:nvSpPr>
            <p:cNvPr id="25" name="Freeform 25"/>
            <p:cNvSpPr/>
            <p:nvPr/>
          </p:nvSpPr>
          <p:spPr>
            <a:xfrm>
              <a:off x="5920902" y="1762908"/>
              <a:ext cx="350197" cy="381916"/>
            </a:xfrm>
            <a:custGeom>
              <a:avLst/>
              <a:gdLst/>
              <a:ahLst/>
              <a:cxnLst/>
              <a:rect l="l" t="t" r="r" b="b"/>
              <a:pathLst>
                <a:path w="2518" h="2750">
                  <a:moveTo>
                    <a:pt x="2518" y="2207"/>
                  </a:moveTo>
                  <a:lnTo>
                    <a:pt x="2518" y="2650"/>
                  </a:lnTo>
                  <a:cubicBezTo>
                    <a:pt x="2518" y="2705"/>
                    <a:pt x="2473" y="2750"/>
                    <a:pt x="2418" y="2750"/>
                  </a:cubicBezTo>
                  <a:lnTo>
                    <a:pt x="100" y="2750"/>
                  </a:lnTo>
                  <a:cubicBezTo>
                    <a:pt x="45" y="2750"/>
                    <a:pt x="0" y="2705"/>
                    <a:pt x="0" y="2650"/>
                  </a:cubicBezTo>
                  <a:lnTo>
                    <a:pt x="0" y="2207"/>
                  </a:lnTo>
                  <a:cubicBezTo>
                    <a:pt x="0" y="2012"/>
                    <a:pt x="117" y="1839"/>
                    <a:pt x="297" y="1765"/>
                  </a:cubicBezTo>
                  <a:lnTo>
                    <a:pt x="735" y="1547"/>
                  </a:lnTo>
                  <a:cubicBezTo>
                    <a:pt x="760" y="1535"/>
                    <a:pt x="788" y="1534"/>
                    <a:pt x="813" y="1543"/>
                  </a:cubicBezTo>
                  <a:cubicBezTo>
                    <a:pt x="839" y="1552"/>
                    <a:pt x="860" y="1571"/>
                    <a:pt x="871" y="1596"/>
                  </a:cubicBezTo>
                  <a:lnTo>
                    <a:pt x="1066" y="2031"/>
                  </a:lnTo>
                  <a:lnTo>
                    <a:pt x="1098" y="1922"/>
                  </a:lnTo>
                  <a:lnTo>
                    <a:pt x="1059" y="1826"/>
                  </a:lnTo>
                  <a:cubicBezTo>
                    <a:pt x="1047" y="1795"/>
                    <a:pt x="1050" y="1760"/>
                    <a:pt x="1069" y="1733"/>
                  </a:cubicBezTo>
                  <a:cubicBezTo>
                    <a:pt x="1087" y="1705"/>
                    <a:pt x="1118" y="1688"/>
                    <a:pt x="1152" y="1688"/>
                  </a:cubicBezTo>
                  <a:lnTo>
                    <a:pt x="1366" y="1688"/>
                  </a:lnTo>
                  <a:cubicBezTo>
                    <a:pt x="1400" y="1688"/>
                    <a:pt x="1431" y="1705"/>
                    <a:pt x="1449" y="1733"/>
                  </a:cubicBezTo>
                  <a:cubicBezTo>
                    <a:pt x="1468" y="1760"/>
                    <a:pt x="1472" y="1795"/>
                    <a:pt x="1459" y="1826"/>
                  </a:cubicBezTo>
                  <a:lnTo>
                    <a:pt x="1420" y="1922"/>
                  </a:lnTo>
                  <a:lnTo>
                    <a:pt x="1453" y="2031"/>
                  </a:lnTo>
                  <a:lnTo>
                    <a:pt x="1647" y="1596"/>
                  </a:lnTo>
                  <a:cubicBezTo>
                    <a:pt x="1658" y="1571"/>
                    <a:pt x="1679" y="1552"/>
                    <a:pt x="1705" y="1543"/>
                  </a:cubicBezTo>
                  <a:cubicBezTo>
                    <a:pt x="1730" y="1534"/>
                    <a:pt x="1759" y="1535"/>
                    <a:pt x="1783" y="1547"/>
                  </a:cubicBezTo>
                  <a:lnTo>
                    <a:pt x="2221" y="1765"/>
                  </a:lnTo>
                  <a:cubicBezTo>
                    <a:pt x="2402" y="1839"/>
                    <a:pt x="2518" y="2012"/>
                    <a:pt x="2518" y="2207"/>
                  </a:cubicBezTo>
                  <a:close/>
                  <a:moveTo>
                    <a:pt x="1774" y="827"/>
                  </a:moveTo>
                  <a:cubicBezTo>
                    <a:pt x="1774" y="827"/>
                    <a:pt x="1771" y="827"/>
                    <a:pt x="1774" y="827"/>
                  </a:cubicBezTo>
                  <a:lnTo>
                    <a:pt x="1774" y="827"/>
                  </a:lnTo>
                  <a:close/>
                  <a:moveTo>
                    <a:pt x="1959" y="960"/>
                  </a:moveTo>
                  <a:cubicBezTo>
                    <a:pt x="1915" y="1126"/>
                    <a:pt x="1817" y="1176"/>
                    <a:pt x="1752" y="1190"/>
                  </a:cubicBezTo>
                  <a:cubicBezTo>
                    <a:pt x="1715" y="1262"/>
                    <a:pt x="1646" y="1385"/>
                    <a:pt x="1576" y="1450"/>
                  </a:cubicBezTo>
                  <a:cubicBezTo>
                    <a:pt x="1544" y="1481"/>
                    <a:pt x="1502" y="1506"/>
                    <a:pt x="1453" y="1525"/>
                  </a:cubicBezTo>
                  <a:cubicBezTo>
                    <a:pt x="1391" y="1550"/>
                    <a:pt x="1326" y="1562"/>
                    <a:pt x="1259" y="1562"/>
                  </a:cubicBezTo>
                  <a:cubicBezTo>
                    <a:pt x="1192" y="1562"/>
                    <a:pt x="1127" y="1550"/>
                    <a:pt x="1065" y="1525"/>
                  </a:cubicBezTo>
                  <a:cubicBezTo>
                    <a:pt x="1016" y="1506"/>
                    <a:pt x="974" y="1481"/>
                    <a:pt x="942" y="1450"/>
                  </a:cubicBezTo>
                  <a:cubicBezTo>
                    <a:pt x="872" y="1385"/>
                    <a:pt x="803" y="1262"/>
                    <a:pt x="766" y="1190"/>
                  </a:cubicBezTo>
                  <a:cubicBezTo>
                    <a:pt x="701" y="1176"/>
                    <a:pt x="603" y="1126"/>
                    <a:pt x="560" y="960"/>
                  </a:cubicBezTo>
                  <a:cubicBezTo>
                    <a:pt x="534" y="862"/>
                    <a:pt x="541" y="781"/>
                    <a:pt x="582" y="719"/>
                  </a:cubicBezTo>
                  <a:cubicBezTo>
                    <a:pt x="595" y="698"/>
                    <a:pt x="611" y="681"/>
                    <a:pt x="627" y="669"/>
                  </a:cubicBezTo>
                  <a:cubicBezTo>
                    <a:pt x="627" y="648"/>
                    <a:pt x="629" y="622"/>
                    <a:pt x="632" y="594"/>
                  </a:cubicBezTo>
                  <a:cubicBezTo>
                    <a:pt x="632" y="593"/>
                    <a:pt x="632" y="592"/>
                    <a:pt x="632" y="591"/>
                  </a:cubicBezTo>
                  <a:cubicBezTo>
                    <a:pt x="633" y="589"/>
                    <a:pt x="633" y="588"/>
                    <a:pt x="633" y="586"/>
                  </a:cubicBezTo>
                  <a:cubicBezTo>
                    <a:pt x="646" y="480"/>
                    <a:pt x="683" y="337"/>
                    <a:pt x="783" y="219"/>
                  </a:cubicBezTo>
                  <a:cubicBezTo>
                    <a:pt x="811" y="185"/>
                    <a:pt x="842" y="156"/>
                    <a:pt x="874" y="132"/>
                  </a:cubicBezTo>
                  <a:cubicBezTo>
                    <a:pt x="965" y="54"/>
                    <a:pt x="1085" y="0"/>
                    <a:pt x="1241" y="0"/>
                  </a:cubicBezTo>
                  <a:cubicBezTo>
                    <a:pt x="1247" y="0"/>
                    <a:pt x="1253" y="0"/>
                    <a:pt x="1259" y="0"/>
                  </a:cubicBezTo>
                  <a:lnTo>
                    <a:pt x="1259" y="0"/>
                  </a:lnTo>
                  <a:cubicBezTo>
                    <a:pt x="1261" y="0"/>
                    <a:pt x="1273" y="0"/>
                    <a:pt x="1292" y="2"/>
                  </a:cubicBezTo>
                  <a:cubicBezTo>
                    <a:pt x="1693" y="28"/>
                    <a:pt x="1843" y="326"/>
                    <a:pt x="1867" y="486"/>
                  </a:cubicBezTo>
                  <a:cubicBezTo>
                    <a:pt x="1884" y="558"/>
                    <a:pt x="1890" y="623"/>
                    <a:pt x="1891" y="669"/>
                  </a:cubicBezTo>
                  <a:cubicBezTo>
                    <a:pt x="1907" y="681"/>
                    <a:pt x="1923" y="698"/>
                    <a:pt x="1937" y="719"/>
                  </a:cubicBezTo>
                  <a:cubicBezTo>
                    <a:pt x="1977" y="781"/>
                    <a:pt x="1984" y="862"/>
                    <a:pt x="1959" y="960"/>
                  </a:cubicBezTo>
                  <a:close/>
                  <a:moveTo>
                    <a:pt x="1692" y="720"/>
                  </a:moveTo>
                  <a:lnTo>
                    <a:pt x="1691" y="720"/>
                  </a:lnTo>
                  <a:cubicBezTo>
                    <a:pt x="1691" y="719"/>
                    <a:pt x="1694" y="674"/>
                    <a:pt x="1687" y="611"/>
                  </a:cubicBezTo>
                  <a:cubicBezTo>
                    <a:pt x="1642" y="615"/>
                    <a:pt x="1586" y="617"/>
                    <a:pt x="1526" y="617"/>
                  </a:cubicBezTo>
                  <a:cubicBezTo>
                    <a:pt x="1377" y="617"/>
                    <a:pt x="1268" y="601"/>
                    <a:pt x="1193" y="568"/>
                  </a:cubicBezTo>
                  <a:cubicBezTo>
                    <a:pt x="1131" y="540"/>
                    <a:pt x="1081" y="510"/>
                    <a:pt x="1041" y="482"/>
                  </a:cubicBezTo>
                  <a:cubicBezTo>
                    <a:pt x="1027" y="508"/>
                    <a:pt x="1009" y="534"/>
                    <a:pt x="988" y="557"/>
                  </a:cubicBezTo>
                  <a:cubicBezTo>
                    <a:pt x="934" y="615"/>
                    <a:pt x="873" y="652"/>
                    <a:pt x="827" y="674"/>
                  </a:cubicBezTo>
                  <a:cubicBezTo>
                    <a:pt x="826" y="702"/>
                    <a:pt x="827" y="720"/>
                    <a:pt x="827" y="720"/>
                  </a:cubicBezTo>
                  <a:cubicBezTo>
                    <a:pt x="832" y="770"/>
                    <a:pt x="799" y="815"/>
                    <a:pt x="751" y="826"/>
                  </a:cubicBezTo>
                  <a:cubicBezTo>
                    <a:pt x="746" y="829"/>
                    <a:pt x="738" y="854"/>
                    <a:pt x="753" y="909"/>
                  </a:cubicBezTo>
                  <a:cubicBezTo>
                    <a:pt x="767" y="962"/>
                    <a:pt x="789" y="994"/>
                    <a:pt x="813" y="996"/>
                  </a:cubicBezTo>
                  <a:cubicBezTo>
                    <a:pt x="822" y="993"/>
                    <a:pt x="831" y="992"/>
                    <a:pt x="839" y="992"/>
                  </a:cubicBezTo>
                  <a:cubicBezTo>
                    <a:pt x="875" y="992"/>
                    <a:pt x="904" y="1016"/>
                    <a:pt x="921" y="1052"/>
                  </a:cubicBezTo>
                  <a:cubicBezTo>
                    <a:pt x="955" y="1124"/>
                    <a:pt x="1027" y="1256"/>
                    <a:pt x="1079" y="1304"/>
                  </a:cubicBezTo>
                  <a:cubicBezTo>
                    <a:pt x="1094" y="1319"/>
                    <a:pt x="1120" y="1333"/>
                    <a:pt x="1151" y="1344"/>
                  </a:cubicBezTo>
                  <a:cubicBezTo>
                    <a:pt x="1221" y="1368"/>
                    <a:pt x="1297" y="1368"/>
                    <a:pt x="1367" y="1344"/>
                  </a:cubicBezTo>
                  <a:cubicBezTo>
                    <a:pt x="1398" y="1333"/>
                    <a:pt x="1424" y="1319"/>
                    <a:pt x="1439" y="1304"/>
                  </a:cubicBezTo>
                  <a:cubicBezTo>
                    <a:pt x="1491" y="1256"/>
                    <a:pt x="1564" y="1124"/>
                    <a:pt x="1597" y="1052"/>
                  </a:cubicBezTo>
                  <a:cubicBezTo>
                    <a:pt x="1618" y="1007"/>
                    <a:pt x="1658" y="982"/>
                    <a:pt x="1705" y="996"/>
                  </a:cubicBezTo>
                  <a:cubicBezTo>
                    <a:pt x="1729" y="994"/>
                    <a:pt x="1751" y="962"/>
                    <a:pt x="1765" y="909"/>
                  </a:cubicBezTo>
                  <a:cubicBezTo>
                    <a:pt x="1778" y="860"/>
                    <a:pt x="1774" y="840"/>
                    <a:pt x="1774" y="827"/>
                  </a:cubicBezTo>
                  <a:cubicBezTo>
                    <a:pt x="1774" y="824"/>
                    <a:pt x="1774" y="825"/>
                    <a:pt x="1774" y="826"/>
                  </a:cubicBezTo>
                  <a:cubicBezTo>
                    <a:pt x="1783" y="773"/>
                    <a:pt x="1745" y="725"/>
                    <a:pt x="1692" y="720"/>
                  </a:cubicBezTo>
                  <a:close/>
                </a:path>
              </a:pathLst>
            </a:custGeom>
            <a:solidFill>
              <a:srgbClr val="FFFFFF"/>
            </a:solidFill>
          </p:spPr>
          <p:txBody>
            <a:bodyPr vert="horz" wrap="square" lIns="91440" tIns="45720" rIns="91440" bIns="45720" anchor="ctr">
              <a:normAutofit/>
            </a:bodyPr>
            <a:lstStyle/>
            <a:p>
              <a:pPr marL="0" algn="ctr"/>
              <a:endParaRPr/>
            </a:p>
          </p:txBody>
        </p:sp>
      </p:gr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AutoShape 2"/>
          <p:cNvSpPr>
            <a:spLocks noGrp="1"/>
          </p:cNvSpPr>
          <p:nvPr>
            <p:ph type="title"/>
          </p:nvPr>
        </p:nvSpPr>
        <p:spPr>
          <a:xfrm>
            <a:off x="669924" y="1"/>
            <a:ext cx="10850563" cy="1028699"/>
          </a:xfrm>
        </p:spPr>
        <p:txBody>
          <a:bodyPr vert="horz" lIns="91440" tIns="45720" rIns="91440" bIns="45720" anchor="b">
            <a:normAutofit/>
          </a:bodyPr>
          <a:lstStyle/>
          <a:p>
            <a:pPr algn="l">
              <a:lnSpc>
                <a:spcPct val="90000"/>
              </a:lnSpc>
              <a:spcBef>
                <a:spcPct val="0"/>
              </a:spcBef>
            </a:pPr>
            <a:r>
              <a:rPr lang="en-US" sz="2800" b="1" i="0" u="none" baseline="0">
                <a:solidFill>
                  <a:srgbClr val="000000"/>
                </a:solidFill>
                <a:latin typeface="+mn-ea"/>
                <a:ea typeface="+mn-ea"/>
              </a:rPr>
              <a:t>Symmetry Operations</a:t>
            </a:r>
          </a:p>
        </p:txBody>
      </p:sp>
      <p:cxnSp>
        <p:nvCxnSpPr>
          <p:cNvPr id="3" name="Connector 3"/>
          <p:cNvCxnSpPr/>
          <p:nvPr/>
        </p:nvCxnSpPr>
        <p:spPr>
          <a:xfrm flipV="1">
            <a:off x="666750" y="4451904"/>
            <a:ext cx="926281" cy="1369962"/>
          </a:xfrm>
          <a:prstGeom prst="line">
            <a:avLst/>
          </a:prstGeom>
          <a:ln w="9525">
            <a:solidFill>
              <a:srgbClr val="000000"/>
            </a:solidFill>
          </a:ln>
        </p:spPr>
      </p:cxnSp>
      <p:cxnSp>
        <p:nvCxnSpPr>
          <p:cNvPr id="4" name="Connector 4"/>
          <p:cNvCxnSpPr/>
          <p:nvPr/>
        </p:nvCxnSpPr>
        <p:spPr>
          <a:xfrm>
            <a:off x="1593031" y="4451904"/>
            <a:ext cx="2693219" cy="0"/>
          </a:xfrm>
          <a:prstGeom prst="line">
            <a:avLst/>
          </a:prstGeom>
          <a:ln w="9525">
            <a:solidFill>
              <a:srgbClr val="000000"/>
            </a:solidFill>
          </a:ln>
        </p:spPr>
      </p:cxnSp>
      <p:cxnSp>
        <p:nvCxnSpPr>
          <p:cNvPr id="5" name="Connector 5"/>
          <p:cNvCxnSpPr/>
          <p:nvPr/>
        </p:nvCxnSpPr>
        <p:spPr>
          <a:xfrm flipV="1">
            <a:off x="4286250" y="3081941"/>
            <a:ext cx="926281" cy="1369962"/>
          </a:xfrm>
          <a:prstGeom prst="line">
            <a:avLst/>
          </a:prstGeom>
          <a:ln w="9525">
            <a:solidFill>
              <a:srgbClr val="000000"/>
            </a:solidFill>
          </a:ln>
        </p:spPr>
      </p:cxnSp>
      <p:cxnSp>
        <p:nvCxnSpPr>
          <p:cNvPr id="6" name="Connector 6"/>
          <p:cNvCxnSpPr/>
          <p:nvPr/>
        </p:nvCxnSpPr>
        <p:spPr>
          <a:xfrm>
            <a:off x="5212531" y="3081941"/>
            <a:ext cx="2693219" cy="0"/>
          </a:xfrm>
          <a:prstGeom prst="line">
            <a:avLst/>
          </a:prstGeom>
          <a:ln w="6350" cap="flat" cmpd="sng">
            <a:solidFill>
              <a:schemeClr val="accent2"/>
            </a:solidFill>
            <a:prstDash val="solid"/>
          </a:ln>
        </p:spPr>
      </p:cxnSp>
      <p:cxnSp>
        <p:nvCxnSpPr>
          <p:cNvPr id="7" name="Connector 7"/>
          <p:cNvCxnSpPr/>
          <p:nvPr/>
        </p:nvCxnSpPr>
        <p:spPr>
          <a:xfrm flipV="1">
            <a:off x="7905750" y="1711979"/>
            <a:ext cx="926281" cy="1369962"/>
          </a:xfrm>
          <a:prstGeom prst="line">
            <a:avLst/>
          </a:prstGeom>
          <a:ln w="6350" cap="flat" cmpd="sng">
            <a:solidFill>
              <a:schemeClr val="accent2"/>
            </a:solidFill>
            <a:prstDash val="solid"/>
          </a:ln>
        </p:spPr>
      </p:cxnSp>
      <p:cxnSp>
        <p:nvCxnSpPr>
          <p:cNvPr id="8" name="Connector 8"/>
          <p:cNvCxnSpPr/>
          <p:nvPr/>
        </p:nvCxnSpPr>
        <p:spPr>
          <a:xfrm>
            <a:off x="8832031" y="1711979"/>
            <a:ext cx="2693219" cy="0"/>
          </a:xfrm>
          <a:prstGeom prst="line">
            <a:avLst/>
          </a:prstGeom>
          <a:ln w="6350" cap="flat" cmpd="sng">
            <a:solidFill>
              <a:schemeClr val="accent3"/>
            </a:solidFill>
            <a:prstDash val="solid"/>
          </a:ln>
        </p:spPr>
      </p:cxnSp>
      <p:sp>
        <p:nvSpPr>
          <p:cNvPr id="9" name="AutoShape 9"/>
          <p:cNvSpPr/>
          <p:nvPr/>
        </p:nvSpPr>
        <p:spPr>
          <a:xfrm>
            <a:off x="1491432" y="4350304"/>
            <a:ext cx="203198" cy="203198"/>
          </a:xfrm>
          <a:prstGeom prst="ellipse">
            <a:avLst/>
          </a:prstGeom>
          <a:solidFill>
            <a:schemeClr val="accent1"/>
          </a:solidFill>
          <a:ln cap="flat" cmpd="sng">
            <a:prstDash val="solid"/>
          </a:ln>
        </p:spPr>
        <p:txBody>
          <a:bodyPr vert="horz" lIns="91440" tIns="45720" rIns="91440" bIns="45720" anchor="ctr">
            <a:normAutofit/>
          </a:bodyPr>
          <a:lstStyle/>
          <a:p>
            <a:pPr marL="0" algn="ctr"/>
            <a:endParaRPr/>
          </a:p>
        </p:txBody>
      </p:sp>
      <p:sp>
        <p:nvSpPr>
          <p:cNvPr id="10" name="AutoShape 10"/>
          <p:cNvSpPr/>
          <p:nvPr/>
        </p:nvSpPr>
        <p:spPr>
          <a:xfrm>
            <a:off x="5110932" y="2980341"/>
            <a:ext cx="203198" cy="203198"/>
          </a:xfrm>
          <a:prstGeom prst="ellipse">
            <a:avLst/>
          </a:prstGeom>
          <a:solidFill>
            <a:schemeClr val="accent2"/>
          </a:solidFill>
          <a:ln cap="flat" cmpd="sng">
            <a:prstDash val="solid"/>
          </a:ln>
        </p:spPr>
        <p:txBody>
          <a:bodyPr vert="horz" lIns="91440" tIns="45720" rIns="91440" bIns="45720" anchor="ctr">
            <a:normAutofit/>
          </a:bodyPr>
          <a:lstStyle/>
          <a:p>
            <a:pPr marL="0" algn="ctr"/>
            <a:endParaRPr/>
          </a:p>
        </p:txBody>
      </p:sp>
      <p:sp>
        <p:nvSpPr>
          <p:cNvPr id="11" name="AutoShape 11"/>
          <p:cNvSpPr/>
          <p:nvPr/>
        </p:nvSpPr>
        <p:spPr>
          <a:xfrm>
            <a:off x="8730432" y="1610379"/>
            <a:ext cx="203198" cy="203198"/>
          </a:xfrm>
          <a:prstGeom prst="ellipse">
            <a:avLst/>
          </a:prstGeom>
          <a:solidFill>
            <a:schemeClr val="accent3"/>
          </a:solidFill>
          <a:ln cap="flat" cmpd="sng">
            <a:prstDash val="solid"/>
          </a:ln>
        </p:spPr>
        <p:txBody>
          <a:bodyPr vert="horz" lIns="91440" tIns="45720" rIns="91440" bIns="45720" anchor="ctr">
            <a:normAutofit/>
          </a:bodyPr>
          <a:lstStyle/>
          <a:p>
            <a:pPr marL="0" algn="ctr"/>
            <a:endParaRPr/>
          </a:p>
        </p:txBody>
      </p:sp>
      <p:sp>
        <p:nvSpPr>
          <p:cNvPr id="12" name="AutoShape 12"/>
          <p:cNvSpPr/>
          <p:nvPr/>
        </p:nvSpPr>
        <p:spPr>
          <a:xfrm>
            <a:off x="1593031" y="4743684"/>
            <a:ext cx="2693219" cy="338554"/>
          </a:xfrm>
          <a:prstGeom prst="rect">
            <a:avLst/>
          </a:prstGeom>
          <a:noFill/>
          <a:ln cap="flat" cmpd="sng">
            <a:prstDash val="solid"/>
          </a:ln>
        </p:spPr>
        <p:txBody>
          <a:bodyPr vert="horz" wrap="square" lIns="91440" tIns="45720" rIns="91440" bIns="45720" anchor="b">
            <a:spAutoFit/>
          </a:bodyPr>
          <a:lstStyle/>
          <a:p>
            <a:pPr marL="0" algn="l"/>
            <a:r>
              <a:rPr lang="en-US" sz="1600" b="1" i="0" u="none" baseline="0">
                <a:solidFill>
                  <a:srgbClr val="000000"/>
                </a:solidFill>
                <a:latin typeface="Arial"/>
                <a:ea typeface="Arial"/>
              </a:rPr>
              <a:t>Translation</a:t>
            </a:r>
          </a:p>
        </p:txBody>
      </p:sp>
      <p:sp>
        <p:nvSpPr>
          <p:cNvPr id="13" name="AutoShape 13"/>
          <p:cNvSpPr/>
          <p:nvPr/>
        </p:nvSpPr>
        <p:spPr>
          <a:xfrm>
            <a:off x="1593031" y="5082239"/>
            <a:ext cx="2693219" cy="844142"/>
          </a:xfrm>
          <a:prstGeom prst="rect">
            <a:avLst/>
          </a:prstGeom>
          <a:noFill/>
          <a:ln cap="flat" cmpd="sng">
            <a:prstDash val="solid"/>
          </a:ln>
        </p:spPr>
        <p:txBody>
          <a:bodyPr vert="horz" wrap="square" lIns="91440" tIns="45720" rIns="91440" bIns="45720" anchor="t">
            <a:spAutoFit/>
          </a:bodyPr>
          <a:lstStyle/>
          <a:p>
            <a:pPr marL="0" algn="l">
              <a:lnSpc>
                <a:spcPct val="120000"/>
              </a:lnSpc>
            </a:pPr>
            <a:r>
              <a:rPr lang="pt-BR" sz="1400" b="0" i="0" u="none" baseline="0">
                <a:solidFill>
                  <a:srgbClr val="000000"/>
                </a:solidFill>
                <a:latin typeface="Arial"/>
                <a:ea typeface="Arial"/>
              </a:rPr>
              <a:t>Translation is a fundamental symmetry operation that shifts an object along a vector without changing its orientation or shape. It forms the basis for creating repeating patterns and is widely applied in computer graphics and design.</a:t>
            </a:r>
          </a:p>
        </p:txBody>
      </p:sp>
      <p:sp>
        <p:nvSpPr>
          <p:cNvPr id="14" name="TextBox 14"/>
          <p:cNvSpPr txBox="1"/>
          <p:nvPr/>
        </p:nvSpPr>
        <p:spPr>
          <a:xfrm>
            <a:off x="1779119" y="3975722"/>
            <a:ext cx="527710" cy="461665"/>
          </a:xfrm>
          <a:prstGeom prst="rect">
            <a:avLst/>
          </a:prstGeom>
          <a:noFill/>
        </p:spPr>
        <p:txBody>
          <a:bodyPr vert="horz" wrap="none" lIns="91440" tIns="45720" rIns="91440" bIns="45720" rtlCol="0" anchor="ctr">
            <a:spAutoFit/>
          </a:bodyPr>
          <a:lstStyle/>
          <a:p>
            <a:pPr marL="0" algn="ctr">
              <a:defRPr/>
            </a:pPr>
            <a:r>
              <a:rPr lang="en-US" sz="2400" b="1" i="0" u="none" baseline="0">
                <a:solidFill>
                  <a:schemeClr val="accent1"/>
                </a:solidFill>
                <a:latin typeface="Arial"/>
                <a:ea typeface="Arial"/>
              </a:rPr>
              <a:t>01</a:t>
            </a:r>
            <a:endParaRPr lang="en-US" sz="1100"/>
          </a:p>
        </p:txBody>
      </p:sp>
      <p:sp>
        <p:nvSpPr>
          <p:cNvPr id="15" name="AutoShape 15"/>
          <p:cNvSpPr/>
          <p:nvPr/>
        </p:nvSpPr>
        <p:spPr>
          <a:xfrm>
            <a:off x="5212531" y="3459300"/>
            <a:ext cx="2693219" cy="338554"/>
          </a:xfrm>
          <a:prstGeom prst="rect">
            <a:avLst/>
          </a:prstGeom>
          <a:noFill/>
          <a:ln cap="flat" cmpd="sng">
            <a:prstDash val="solid"/>
          </a:ln>
        </p:spPr>
        <p:txBody>
          <a:bodyPr vert="horz" wrap="square" lIns="91440" tIns="45720" rIns="91440" bIns="45720" anchor="b">
            <a:spAutoFit/>
          </a:bodyPr>
          <a:lstStyle/>
          <a:p>
            <a:pPr marL="0" algn="l"/>
            <a:r>
              <a:rPr lang="en-US" sz="1600" b="1" i="0" u="none" baseline="0">
                <a:solidFill>
                  <a:srgbClr val="000000"/>
                </a:solidFill>
                <a:latin typeface="Arial"/>
                <a:ea typeface="Arial"/>
              </a:rPr>
              <a:t>Rotation</a:t>
            </a:r>
          </a:p>
        </p:txBody>
      </p:sp>
      <p:sp>
        <p:nvSpPr>
          <p:cNvPr id="16" name="AutoShape 16"/>
          <p:cNvSpPr/>
          <p:nvPr/>
        </p:nvSpPr>
        <p:spPr>
          <a:xfrm>
            <a:off x="5212531" y="3797855"/>
            <a:ext cx="2693219" cy="844142"/>
          </a:xfrm>
          <a:prstGeom prst="rect">
            <a:avLst/>
          </a:prstGeom>
          <a:noFill/>
          <a:ln cap="flat" cmpd="sng">
            <a:prstDash val="solid"/>
          </a:ln>
        </p:spPr>
        <p:txBody>
          <a:bodyPr vert="horz" wrap="square" lIns="91440" tIns="45720" rIns="91440" bIns="45720" anchor="t">
            <a:spAutoFit/>
          </a:bodyPr>
          <a:lstStyle/>
          <a:p>
            <a:pPr marL="0" algn="l">
              <a:lnSpc>
                <a:spcPct val="120000"/>
              </a:lnSpc>
            </a:pPr>
            <a:r>
              <a:rPr lang="pt-BR" sz="1400" b="0" i="0" u="none" baseline="0">
                <a:solidFill>
                  <a:srgbClr val="000000"/>
                </a:solidFill>
                <a:latin typeface="Arial"/>
                <a:ea typeface="Arial"/>
              </a:rPr>
              <a:t>Rotation involves turning an object around a fixed point, maintaining its shape and structure. This operation is vital in various applications, including animation and mechanical systems, where precise angular movements are required.</a:t>
            </a:r>
          </a:p>
        </p:txBody>
      </p:sp>
      <p:sp>
        <p:nvSpPr>
          <p:cNvPr id="17" name="TextBox 17"/>
          <p:cNvSpPr txBox="1"/>
          <p:nvPr/>
        </p:nvSpPr>
        <p:spPr>
          <a:xfrm>
            <a:off x="5398619" y="2605759"/>
            <a:ext cx="527709" cy="461665"/>
          </a:xfrm>
          <a:prstGeom prst="rect">
            <a:avLst/>
          </a:prstGeom>
          <a:noFill/>
        </p:spPr>
        <p:txBody>
          <a:bodyPr vert="horz" wrap="none" lIns="91440" tIns="45720" rIns="91440" bIns="45720" rtlCol="0" anchor="ctr">
            <a:spAutoFit/>
          </a:bodyPr>
          <a:lstStyle/>
          <a:p>
            <a:pPr marL="0" algn="ctr">
              <a:defRPr/>
            </a:pPr>
            <a:r>
              <a:rPr lang="en-US" sz="2400" b="1" i="0" u="none" baseline="0">
                <a:solidFill>
                  <a:schemeClr val="accent2"/>
                </a:solidFill>
                <a:latin typeface="Arial"/>
                <a:ea typeface="Arial"/>
              </a:rPr>
              <a:t>02</a:t>
            </a:r>
            <a:endParaRPr lang="en-US" sz="1100"/>
          </a:p>
        </p:txBody>
      </p:sp>
      <p:sp>
        <p:nvSpPr>
          <p:cNvPr id="18" name="AutoShape 18"/>
          <p:cNvSpPr/>
          <p:nvPr/>
        </p:nvSpPr>
        <p:spPr>
          <a:xfrm>
            <a:off x="8832031" y="2089337"/>
            <a:ext cx="2693219" cy="338554"/>
          </a:xfrm>
          <a:prstGeom prst="rect">
            <a:avLst/>
          </a:prstGeom>
          <a:noFill/>
          <a:ln cap="flat" cmpd="sng">
            <a:prstDash val="solid"/>
          </a:ln>
        </p:spPr>
        <p:txBody>
          <a:bodyPr vert="horz" wrap="square" lIns="91440" tIns="45720" rIns="91440" bIns="45720" anchor="b">
            <a:spAutoFit/>
          </a:bodyPr>
          <a:lstStyle/>
          <a:p>
            <a:pPr marL="0" algn="l"/>
            <a:r>
              <a:rPr lang="en-US" sz="1600" b="1" i="0" u="none" baseline="0">
                <a:solidFill>
                  <a:srgbClr val="000000"/>
                </a:solidFill>
                <a:latin typeface="Arial"/>
                <a:ea typeface="Arial"/>
              </a:rPr>
              <a:t>Reflection</a:t>
            </a:r>
          </a:p>
        </p:txBody>
      </p:sp>
      <p:sp>
        <p:nvSpPr>
          <p:cNvPr id="19" name="AutoShape 19"/>
          <p:cNvSpPr/>
          <p:nvPr/>
        </p:nvSpPr>
        <p:spPr>
          <a:xfrm>
            <a:off x="8832031" y="2427892"/>
            <a:ext cx="2693219" cy="844142"/>
          </a:xfrm>
          <a:prstGeom prst="rect">
            <a:avLst/>
          </a:prstGeom>
          <a:noFill/>
          <a:ln cap="flat" cmpd="sng">
            <a:prstDash val="solid"/>
          </a:ln>
        </p:spPr>
        <p:txBody>
          <a:bodyPr vert="horz" wrap="square" lIns="91440" tIns="45720" rIns="91440" bIns="45720" anchor="t">
            <a:spAutoFit/>
          </a:bodyPr>
          <a:lstStyle/>
          <a:p>
            <a:pPr marL="0" algn="l">
              <a:lnSpc>
                <a:spcPct val="120000"/>
              </a:lnSpc>
            </a:pPr>
            <a:r>
              <a:rPr lang="pt-BR" sz="1400" b="0" i="0" u="none" baseline="0">
                <a:solidFill>
                  <a:srgbClr val="000000"/>
                </a:solidFill>
                <a:latin typeface="Arial"/>
                <a:ea typeface="Arial"/>
              </a:rPr>
              <a:t>Reflection is a symmetry operation that flips an object over a line or plane, creating a mirror image. This technique is used in graphics programming and optical designs to create various visual effects and simulate realistic environments.</a:t>
            </a:r>
          </a:p>
        </p:txBody>
      </p:sp>
      <p:sp>
        <p:nvSpPr>
          <p:cNvPr id="20" name="TextBox 20"/>
          <p:cNvSpPr txBox="1"/>
          <p:nvPr/>
        </p:nvSpPr>
        <p:spPr>
          <a:xfrm>
            <a:off x="9018119" y="1222678"/>
            <a:ext cx="527709" cy="461665"/>
          </a:xfrm>
          <a:prstGeom prst="rect">
            <a:avLst/>
          </a:prstGeom>
          <a:noFill/>
        </p:spPr>
        <p:txBody>
          <a:bodyPr vert="horz" wrap="none" lIns="91440" tIns="45720" rIns="91440" bIns="45720" rtlCol="0" anchor="ctr">
            <a:spAutoFit/>
          </a:bodyPr>
          <a:lstStyle/>
          <a:p>
            <a:pPr marL="0" algn="ctr">
              <a:defRPr/>
            </a:pPr>
            <a:r>
              <a:rPr lang="en-US" sz="2400" b="1" i="0" u="none" baseline="0">
                <a:solidFill>
                  <a:schemeClr val="accent3"/>
                </a:solidFill>
                <a:latin typeface="Arial"/>
                <a:ea typeface="Arial"/>
              </a:rPr>
              <a:t>03</a:t>
            </a:r>
            <a:endParaRPr lang="en-US" sz="110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AutoShape 2"/>
          <p:cNvSpPr>
            <a:spLocks noGrp="1"/>
          </p:cNvSpPr>
          <p:nvPr>
            <p:ph type="title"/>
          </p:nvPr>
        </p:nvSpPr>
        <p:spPr>
          <a:xfrm>
            <a:off x="3549299" y="2643009"/>
            <a:ext cx="7942895" cy="895350"/>
          </a:xfrm>
        </p:spPr>
        <p:txBody>
          <a:bodyPr vert="horz" lIns="91440" tIns="45720" rIns="91440" bIns="45720" anchor="t">
            <a:normAutofit/>
          </a:bodyPr>
          <a:lstStyle/>
          <a:p>
            <a:pPr algn="l">
              <a:lnSpc>
                <a:spcPct val="90000"/>
              </a:lnSpc>
              <a:spcBef>
                <a:spcPct val="0"/>
              </a:spcBef>
            </a:pPr>
            <a:r>
              <a:rPr lang="en-US" sz="2400" b="1" i="0" u="none" baseline="0">
                <a:solidFill>
                  <a:srgbClr val="000000"/>
                </a:solidFill>
                <a:latin typeface="+mn-ea"/>
                <a:ea typeface="+mn-ea"/>
              </a:rPr>
              <a:t>Transformation Principles</a:t>
            </a:r>
          </a:p>
        </p:txBody>
      </p:sp>
      <p:sp>
        <p:nvSpPr>
          <p:cNvPr id="3" name="TextBox 3"/>
          <p:cNvSpPr txBox="1"/>
          <p:nvPr/>
        </p:nvSpPr>
        <p:spPr>
          <a:xfrm>
            <a:off x="3647739" y="1712169"/>
            <a:ext cx="241430" cy="889909"/>
          </a:xfrm>
          <a:prstGeom prst="rect">
            <a:avLst/>
          </a:prstGeom>
          <a:noFill/>
        </p:spPr>
        <p:txBody>
          <a:bodyPr vert="horz" wrap="none" lIns="91440" tIns="45720" rIns="91440" bIns="45720" rtlCol="0" anchor="t">
            <a:prstTxWarp prst="textPlain">
              <a:avLst/>
            </a:prstTxWarp>
            <a:spAutoFit/>
          </a:bodyPr>
          <a:lstStyle/>
          <a:p>
            <a:pPr marL="0" algn="l">
              <a:defRPr/>
            </a:pPr>
            <a:r>
              <a:rPr lang="en-US" b="0" i="0" u="none" spc="100" baseline="0">
                <a:solidFill>
                  <a:schemeClr val="accent2"/>
                </a:solidFill>
                <a:latin typeface="Arial"/>
                <a:ea typeface="Arial"/>
              </a:rPr>
              <a:t>/</a:t>
            </a:r>
            <a:endParaRPr lang="en-US" sz="1100"/>
          </a:p>
        </p:txBody>
      </p:sp>
      <p:sp>
        <p:nvSpPr>
          <p:cNvPr id="4" name="TextBox 4"/>
          <p:cNvSpPr txBox="1"/>
          <p:nvPr/>
        </p:nvSpPr>
        <p:spPr>
          <a:xfrm>
            <a:off x="3938154" y="1633370"/>
            <a:ext cx="1239488" cy="1107996"/>
          </a:xfrm>
          <a:prstGeom prst="rect">
            <a:avLst/>
          </a:prstGeom>
          <a:noFill/>
        </p:spPr>
        <p:txBody>
          <a:bodyPr vert="horz" wrap="square" lIns="91440" tIns="45720" rIns="91440" bIns="45720" rtlCol="0" anchor="t">
            <a:spAutoFit/>
          </a:bodyPr>
          <a:lstStyle/>
          <a:p>
            <a:pPr marL="0" algn="l">
              <a:defRPr/>
            </a:pPr>
            <a:r>
              <a:rPr lang="en-US" sz="6600" b="0" i="0" u="none" spc="100" baseline="0">
                <a:solidFill>
                  <a:schemeClr val="accent2"/>
                </a:solidFill>
                <a:latin typeface="Arial"/>
                <a:ea typeface="Arial"/>
              </a:rPr>
              <a:t>03</a:t>
            </a:r>
            <a:endParaRPr lang="en-US" sz="1100"/>
          </a:p>
        </p:txBody>
      </p:sp>
    </p:spTree>
  </p:cSld>
  <p:clrMapOvr>
    <a:masterClrMapping/>
  </p:clrMapOvr>
</p:sld>
</file>

<file path=ppt/theme/theme1.xml><?xml version="1.0" encoding="utf-8"?>
<a:theme xmlns:a="http://schemas.openxmlformats.org/drawingml/2006/main" name="Office Theme">
  <a:themeElements>
    <a:clrScheme name="Office">
      <a:dk1>
        <a:srgbClr val="000000"/>
      </a:dk1>
      <a:lt1>
        <a:srgbClr val="FFFFFF"/>
      </a:lt1>
      <a:dk2>
        <a:srgbClr val="768394"/>
      </a:dk2>
      <a:lt2>
        <a:srgbClr val="F0F0F0"/>
      </a:lt2>
      <a:accent1>
        <a:srgbClr val="32CACB"/>
      </a:accent1>
      <a:accent2>
        <a:srgbClr val="1B46A8"/>
      </a:accent2>
      <a:accent3>
        <a:srgbClr val="577AB0"/>
      </a:accent3>
      <a:accent4>
        <a:srgbClr val="002E49"/>
      </a:accent4>
      <a:accent5>
        <a:srgbClr val="7F7F7F"/>
      </a:accent5>
      <a:accent6>
        <a:srgbClr val="595959"/>
      </a:accent6>
      <a:hlink>
        <a:srgbClr val="4472C4"/>
      </a:hlink>
      <a:folHlink>
        <a:srgbClr val="BFBFB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1539</Words>
  <Application>Microsoft Office PowerPoint</Application>
  <PresentationFormat>Widescreen</PresentationFormat>
  <Paragraphs>138</Paragraphs>
  <Slides>22</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22</vt:i4>
      </vt:variant>
    </vt:vector>
  </HeadingPairs>
  <TitlesOfParts>
    <vt:vector size="27" baseType="lpstr">
      <vt:lpstr>微软雅黑</vt:lpstr>
      <vt:lpstr>宋体</vt:lpstr>
      <vt:lpstr>Arial</vt:lpstr>
      <vt:lpstr>Calibri</vt:lpstr>
      <vt:lpstr>Office Theme</vt:lpstr>
      <vt:lpstr>Symmetry and Transformation</vt:lpstr>
      <vt:lpstr>PowerPoint Presentation</vt:lpstr>
      <vt:lpstr>Introduction to Symmetry</vt:lpstr>
      <vt:lpstr>Definition and Importance</vt:lpstr>
      <vt:lpstr>Types of Symmetry</vt:lpstr>
      <vt:lpstr>Mathematical Concepts of Symmetry</vt:lpstr>
      <vt:lpstr>Symmetry in Geometry</vt:lpstr>
      <vt:lpstr>Symmetry Operations</vt:lpstr>
      <vt:lpstr>Transformation Principles</vt:lpstr>
      <vt:lpstr>Understanding Transformations</vt:lpstr>
      <vt:lpstr>Properties of Transformations</vt:lpstr>
      <vt:lpstr>Applications of Symmetry and Transformation</vt:lpstr>
      <vt:lpstr>In Nature</vt:lpstr>
      <vt:lpstr>In Technology</vt:lpstr>
      <vt:lpstr>Symmetry in Art and Culture</vt:lpstr>
      <vt:lpstr>Artistic Expressions</vt:lpstr>
      <vt:lpstr>Cultural Significance</vt:lpstr>
      <vt:lpstr>Future Directions and Research</vt:lpstr>
      <vt:lpstr>Emerging Fields</vt:lpstr>
      <vt:lpstr>Challenges and Innovations</vt:lpstr>
      <vt:lpstr>Conclusion</vt:lpstr>
      <vt:lpstr>Thanks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Symmetry and Transformation</dc:title>
  <cp:lastModifiedBy>fire4money@gmail.com</cp:lastModifiedBy>
  <cp:revision>3</cp:revision>
  <dcterms:created xsi:type="dcterms:W3CDTF">2006-08-16T00:00:00Z</dcterms:created>
  <dcterms:modified xsi:type="dcterms:W3CDTF">2024-11-15T08:06:02Z</dcterms:modified>
</cp:coreProperties>
</file>