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6345" y="226898"/>
            <a:ext cx="7271308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44447" y="4683328"/>
            <a:ext cx="7055104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7954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39174" cy="68510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8147" y="226898"/>
            <a:ext cx="526770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5105" y="2261742"/>
            <a:ext cx="6793788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7954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26.jpg"/><Relationship Id="rId4" Type="http://schemas.openxmlformats.org/officeDocument/2006/relationships/image" Target="../media/image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Relationship Id="rId3" Type="http://schemas.openxmlformats.org/officeDocument/2006/relationships/image" Target="../media/image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Relationship Id="rId3" Type="http://schemas.openxmlformats.org/officeDocument/2006/relationships/image" Target="../media/image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Relationship Id="rId3" Type="http://schemas.openxmlformats.org/officeDocument/2006/relationships/image" Target="../media/image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Relationship Id="rId3" Type="http://schemas.openxmlformats.org/officeDocument/2006/relationships/image" Target="../media/image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Relationship Id="rId3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3.png"/><Relationship Id="rId4" Type="http://schemas.openxmlformats.org/officeDocument/2006/relationships/image" Target="../media/image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Relationship Id="rId3" Type="http://schemas.openxmlformats.org/officeDocument/2006/relationships/image" Target="../media/image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Relationship Id="rId3" Type="http://schemas.openxmlformats.org/officeDocument/2006/relationships/image" Target="../media/image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Relationship Id="rId3" Type="http://schemas.openxmlformats.org/officeDocument/2006/relationships/image" Target="../media/image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Relationship Id="rId3" Type="http://schemas.openxmlformats.org/officeDocument/2006/relationships/image" Target="../media/image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0.png"/><Relationship Id="rId4" Type="http://schemas.openxmlformats.org/officeDocument/2006/relationships/image" Target="../media/image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Relationship Id="rId3" Type="http://schemas.openxmlformats.org/officeDocument/2006/relationships/image" Target="../media/image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Relationship Id="rId3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3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3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Relationship Id="rId3" Type="http://schemas.openxmlformats.org/officeDocument/2006/relationships/image" Target="../media/image3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Relationship Id="rId3" Type="http://schemas.openxmlformats.org/officeDocument/2006/relationships/image" Target="../media/image3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Relationship Id="rId3" Type="http://schemas.openxmlformats.org/officeDocument/2006/relationships/image" Target="../media/image3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Relationship Id="rId3" Type="http://schemas.openxmlformats.org/officeDocument/2006/relationships/image" Target="../media/image3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4.png"/><Relationship Id="rId4" Type="http://schemas.openxmlformats.org/officeDocument/2006/relationships/image" Target="../media/image3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Relationship Id="rId3" Type="http://schemas.openxmlformats.org/officeDocument/2006/relationships/image" Target="../media/image3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3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10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3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Relationship Id="rId3" Type="http://schemas.openxmlformats.org/officeDocument/2006/relationships/image" Target="../media/image3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g"/><Relationship Id="rId3" Type="http://schemas.openxmlformats.org/officeDocument/2006/relationships/image" Target="../media/image3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3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g"/><Relationship Id="rId3" Type="http://schemas.openxmlformats.org/officeDocument/2006/relationships/image" Target="../media/image3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g"/><Relationship Id="rId3" Type="http://schemas.openxmlformats.org/officeDocument/2006/relationships/image" Target="../media/image3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10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3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g"/><Relationship Id="rId3" Type="http://schemas.openxmlformats.org/officeDocument/2006/relationships/image" Target="../media/image83.jpg"/><Relationship Id="rId4" Type="http://schemas.openxmlformats.org/officeDocument/2006/relationships/image" Target="../media/image25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Relationship Id="rId4" Type="http://schemas.openxmlformats.org/officeDocument/2006/relationships/image" Target="../media/image3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10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Relationship Id="rId3" Type="http://schemas.openxmlformats.org/officeDocument/2006/relationships/image" Target="../media/image3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Relationship Id="rId3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1.jpg"/><Relationship Id="rId4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866" y="375030"/>
            <a:ext cx="759142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5">
                <a:solidFill>
                  <a:srgbClr val="FF0000"/>
                </a:solidFill>
              </a:rPr>
              <a:t>C</a:t>
            </a:r>
            <a:r>
              <a:rPr dirty="0" sz="9600" spc="-5">
                <a:solidFill>
                  <a:srgbClr val="00AF50"/>
                </a:solidFill>
              </a:rPr>
              <a:t>o</a:t>
            </a:r>
            <a:r>
              <a:rPr dirty="0" sz="9600" spc="-5">
                <a:solidFill>
                  <a:srgbClr val="6F2F9F"/>
                </a:solidFill>
              </a:rPr>
              <a:t>o</a:t>
            </a:r>
            <a:r>
              <a:rPr dirty="0" sz="9600" spc="-5">
                <a:solidFill>
                  <a:srgbClr val="FFFF00"/>
                </a:solidFill>
              </a:rPr>
              <a:t>l</a:t>
            </a:r>
            <a:r>
              <a:rPr dirty="0" sz="9600" spc="-20">
                <a:solidFill>
                  <a:srgbClr val="FFFF00"/>
                </a:solidFill>
              </a:rPr>
              <a:t> </a:t>
            </a:r>
            <a:r>
              <a:rPr dirty="0" sz="9600" spc="-5">
                <a:solidFill>
                  <a:srgbClr val="F79546"/>
                </a:solidFill>
              </a:rPr>
              <a:t>K</a:t>
            </a:r>
            <a:r>
              <a:rPr dirty="0" sz="9600" spc="-5"/>
              <a:t>i</a:t>
            </a:r>
            <a:r>
              <a:rPr dirty="0" sz="9600" spc="-5">
                <a:solidFill>
                  <a:srgbClr val="FF0000"/>
                </a:solidFill>
              </a:rPr>
              <a:t>d</a:t>
            </a:r>
            <a:r>
              <a:rPr dirty="0" sz="9600" spc="-5">
                <a:solidFill>
                  <a:srgbClr val="6F2F9F"/>
                </a:solidFill>
              </a:rPr>
              <a:t>s</a:t>
            </a:r>
            <a:r>
              <a:rPr dirty="0" sz="9600" spc="-35">
                <a:solidFill>
                  <a:srgbClr val="6F2F9F"/>
                </a:solidFill>
              </a:rPr>
              <a:t> </a:t>
            </a:r>
            <a:r>
              <a:rPr dirty="0" sz="9600" spc="-5">
                <a:solidFill>
                  <a:srgbClr val="00AF50"/>
                </a:solidFill>
              </a:rPr>
              <a:t>R</a:t>
            </a:r>
            <a:r>
              <a:rPr dirty="0" sz="9600" spc="-5">
                <a:solidFill>
                  <a:srgbClr val="F79546"/>
                </a:solidFill>
              </a:rPr>
              <a:t>u</a:t>
            </a:r>
            <a:r>
              <a:rPr dirty="0" sz="9600" spc="-5"/>
              <a:t>l</a:t>
            </a:r>
            <a:r>
              <a:rPr dirty="0" sz="9600" spc="-5">
                <a:solidFill>
                  <a:srgbClr val="FFFF00"/>
                </a:solidFill>
              </a:rPr>
              <a:t>e</a:t>
            </a:r>
            <a:r>
              <a:rPr dirty="0" sz="9600" spc="-5">
                <a:solidFill>
                  <a:srgbClr val="FF0000"/>
                </a:solidFill>
              </a:rPr>
              <a:t>!</a:t>
            </a:r>
            <a:endParaRPr sz="9600"/>
          </a:p>
        </p:txBody>
      </p:sp>
      <p:grpSp>
        <p:nvGrpSpPr>
          <p:cNvPr id="4" name="object 4"/>
          <p:cNvGrpSpPr/>
          <p:nvPr/>
        </p:nvGrpSpPr>
        <p:grpSpPr>
          <a:xfrm>
            <a:off x="645579" y="1713357"/>
            <a:ext cx="7565390" cy="111760"/>
            <a:chOff x="645579" y="1713357"/>
            <a:chExt cx="7565390" cy="111760"/>
          </a:xfrm>
        </p:grpSpPr>
        <p:sp>
          <p:nvSpPr>
            <p:cNvPr id="5" name="object 5"/>
            <p:cNvSpPr/>
            <p:nvPr/>
          </p:nvSpPr>
          <p:spPr>
            <a:xfrm>
              <a:off x="645579" y="1713357"/>
              <a:ext cx="645160" cy="111760"/>
            </a:xfrm>
            <a:custGeom>
              <a:avLst/>
              <a:gdLst/>
              <a:ahLst/>
              <a:cxnLst/>
              <a:rect l="l" t="t" r="r" b="b"/>
              <a:pathLst>
                <a:path w="645160" h="111760">
                  <a:moveTo>
                    <a:pt x="6446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44651" y="111251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90193" y="1713357"/>
              <a:ext cx="655320" cy="111760"/>
            </a:xfrm>
            <a:custGeom>
              <a:avLst/>
              <a:gdLst/>
              <a:ahLst/>
              <a:cxnLst/>
              <a:rect l="l" t="t" r="r" b="b"/>
              <a:pathLst>
                <a:path w="655319" h="111760">
                  <a:moveTo>
                    <a:pt x="655319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55319" y="111251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45513" y="1713357"/>
              <a:ext cx="655320" cy="111760"/>
            </a:xfrm>
            <a:custGeom>
              <a:avLst/>
              <a:gdLst/>
              <a:ahLst/>
              <a:cxnLst/>
              <a:rect l="l" t="t" r="r" b="b"/>
              <a:pathLst>
                <a:path w="655319" h="111760">
                  <a:moveTo>
                    <a:pt x="655319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55319" y="111251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00833" y="1713357"/>
              <a:ext cx="299085" cy="111760"/>
            </a:xfrm>
            <a:custGeom>
              <a:avLst/>
              <a:gdLst/>
              <a:ahLst/>
              <a:cxnLst/>
              <a:rect l="l" t="t" r="r" b="b"/>
              <a:pathLst>
                <a:path w="299085" h="111760">
                  <a:moveTo>
                    <a:pt x="298704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298704" y="111251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99537" y="1713357"/>
              <a:ext cx="279400" cy="111760"/>
            </a:xfrm>
            <a:custGeom>
              <a:avLst/>
              <a:gdLst/>
              <a:ahLst/>
              <a:cxnLst/>
              <a:rect l="l" t="t" r="r" b="b"/>
              <a:pathLst>
                <a:path w="279400" h="111760">
                  <a:moveTo>
                    <a:pt x="27889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278892" y="111251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78428" y="1713357"/>
              <a:ext cx="668020" cy="111760"/>
            </a:xfrm>
            <a:custGeom>
              <a:avLst/>
              <a:gdLst/>
              <a:ahLst/>
              <a:cxnLst/>
              <a:rect l="l" t="t" r="r" b="b"/>
              <a:pathLst>
                <a:path w="668020" h="111760">
                  <a:moveTo>
                    <a:pt x="66751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67512" y="111251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45940" y="1713357"/>
              <a:ext cx="299085" cy="111760"/>
            </a:xfrm>
            <a:custGeom>
              <a:avLst/>
              <a:gdLst/>
              <a:ahLst/>
              <a:cxnLst/>
              <a:rect l="l" t="t" r="r" b="b"/>
              <a:pathLst>
                <a:path w="299085" h="111760">
                  <a:moveTo>
                    <a:pt x="298703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298703" y="111251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144644" y="1713357"/>
              <a:ext cx="654050" cy="111760"/>
            </a:xfrm>
            <a:custGeom>
              <a:avLst/>
              <a:gdLst/>
              <a:ahLst/>
              <a:cxnLst/>
              <a:rect l="l" t="t" r="r" b="b"/>
              <a:pathLst>
                <a:path w="654050" h="111760">
                  <a:moveTo>
                    <a:pt x="653796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53796" y="111251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98441" y="1713357"/>
              <a:ext cx="486409" cy="111760"/>
            </a:xfrm>
            <a:custGeom>
              <a:avLst/>
              <a:gdLst/>
              <a:ahLst/>
              <a:cxnLst/>
              <a:rect l="l" t="t" r="r" b="b"/>
              <a:pathLst>
                <a:path w="486410" h="111760">
                  <a:moveTo>
                    <a:pt x="486156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486156" y="111251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84597" y="1713357"/>
              <a:ext cx="276225" cy="111760"/>
            </a:xfrm>
            <a:custGeom>
              <a:avLst/>
              <a:gdLst/>
              <a:ahLst/>
              <a:cxnLst/>
              <a:rect l="l" t="t" r="r" b="b"/>
              <a:pathLst>
                <a:path w="276225" h="111760">
                  <a:moveTo>
                    <a:pt x="275844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275844" y="111251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60441" y="1713357"/>
              <a:ext cx="685800" cy="111760"/>
            </a:xfrm>
            <a:custGeom>
              <a:avLst/>
              <a:gdLst/>
              <a:ahLst/>
              <a:cxnLst/>
              <a:rect l="l" t="t" r="r" b="b"/>
              <a:pathLst>
                <a:path w="685800" h="111760">
                  <a:moveTo>
                    <a:pt x="68580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85800" y="111251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246241" y="1713357"/>
              <a:ext cx="654050" cy="111760"/>
            </a:xfrm>
            <a:custGeom>
              <a:avLst/>
              <a:gdLst/>
              <a:ahLst/>
              <a:cxnLst/>
              <a:rect l="l" t="t" r="r" b="b"/>
              <a:pathLst>
                <a:path w="654050" h="111760">
                  <a:moveTo>
                    <a:pt x="653795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53795" y="111251"/>
                  </a:lnTo>
                  <a:lnTo>
                    <a:pt x="65379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900036" y="1713357"/>
              <a:ext cx="299085" cy="111760"/>
            </a:xfrm>
            <a:custGeom>
              <a:avLst/>
              <a:gdLst/>
              <a:ahLst/>
              <a:cxnLst/>
              <a:rect l="l" t="t" r="r" b="b"/>
              <a:pathLst>
                <a:path w="299084" h="111760">
                  <a:moveTo>
                    <a:pt x="298703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298703" y="111251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198741" y="1713357"/>
              <a:ext cx="614680" cy="111760"/>
            </a:xfrm>
            <a:custGeom>
              <a:avLst/>
              <a:gdLst/>
              <a:ahLst/>
              <a:cxnLst/>
              <a:rect l="l" t="t" r="r" b="b"/>
              <a:pathLst>
                <a:path w="614679" h="111760">
                  <a:moveTo>
                    <a:pt x="61417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14172" y="111251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812912" y="1713357"/>
              <a:ext cx="398145" cy="111760"/>
            </a:xfrm>
            <a:custGeom>
              <a:avLst/>
              <a:gdLst/>
              <a:ahLst/>
              <a:cxnLst/>
              <a:rect l="l" t="t" r="r" b="b"/>
              <a:pathLst>
                <a:path w="398145" h="111760">
                  <a:moveTo>
                    <a:pt x="397764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397764" y="111251"/>
                  </a:lnTo>
                  <a:lnTo>
                    <a:pt x="3977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187500" y="3102864"/>
            <a:ext cx="6113145" cy="68580"/>
            <a:chOff x="1187500" y="3102864"/>
            <a:chExt cx="6113145" cy="68580"/>
          </a:xfrm>
        </p:grpSpPr>
        <p:sp>
          <p:nvSpPr>
            <p:cNvPr id="21" name="object 21"/>
            <p:cNvSpPr/>
            <p:nvPr/>
          </p:nvSpPr>
          <p:spPr>
            <a:xfrm>
              <a:off x="1187500" y="3102864"/>
              <a:ext cx="666115" cy="68580"/>
            </a:xfrm>
            <a:custGeom>
              <a:avLst/>
              <a:gdLst/>
              <a:ahLst/>
              <a:cxnLst/>
              <a:rect l="l" t="t" r="r" b="b"/>
              <a:pathLst>
                <a:path w="666114" h="68580">
                  <a:moveTo>
                    <a:pt x="665988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665988" y="68579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853437" y="3102864"/>
              <a:ext cx="368935" cy="68580"/>
            </a:xfrm>
            <a:custGeom>
              <a:avLst/>
              <a:gdLst/>
              <a:ahLst/>
              <a:cxnLst/>
              <a:rect l="l" t="t" r="r" b="b"/>
              <a:pathLst>
                <a:path w="368935" h="68580">
                  <a:moveTo>
                    <a:pt x="36880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368807" y="68579"/>
                  </a:lnTo>
                  <a:lnTo>
                    <a:pt x="3688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222245" y="3102864"/>
              <a:ext cx="264160" cy="68580"/>
            </a:xfrm>
            <a:custGeom>
              <a:avLst/>
              <a:gdLst/>
              <a:ahLst/>
              <a:cxnLst/>
              <a:rect l="l" t="t" r="r" b="b"/>
              <a:pathLst>
                <a:path w="264160" h="68580">
                  <a:moveTo>
                    <a:pt x="263651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263651" y="6857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85897" y="3102864"/>
              <a:ext cx="408940" cy="68580"/>
            </a:xfrm>
            <a:custGeom>
              <a:avLst/>
              <a:gdLst/>
              <a:ahLst/>
              <a:cxnLst/>
              <a:rect l="l" t="t" r="r" b="b"/>
              <a:pathLst>
                <a:path w="408939" h="68580">
                  <a:moveTo>
                    <a:pt x="408431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408431" y="68579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894329" y="3102864"/>
              <a:ext cx="173990" cy="68580"/>
            </a:xfrm>
            <a:custGeom>
              <a:avLst/>
              <a:gdLst/>
              <a:ahLst/>
              <a:cxnLst/>
              <a:rect l="l" t="t" r="r" b="b"/>
              <a:pathLst>
                <a:path w="173989" h="68580">
                  <a:moveTo>
                    <a:pt x="173736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173736" y="68579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68066" y="3102864"/>
              <a:ext cx="347980" cy="68580"/>
            </a:xfrm>
            <a:custGeom>
              <a:avLst/>
              <a:gdLst/>
              <a:ahLst/>
              <a:cxnLst/>
              <a:rect l="l" t="t" r="r" b="b"/>
              <a:pathLst>
                <a:path w="347979" h="68580">
                  <a:moveTo>
                    <a:pt x="347471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347471" y="68579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415538" y="3102864"/>
              <a:ext cx="376555" cy="68580"/>
            </a:xfrm>
            <a:custGeom>
              <a:avLst/>
              <a:gdLst/>
              <a:ahLst/>
              <a:cxnLst/>
              <a:rect l="l" t="t" r="r" b="b"/>
              <a:pathLst>
                <a:path w="376554" h="68580">
                  <a:moveTo>
                    <a:pt x="37642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376427" y="68579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791966" y="3102864"/>
              <a:ext cx="620395" cy="68580"/>
            </a:xfrm>
            <a:custGeom>
              <a:avLst/>
              <a:gdLst/>
              <a:ahLst/>
              <a:cxnLst/>
              <a:rect l="l" t="t" r="r" b="b"/>
              <a:pathLst>
                <a:path w="620395" h="68580">
                  <a:moveTo>
                    <a:pt x="62026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620267" y="68579"/>
                  </a:lnTo>
                  <a:lnTo>
                    <a:pt x="6202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412233" y="3102864"/>
              <a:ext cx="384175" cy="68580"/>
            </a:xfrm>
            <a:custGeom>
              <a:avLst/>
              <a:gdLst/>
              <a:ahLst/>
              <a:cxnLst/>
              <a:rect l="l" t="t" r="r" b="b"/>
              <a:pathLst>
                <a:path w="384175" h="68580">
                  <a:moveTo>
                    <a:pt x="384048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384048" y="68579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796282" y="3102864"/>
              <a:ext cx="303530" cy="68580"/>
            </a:xfrm>
            <a:custGeom>
              <a:avLst/>
              <a:gdLst/>
              <a:ahLst/>
              <a:cxnLst/>
              <a:rect l="l" t="t" r="r" b="b"/>
              <a:pathLst>
                <a:path w="303529" h="68580">
                  <a:moveTo>
                    <a:pt x="303275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303275" y="68579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99558" y="3102864"/>
              <a:ext cx="173990" cy="68580"/>
            </a:xfrm>
            <a:custGeom>
              <a:avLst/>
              <a:gdLst/>
              <a:ahLst/>
              <a:cxnLst/>
              <a:rect l="l" t="t" r="r" b="b"/>
              <a:pathLst>
                <a:path w="173989" h="68580">
                  <a:moveTo>
                    <a:pt x="173736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173736" y="68579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273294" y="3102864"/>
              <a:ext cx="228600" cy="68580"/>
            </a:xfrm>
            <a:custGeom>
              <a:avLst/>
              <a:gdLst/>
              <a:ahLst/>
              <a:cxnLst/>
              <a:rect l="l" t="t" r="r" b="b"/>
              <a:pathLst>
                <a:path w="228600" h="68580">
                  <a:moveTo>
                    <a:pt x="228600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228600" y="6857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501894" y="3102864"/>
              <a:ext cx="410209" cy="68580"/>
            </a:xfrm>
            <a:custGeom>
              <a:avLst/>
              <a:gdLst/>
              <a:ahLst/>
              <a:cxnLst/>
              <a:rect l="l" t="t" r="r" b="b"/>
              <a:pathLst>
                <a:path w="410210" h="68580">
                  <a:moveTo>
                    <a:pt x="409955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409955" y="68579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911850" y="3102864"/>
              <a:ext cx="271780" cy="68580"/>
            </a:xfrm>
            <a:custGeom>
              <a:avLst/>
              <a:gdLst/>
              <a:ahLst/>
              <a:cxnLst/>
              <a:rect l="l" t="t" r="r" b="b"/>
              <a:pathLst>
                <a:path w="271779" h="68580">
                  <a:moveTo>
                    <a:pt x="271272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271272" y="6857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83121" y="3102864"/>
              <a:ext cx="173990" cy="68580"/>
            </a:xfrm>
            <a:custGeom>
              <a:avLst/>
              <a:gdLst/>
              <a:ahLst/>
              <a:cxnLst/>
              <a:rect l="l" t="t" r="r" b="b"/>
              <a:pathLst>
                <a:path w="173989" h="68580">
                  <a:moveTo>
                    <a:pt x="173736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173736" y="68579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356858" y="3102864"/>
              <a:ext cx="386080" cy="68580"/>
            </a:xfrm>
            <a:custGeom>
              <a:avLst/>
              <a:gdLst/>
              <a:ahLst/>
              <a:cxnLst/>
              <a:rect l="l" t="t" r="r" b="b"/>
              <a:pathLst>
                <a:path w="386079" h="68580">
                  <a:moveTo>
                    <a:pt x="385571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385571" y="68579"/>
                  </a:lnTo>
                  <a:lnTo>
                    <a:pt x="3855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742429" y="3102864"/>
              <a:ext cx="294640" cy="68580"/>
            </a:xfrm>
            <a:custGeom>
              <a:avLst/>
              <a:gdLst/>
              <a:ahLst/>
              <a:cxnLst/>
              <a:rect l="l" t="t" r="r" b="b"/>
              <a:pathLst>
                <a:path w="294640" h="68580">
                  <a:moveTo>
                    <a:pt x="294131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294131" y="68579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036561" y="3102864"/>
              <a:ext cx="264160" cy="68580"/>
            </a:xfrm>
            <a:custGeom>
              <a:avLst/>
              <a:gdLst/>
              <a:ahLst/>
              <a:cxnLst/>
              <a:rect l="l" t="t" r="r" b="b"/>
              <a:pathLst>
                <a:path w="264159" h="68580">
                  <a:moveTo>
                    <a:pt x="263651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263651" y="6857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62025" marR="5080" indent="-94996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FF0000"/>
                </a:solidFill>
              </a:rPr>
              <a:t>M</a:t>
            </a:r>
            <a:r>
              <a:rPr dirty="0" spc="-20">
                <a:solidFill>
                  <a:srgbClr val="FFFF00"/>
                </a:solidFill>
              </a:rPr>
              <a:t>a</a:t>
            </a:r>
            <a:r>
              <a:rPr dirty="0" spc="-20">
                <a:solidFill>
                  <a:srgbClr val="6F2F9F"/>
                </a:solidFill>
              </a:rPr>
              <a:t>t</a:t>
            </a:r>
            <a:r>
              <a:rPr dirty="0" spc="-20">
                <a:solidFill>
                  <a:srgbClr val="00AF50"/>
                </a:solidFill>
              </a:rPr>
              <a:t>h</a:t>
            </a:r>
            <a:r>
              <a:rPr dirty="0" spc="-15">
                <a:solidFill>
                  <a:srgbClr val="00AF50"/>
                </a:solidFill>
              </a:rPr>
              <a:t> </a:t>
            </a:r>
            <a:r>
              <a:rPr dirty="0" spc="-25"/>
              <a:t>g</a:t>
            </a:r>
            <a:r>
              <a:rPr dirty="0" spc="-25">
                <a:solidFill>
                  <a:srgbClr val="006FC0"/>
                </a:solidFill>
              </a:rPr>
              <a:t>a</a:t>
            </a:r>
            <a:r>
              <a:rPr dirty="0" spc="-25">
                <a:solidFill>
                  <a:srgbClr val="FF0000"/>
                </a:solidFill>
              </a:rPr>
              <a:t>m</a:t>
            </a:r>
            <a:r>
              <a:rPr dirty="0" spc="-25">
                <a:solidFill>
                  <a:srgbClr val="00AF50"/>
                </a:solidFill>
              </a:rPr>
              <a:t>e</a:t>
            </a:r>
            <a:r>
              <a:rPr dirty="0" spc="-25">
                <a:solidFill>
                  <a:srgbClr val="6F2F9F"/>
                </a:solidFill>
              </a:rPr>
              <a:t>s</a:t>
            </a:r>
            <a:r>
              <a:rPr dirty="0" spc="-15">
                <a:solidFill>
                  <a:srgbClr val="6F2F9F"/>
                </a:solidFill>
              </a:rPr>
              <a:t> </a:t>
            </a:r>
            <a:r>
              <a:rPr dirty="0" spc="-35"/>
              <a:t>f</a:t>
            </a:r>
            <a:r>
              <a:rPr dirty="0" spc="-35">
                <a:solidFill>
                  <a:srgbClr val="006FC0"/>
                </a:solidFill>
              </a:rPr>
              <a:t>o</a:t>
            </a:r>
            <a:r>
              <a:rPr dirty="0" spc="-35">
                <a:solidFill>
                  <a:srgbClr val="FFFF00"/>
                </a:solidFill>
              </a:rPr>
              <a:t>r</a:t>
            </a:r>
            <a:r>
              <a:rPr dirty="0" spc="-10">
                <a:solidFill>
                  <a:srgbClr val="FFFF00"/>
                </a:solidFill>
              </a:rPr>
              <a:t> </a:t>
            </a:r>
            <a:r>
              <a:rPr dirty="0" spc="-30">
                <a:solidFill>
                  <a:srgbClr val="FF0000"/>
                </a:solidFill>
              </a:rPr>
              <a:t>1</a:t>
            </a:r>
            <a:r>
              <a:rPr dirty="0" spc="-30">
                <a:solidFill>
                  <a:srgbClr val="006FC0"/>
                </a:solidFill>
              </a:rPr>
              <a:t>s</a:t>
            </a:r>
            <a:r>
              <a:rPr dirty="0" spc="-30"/>
              <a:t>t </a:t>
            </a:r>
            <a:r>
              <a:rPr dirty="0" spc="-1345"/>
              <a:t> </a:t>
            </a:r>
            <a:r>
              <a:rPr dirty="0" spc="-15">
                <a:solidFill>
                  <a:srgbClr val="00AF50"/>
                </a:solidFill>
              </a:rPr>
              <a:t>G</a:t>
            </a:r>
            <a:r>
              <a:rPr dirty="0" spc="-15">
                <a:solidFill>
                  <a:srgbClr val="6F2F9F"/>
                </a:solidFill>
              </a:rPr>
              <a:t>r</a:t>
            </a:r>
            <a:r>
              <a:rPr dirty="0" spc="-15">
                <a:solidFill>
                  <a:srgbClr val="FFFF00"/>
                </a:solidFill>
              </a:rPr>
              <a:t>a</a:t>
            </a:r>
            <a:r>
              <a:rPr dirty="0" spc="-15">
                <a:solidFill>
                  <a:srgbClr val="FF0000"/>
                </a:solidFill>
              </a:rPr>
              <a:t>d</a:t>
            </a:r>
            <a:r>
              <a:rPr dirty="0" spc="-15">
                <a:solidFill>
                  <a:srgbClr val="6F2F9F"/>
                </a:solidFill>
              </a:rPr>
              <a:t>e</a:t>
            </a:r>
            <a:r>
              <a:rPr dirty="0" spc="-15"/>
              <a:t>r</a:t>
            </a:r>
            <a:r>
              <a:rPr dirty="0" spc="-15">
                <a:solidFill>
                  <a:srgbClr val="006FC0"/>
                </a:solidFill>
              </a:rPr>
              <a:t>s</a:t>
            </a:r>
            <a:r>
              <a:rPr dirty="0" spc="-15">
                <a:solidFill>
                  <a:srgbClr val="FFFF00"/>
                </a:solidFill>
              </a:rPr>
              <a:t>!</a:t>
            </a:r>
            <a:r>
              <a:rPr dirty="0" spc="-15">
                <a:solidFill>
                  <a:srgbClr val="00AF50"/>
                </a:solidFill>
              </a:rPr>
              <a:t>!</a:t>
            </a:r>
            <a:r>
              <a:rPr dirty="0" spc="-15">
                <a:solidFill>
                  <a:srgbClr val="FF0000"/>
                </a:solidFill>
              </a:rPr>
              <a:t>!</a:t>
            </a:r>
            <a:r>
              <a:rPr dirty="0" spc="-15">
                <a:solidFill>
                  <a:srgbClr val="6F2F9F"/>
                </a:solidFill>
              </a:rPr>
              <a:t>!</a:t>
            </a:r>
            <a:r>
              <a:rPr dirty="0" spc="-15"/>
              <a:t>!</a:t>
            </a:r>
            <a:r>
              <a:rPr dirty="0" spc="-15">
                <a:solidFill>
                  <a:srgbClr val="00AF50"/>
                </a:solidFill>
              </a:rPr>
              <a:t>!</a:t>
            </a:r>
            <a:r>
              <a:rPr dirty="0" spc="-15">
                <a:solidFill>
                  <a:srgbClr val="006FC0"/>
                </a:solidFill>
              </a:rPr>
              <a:t>!</a:t>
            </a:r>
          </a:p>
        </p:txBody>
      </p:sp>
      <p:grpSp>
        <p:nvGrpSpPr>
          <p:cNvPr id="40" name="object 40"/>
          <p:cNvGrpSpPr/>
          <p:nvPr/>
        </p:nvGrpSpPr>
        <p:grpSpPr>
          <a:xfrm>
            <a:off x="2136901" y="4017264"/>
            <a:ext cx="4213860" cy="68580"/>
            <a:chOff x="2136901" y="4017264"/>
            <a:chExt cx="4213860" cy="68580"/>
          </a:xfrm>
        </p:grpSpPr>
        <p:sp>
          <p:nvSpPr>
            <p:cNvPr id="41" name="object 41"/>
            <p:cNvSpPr/>
            <p:nvPr/>
          </p:nvSpPr>
          <p:spPr>
            <a:xfrm>
              <a:off x="2136901" y="4017264"/>
              <a:ext cx="486409" cy="68580"/>
            </a:xfrm>
            <a:custGeom>
              <a:avLst/>
              <a:gdLst/>
              <a:ahLst/>
              <a:cxnLst/>
              <a:rect l="l" t="t" r="r" b="b"/>
              <a:pathLst>
                <a:path w="486410" h="68579">
                  <a:moveTo>
                    <a:pt x="486156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486156" y="68580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623057" y="4017264"/>
              <a:ext cx="254635" cy="68580"/>
            </a:xfrm>
            <a:custGeom>
              <a:avLst/>
              <a:gdLst/>
              <a:ahLst/>
              <a:cxnLst/>
              <a:rect l="l" t="t" r="r" b="b"/>
              <a:pathLst>
                <a:path w="254635" h="68579">
                  <a:moveTo>
                    <a:pt x="25450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54507" y="68580"/>
                  </a:lnTo>
                  <a:lnTo>
                    <a:pt x="25450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877565" y="4017264"/>
              <a:ext cx="376555" cy="68580"/>
            </a:xfrm>
            <a:custGeom>
              <a:avLst/>
              <a:gdLst/>
              <a:ahLst/>
              <a:cxnLst/>
              <a:rect l="l" t="t" r="r" b="b"/>
              <a:pathLst>
                <a:path w="376554" h="68579">
                  <a:moveTo>
                    <a:pt x="37642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376428" y="68580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253993" y="4017264"/>
              <a:ext cx="408940" cy="68580"/>
            </a:xfrm>
            <a:custGeom>
              <a:avLst/>
              <a:gdLst/>
              <a:ahLst/>
              <a:cxnLst/>
              <a:rect l="l" t="t" r="r" b="b"/>
              <a:pathLst>
                <a:path w="408939" h="68579">
                  <a:moveTo>
                    <a:pt x="408431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408431" y="6858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662425" y="4017264"/>
              <a:ext cx="384175" cy="68580"/>
            </a:xfrm>
            <a:custGeom>
              <a:avLst/>
              <a:gdLst/>
              <a:ahLst/>
              <a:cxnLst/>
              <a:rect l="l" t="t" r="r" b="b"/>
              <a:pathLst>
                <a:path w="384175" h="68579">
                  <a:moveTo>
                    <a:pt x="38404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384048" y="68580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046473" y="4017264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4" h="68579">
                  <a:moveTo>
                    <a:pt x="262127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62127" y="68580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308601" y="4017264"/>
              <a:ext cx="303530" cy="68580"/>
            </a:xfrm>
            <a:custGeom>
              <a:avLst/>
              <a:gdLst/>
              <a:ahLst/>
              <a:cxnLst/>
              <a:rect l="l" t="t" r="r" b="b"/>
              <a:pathLst>
                <a:path w="303529" h="68579">
                  <a:moveTo>
                    <a:pt x="303275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303275" y="68580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611877" y="4017264"/>
              <a:ext cx="248920" cy="68580"/>
            </a:xfrm>
            <a:custGeom>
              <a:avLst/>
              <a:gdLst/>
              <a:ahLst/>
              <a:cxnLst/>
              <a:rect l="l" t="t" r="r" b="b"/>
              <a:pathLst>
                <a:path w="248920" h="68579">
                  <a:moveTo>
                    <a:pt x="24841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48412" y="6858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860289" y="4017264"/>
              <a:ext cx="248920" cy="68580"/>
            </a:xfrm>
            <a:custGeom>
              <a:avLst/>
              <a:gdLst/>
              <a:ahLst/>
              <a:cxnLst/>
              <a:rect l="l" t="t" r="r" b="b"/>
              <a:pathLst>
                <a:path w="248920" h="68579">
                  <a:moveTo>
                    <a:pt x="24841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48412" y="6858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108701" y="4017264"/>
              <a:ext cx="248920" cy="68580"/>
            </a:xfrm>
            <a:custGeom>
              <a:avLst/>
              <a:gdLst/>
              <a:ahLst/>
              <a:cxnLst/>
              <a:rect l="l" t="t" r="r" b="b"/>
              <a:pathLst>
                <a:path w="248920" h="68579">
                  <a:moveTo>
                    <a:pt x="24841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48412" y="6858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357113" y="4017264"/>
              <a:ext cx="248920" cy="68580"/>
            </a:xfrm>
            <a:custGeom>
              <a:avLst/>
              <a:gdLst/>
              <a:ahLst/>
              <a:cxnLst/>
              <a:rect l="l" t="t" r="r" b="b"/>
              <a:pathLst>
                <a:path w="248920" h="68579">
                  <a:moveTo>
                    <a:pt x="24841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48412" y="6858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605525" y="4017264"/>
              <a:ext cx="248920" cy="68580"/>
            </a:xfrm>
            <a:custGeom>
              <a:avLst/>
              <a:gdLst/>
              <a:ahLst/>
              <a:cxnLst/>
              <a:rect l="l" t="t" r="r" b="b"/>
              <a:pathLst>
                <a:path w="248920" h="68579">
                  <a:moveTo>
                    <a:pt x="24841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48412" y="6858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853937" y="4017264"/>
              <a:ext cx="248920" cy="68580"/>
            </a:xfrm>
            <a:custGeom>
              <a:avLst/>
              <a:gdLst/>
              <a:ahLst/>
              <a:cxnLst/>
              <a:rect l="l" t="t" r="r" b="b"/>
              <a:pathLst>
                <a:path w="248920" h="68579">
                  <a:moveTo>
                    <a:pt x="24841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48412" y="6858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102349" y="4017264"/>
              <a:ext cx="248920" cy="68580"/>
            </a:xfrm>
            <a:custGeom>
              <a:avLst/>
              <a:gdLst/>
              <a:ahLst/>
              <a:cxnLst/>
              <a:rect l="l" t="t" r="r" b="b"/>
              <a:pathLst>
                <a:path w="248920" h="68579">
                  <a:moveTo>
                    <a:pt x="248412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248412" y="68580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1050442" y="5005222"/>
            <a:ext cx="39541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5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dirty="0" u="heavy" sz="5400" b="1">
                <a:solidFill>
                  <a:srgbClr val="00AF5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</a:t>
            </a:r>
            <a:r>
              <a:rPr dirty="0" u="heavy" sz="5400" b="1">
                <a:solidFill>
                  <a:srgbClr val="6F2F9F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</a:t>
            </a:r>
            <a:r>
              <a:rPr dirty="0" u="heavy" sz="5400" b="1">
                <a:solidFill>
                  <a:srgbClr val="F79546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</a:t>
            </a:r>
            <a:r>
              <a:rPr dirty="0" u="heavy" sz="5400" b="1">
                <a:solidFill>
                  <a:srgbClr val="006F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</a:t>
            </a:r>
            <a:r>
              <a:rPr dirty="0" sz="54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u="heavy" sz="5400" spc="-2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</a:t>
            </a:r>
            <a:r>
              <a:rPr dirty="0" u="heavy" sz="5400" spc="-20" b="1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</a:t>
            </a:r>
            <a:r>
              <a:rPr dirty="0" u="heavy" sz="5400" spc="-20" b="1">
                <a:solidFill>
                  <a:srgbClr val="00AF5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r</a:t>
            </a:r>
            <a:r>
              <a:rPr dirty="0" u="heavy" sz="5400" spc="-20" b="1">
                <a:solidFill>
                  <a:srgbClr val="6F2F9F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</a:t>
            </a:r>
            <a:r>
              <a:rPr dirty="0" sz="5400" spc="-4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u="heavy" sz="5400" spc="-25" b="1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Calibri"/>
                <a:cs typeface="Calibri"/>
              </a:rPr>
              <a:t>f</a:t>
            </a:r>
            <a:r>
              <a:rPr dirty="0" u="heavy" sz="5400" spc="-25" b="1">
                <a:solidFill>
                  <a:srgbClr val="006FC0"/>
                </a:solidFill>
                <a:uFill>
                  <a:solidFill>
                    <a:srgbClr val="F79546"/>
                  </a:solidFill>
                </a:uFill>
                <a:latin typeface="Calibri"/>
                <a:cs typeface="Calibri"/>
              </a:rPr>
              <a:t>o</a:t>
            </a:r>
            <a:r>
              <a:rPr dirty="0" u="heavy" sz="5400" spc="-25" b="1">
                <a:solidFill>
                  <a:srgbClr val="FFFF00"/>
                </a:solidFill>
                <a:uFill>
                  <a:solidFill>
                    <a:srgbClr val="F79546"/>
                  </a:solidFill>
                </a:uFill>
                <a:latin typeface="Calibri"/>
                <a:cs typeface="Calibri"/>
              </a:rPr>
              <a:t>r</a:t>
            </a:r>
            <a:r>
              <a:rPr dirty="0" u="heavy" sz="5400" spc="-25" b="1">
                <a:solidFill>
                  <a:srgbClr val="FF0000"/>
                </a:solidFill>
                <a:uFill>
                  <a:solidFill>
                    <a:srgbClr val="F79546"/>
                  </a:solidFill>
                </a:uFill>
                <a:latin typeface="Calibri"/>
                <a:cs typeface="Calibri"/>
              </a:rPr>
              <a:t>: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379726" y="5762155"/>
            <a:ext cx="154305" cy="62865"/>
          </a:xfrm>
          <a:custGeom>
            <a:avLst/>
            <a:gdLst/>
            <a:ahLst/>
            <a:cxnLst/>
            <a:rect l="l" t="t" r="r" b="b"/>
            <a:pathLst>
              <a:path w="154305" h="62864">
                <a:moveTo>
                  <a:pt x="153924" y="0"/>
                </a:moveTo>
                <a:lnTo>
                  <a:pt x="0" y="0"/>
                </a:lnTo>
                <a:lnTo>
                  <a:pt x="0" y="62484"/>
                </a:lnTo>
                <a:lnTo>
                  <a:pt x="153924" y="62484"/>
                </a:lnTo>
                <a:lnTo>
                  <a:pt x="153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829050" y="5762155"/>
            <a:ext cx="154305" cy="62865"/>
          </a:xfrm>
          <a:custGeom>
            <a:avLst/>
            <a:gdLst/>
            <a:ahLst/>
            <a:cxnLst/>
            <a:rect l="l" t="t" r="r" b="b"/>
            <a:pathLst>
              <a:path w="154304" h="62864">
                <a:moveTo>
                  <a:pt x="153924" y="0"/>
                </a:moveTo>
                <a:lnTo>
                  <a:pt x="0" y="0"/>
                </a:lnTo>
                <a:lnTo>
                  <a:pt x="0" y="62484"/>
                </a:lnTo>
                <a:lnTo>
                  <a:pt x="153924" y="62484"/>
                </a:lnTo>
                <a:lnTo>
                  <a:pt x="153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285359" y="5877271"/>
            <a:ext cx="2880360" cy="86423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59626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Problems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85359" y="4797158"/>
            <a:ext cx="2880360" cy="86423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722630">
              <a:lnSpc>
                <a:spcPct val="100000"/>
              </a:lnSpc>
            </a:pP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Word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Problems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0" name="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39174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23408" y="4784471"/>
            <a:ext cx="3554095" cy="1753870"/>
            <a:chOff x="5423408" y="4784471"/>
            <a:chExt cx="3554095" cy="1753870"/>
          </a:xfrm>
        </p:grpSpPr>
        <p:sp>
          <p:nvSpPr>
            <p:cNvPr id="5" name="object 5"/>
            <p:cNvSpPr/>
            <p:nvPr/>
          </p:nvSpPr>
          <p:spPr>
            <a:xfrm>
              <a:off x="5436108" y="4797171"/>
              <a:ext cx="3528695" cy="1728470"/>
            </a:xfrm>
            <a:custGeom>
              <a:avLst/>
              <a:gdLst/>
              <a:ahLst/>
              <a:cxnLst/>
              <a:rect l="l" t="t" r="r" b="b"/>
              <a:pathLst>
                <a:path w="3528695" h="1728470">
                  <a:moveTo>
                    <a:pt x="1764157" y="0"/>
                  </a:moveTo>
                  <a:lnTo>
                    <a:pt x="1700880" y="545"/>
                  </a:lnTo>
                  <a:lnTo>
                    <a:pt x="1638164" y="2169"/>
                  </a:lnTo>
                  <a:lnTo>
                    <a:pt x="1576046" y="4853"/>
                  </a:lnTo>
                  <a:lnTo>
                    <a:pt x="1514564" y="8580"/>
                  </a:lnTo>
                  <a:lnTo>
                    <a:pt x="1453754" y="13330"/>
                  </a:lnTo>
                  <a:lnTo>
                    <a:pt x="1393653" y="19086"/>
                  </a:lnTo>
                  <a:lnTo>
                    <a:pt x="1334300" y="25829"/>
                  </a:lnTo>
                  <a:lnTo>
                    <a:pt x="1275731" y="33541"/>
                  </a:lnTo>
                  <a:lnTo>
                    <a:pt x="1217984" y="42204"/>
                  </a:lnTo>
                  <a:lnTo>
                    <a:pt x="1161095" y="51799"/>
                  </a:lnTo>
                  <a:lnTo>
                    <a:pt x="1105104" y="62309"/>
                  </a:lnTo>
                  <a:lnTo>
                    <a:pt x="1050046" y="73714"/>
                  </a:lnTo>
                  <a:lnTo>
                    <a:pt x="995958" y="85997"/>
                  </a:lnTo>
                  <a:lnTo>
                    <a:pt x="942880" y="99139"/>
                  </a:lnTo>
                  <a:lnTo>
                    <a:pt x="890846" y="113123"/>
                  </a:lnTo>
                  <a:lnTo>
                    <a:pt x="839896" y="127929"/>
                  </a:lnTo>
                  <a:lnTo>
                    <a:pt x="790066" y="143539"/>
                  </a:lnTo>
                  <a:lnTo>
                    <a:pt x="741393" y="159936"/>
                  </a:lnTo>
                  <a:lnTo>
                    <a:pt x="693915" y="177101"/>
                  </a:lnTo>
                  <a:lnTo>
                    <a:pt x="647670" y="195016"/>
                  </a:lnTo>
                  <a:lnTo>
                    <a:pt x="602694" y="213662"/>
                  </a:lnTo>
                  <a:lnTo>
                    <a:pt x="559024" y="233021"/>
                  </a:lnTo>
                  <a:lnTo>
                    <a:pt x="516699" y="253076"/>
                  </a:lnTo>
                  <a:lnTo>
                    <a:pt x="475755" y="273806"/>
                  </a:lnTo>
                  <a:lnTo>
                    <a:pt x="436230" y="295195"/>
                  </a:lnTo>
                  <a:lnTo>
                    <a:pt x="398161" y="317225"/>
                  </a:lnTo>
                  <a:lnTo>
                    <a:pt x="361585" y="339876"/>
                  </a:lnTo>
                  <a:lnTo>
                    <a:pt x="326540" y="363130"/>
                  </a:lnTo>
                  <a:lnTo>
                    <a:pt x="293062" y="386970"/>
                  </a:lnTo>
                  <a:lnTo>
                    <a:pt x="261190" y="411377"/>
                  </a:lnTo>
                  <a:lnTo>
                    <a:pt x="230961" y="436332"/>
                  </a:lnTo>
                  <a:lnTo>
                    <a:pt x="202411" y="461818"/>
                  </a:lnTo>
                  <a:lnTo>
                    <a:pt x="150501" y="514308"/>
                  </a:lnTo>
                  <a:lnTo>
                    <a:pt x="105758" y="568700"/>
                  </a:lnTo>
                  <a:lnTo>
                    <a:pt x="68481" y="624849"/>
                  </a:lnTo>
                  <a:lnTo>
                    <a:pt x="38968" y="682608"/>
                  </a:lnTo>
                  <a:lnTo>
                    <a:pt x="17518" y="741830"/>
                  </a:lnTo>
                  <a:lnTo>
                    <a:pt x="4429" y="802370"/>
                  </a:lnTo>
                  <a:lnTo>
                    <a:pt x="0" y="864082"/>
                  </a:lnTo>
                  <a:lnTo>
                    <a:pt x="1113" y="895075"/>
                  </a:lnTo>
                  <a:lnTo>
                    <a:pt x="9910" y="956218"/>
                  </a:lnTo>
                  <a:lnTo>
                    <a:pt x="27217" y="1016116"/>
                  </a:lnTo>
                  <a:lnTo>
                    <a:pt x="52735" y="1074625"/>
                  </a:lnTo>
                  <a:lnTo>
                    <a:pt x="86168" y="1131596"/>
                  </a:lnTo>
                  <a:lnTo>
                    <a:pt x="127215" y="1186885"/>
                  </a:lnTo>
                  <a:lnTo>
                    <a:pt x="175579" y="1240345"/>
                  </a:lnTo>
                  <a:lnTo>
                    <a:pt x="230961" y="1291830"/>
                  </a:lnTo>
                  <a:lnTo>
                    <a:pt x="261190" y="1316785"/>
                  </a:lnTo>
                  <a:lnTo>
                    <a:pt x="293062" y="1341193"/>
                  </a:lnTo>
                  <a:lnTo>
                    <a:pt x="326540" y="1365033"/>
                  </a:lnTo>
                  <a:lnTo>
                    <a:pt x="361585" y="1388288"/>
                  </a:lnTo>
                  <a:lnTo>
                    <a:pt x="398161" y="1410939"/>
                  </a:lnTo>
                  <a:lnTo>
                    <a:pt x="436230" y="1432969"/>
                  </a:lnTo>
                  <a:lnTo>
                    <a:pt x="475755" y="1454359"/>
                  </a:lnTo>
                  <a:lnTo>
                    <a:pt x="516699" y="1475090"/>
                  </a:lnTo>
                  <a:lnTo>
                    <a:pt x="559024" y="1495145"/>
                  </a:lnTo>
                  <a:lnTo>
                    <a:pt x="602694" y="1514505"/>
                  </a:lnTo>
                  <a:lnTo>
                    <a:pt x="647670" y="1533152"/>
                  </a:lnTo>
                  <a:lnTo>
                    <a:pt x="693915" y="1551067"/>
                  </a:lnTo>
                  <a:lnTo>
                    <a:pt x="741393" y="1568233"/>
                  </a:lnTo>
                  <a:lnTo>
                    <a:pt x="790066" y="1584630"/>
                  </a:lnTo>
                  <a:lnTo>
                    <a:pt x="839896" y="1600242"/>
                  </a:lnTo>
                  <a:lnTo>
                    <a:pt x="890846" y="1615048"/>
                  </a:lnTo>
                  <a:lnTo>
                    <a:pt x="942880" y="1629032"/>
                  </a:lnTo>
                  <a:lnTo>
                    <a:pt x="995958" y="1642175"/>
                  </a:lnTo>
                  <a:lnTo>
                    <a:pt x="1050046" y="1654459"/>
                  </a:lnTo>
                  <a:lnTo>
                    <a:pt x="1105104" y="1665865"/>
                  </a:lnTo>
                  <a:lnTo>
                    <a:pt x="1161095" y="1676375"/>
                  </a:lnTo>
                  <a:lnTo>
                    <a:pt x="1217984" y="1685971"/>
                  </a:lnTo>
                  <a:lnTo>
                    <a:pt x="1275731" y="1694634"/>
                  </a:lnTo>
                  <a:lnTo>
                    <a:pt x="1334300" y="1702346"/>
                  </a:lnTo>
                  <a:lnTo>
                    <a:pt x="1393653" y="1709090"/>
                  </a:lnTo>
                  <a:lnTo>
                    <a:pt x="1453754" y="1714846"/>
                  </a:lnTo>
                  <a:lnTo>
                    <a:pt x="1514564" y="1719597"/>
                  </a:lnTo>
                  <a:lnTo>
                    <a:pt x="1576046" y="1723323"/>
                  </a:lnTo>
                  <a:lnTo>
                    <a:pt x="1638164" y="1726008"/>
                  </a:lnTo>
                  <a:lnTo>
                    <a:pt x="1700880" y="1727632"/>
                  </a:lnTo>
                  <a:lnTo>
                    <a:pt x="1764157" y="1728177"/>
                  </a:lnTo>
                  <a:lnTo>
                    <a:pt x="1827433" y="1727632"/>
                  </a:lnTo>
                  <a:lnTo>
                    <a:pt x="1890149" y="1726008"/>
                  </a:lnTo>
                  <a:lnTo>
                    <a:pt x="1952268" y="1723323"/>
                  </a:lnTo>
                  <a:lnTo>
                    <a:pt x="2013752" y="1719597"/>
                  </a:lnTo>
                  <a:lnTo>
                    <a:pt x="2074564" y="1714846"/>
                  </a:lnTo>
                  <a:lnTo>
                    <a:pt x="2134666" y="1709090"/>
                  </a:lnTo>
                  <a:lnTo>
                    <a:pt x="2194021" y="1702346"/>
                  </a:lnTo>
                  <a:lnTo>
                    <a:pt x="2252592" y="1694634"/>
                  </a:lnTo>
                  <a:lnTo>
                    <a:pt x="2310342" y="1685971"/>
                  </a:lnTo>
                  <a:lnTo>
                    <a:pt x="2367233" y="1676375"/>
                  </a:lnTo>
                  <a:lnTo>
                    <a:pt x="2423228" y="1665865"/>
                  </a:lnTo>
                  <a:lnTo>
                    <a:pt x="2478289" y="1654459"/>
                  </a:lnTo>
                  <a:lnTo>
                    <a:pt x="2532379" y="1642175"/>
                  </a:lnTo>
                  <a:lnTo>
                    <a:pt x="2585462" y="1629032"/>
                  </a:lnTo>
                  <a:lnTo>
                    <a:pt x="2637498" y="1615048"/>
                  </a:lnTo>
                  <a:lnTo>
                    <a:pt x="2688452" y="1600242"/>
                  </a:lnTo>
                  <a:lnTo>
                    <a:pt x="2738286" y="1584630"/>
                  </a:lnTo>
                  <a:lnTo>
                    <a:pt x="2786963" y="1568233"/>
                  </a:lnTo>
                  <a:lnTo>
                    <a:pt x="2834445" y="1551067"/>
                  </a:lnTo>
                  <a:lnTo>
                    <a:pt x="2880694" y="1533152"/>
                  </a:lnTo>
                  <a:lnTo>
                    <a:pt x="2925675" y="1514505"/>
                  </a:lnTo>
                  <a:lnTo>
                    <a:pt x="2969348" y="1495145"/>
                  </a:lnTo>
                  <a:lnTo>
                    <a:pt x="3011678" y="1475090"/>
                  </a:lnTo>
                  <a:lnTo>
                    <a:pt x="3052626" y="1454359"/>
                  </a:lnTo>
                  <a:lnTo>
                    <a:pt x="3092155" y="1432969"/>
                  </a:lnTo>
                  <a:lnTo>
                    <a:pt x="3130228" y="1410939"/>
                  </a:lnTo>
                  <a:lnTo>
                    <a:pt x="3166808" y="1388288"/>
                  </a:lnTo>
                  <a:lnTo>
                    <a:pt x="3201857" y="1365033"/>
                  </a:lnTo>
                  <a:lnTo>
                    <a:pt x="3235338" y="1341193"/>
                  </a:lnTo>
                  <a:lnTo>
                    <a:pt x="3267214" y="1316785"/>
                  </a:lnTo>
                  <a:lnTo>
                    <a:pt x="3297447" y="1291830"/>
                  </a:lnTo>
                  <a:lnTo>
                    <a:pt x="3326000" y="1266343"/>
                  </a:lnTo>
                  <a:lnTo>
                    <a:pt x="3377917" y="1213853"/>
                  </a:lnTo>
                  <a:lnTo>
                    <a:pt x="3422666" y="1159460"/>
                  </a:lnTo>
                  <a:lnTo>
                    <a:pt x="3459949" y="1103312"/>
                  </a:lnTo>
                  <a:lnTo>
                    <a:pt x="3489466" y="1045553"/>
                  </a:lnTo>
                  <a:lnTo>
                    <a:pt x="3510919" y="986332"/>
                  </a:lnTo>
                  <a:lnTo>
                    <a:pt x="3524010" y="925792"/>
                  </a:lnTo>
                  <a:lnTo>
                    <a:pt x="3528441" y="864082"/>
                  </a:lnTo>
                  <a:lnTo>
                    <a:pt x="3527327" y="833089"/>
                  </a:lnTo>
                  <a:lnTo>
                    <a:pt x="3518529" y="771945"/>
                  </a:lnTo>
                  <a:lnTo>
                    <a:pt x="3501219" y="712045"/>
                  </a:lnTo>
                  <a:lnTo>
                    <a:pt x="3475697" y="653536"/>
                  </a:lnTo>
                  <a:lnTo>
                    <a:pt x="3442260" y="596564"/>
                  </a:lnTo>
                  <a:lnTo>
                    <a:pt x="3401206" y="541275"/>
                  </a:lnTo>
                  <a:lnTo>
                    <a:pt x="3352836" y="487816"/>
                  </a:lnTo>
                  <a:lnTo>
                    <a:pt x="3297447" y="436332"/>
                  </a:lnTo>
                  <a:lnTo>
                    <a:pt x="3267214" y="411377"/>
                  </a:lnTo>
                  <a:lnTo>
                    <a:pt x="3235338" y="386970"/>
                  </a:lnTo>
                  <a:lnTo>
                    <a:pt x="3201857" y="363130"/>
                  </a:lnTo>
                  <a:lnTo>
                    <a:pt x="3166808" y="339876"/>
                  </a:lnTo>
                  <a:lnTo>
                    <a:pt x="3130228" y="317225"/>
                  </a:lnTo>
                  <a:lnTo>
                    <a:pt x="3092155" y="295195"/>
                  </a:lnTo>
                  <a:lnTo>
                    <a:pt x="3052626" y="273806"/>
                  </a:lnTo>
                  <a:lnTo>
                    <a:pt x="3011678" y="253076"/>
                  </a:lnTo>
                  <a:lnTo>
                    <a:pt x="2969348" y="233021"/>
                  </a:lnTo>
                  <a:lnTo>
                    <a:pt x="2925675" y="213662"/>
                  </a:lnTo>
                  <a:lnTo>
                    <a:pt x="2880694" y="195016"/>
                  </a:lnTo>
                  <a:lnTo>
                    <a:pt x="2834445" y="177101"/>
                  </a:lnTo>
                  <a:lnTo>
                    <a:pt x="2786963" y="159936"/>
                  </a:lnTo>
                  <a:lnTo>
                    <a:pt x="2738286" y="143539"/>
                  </a:lnTo>
                  <a:lnTo>
                    <a:pt x="2688452" y="127929"/>
                  </a:lnTo>
                  <a:lnTo>
                    <a:pt x="2637498" y="113123"/>
                  </a:lnTo>
                  <a:lnTo>
                    <a:pt x="2585462" y="99139"/>
                  </a:lnTo>
                  <a:lnTo>
                    <a:pt x="2532379" y="85997"/>
                  </a:lnTo>
                  <a:lnTo>
                    <a:pt x="2478289" y="73714"/>
                  </a:lnTo>
                  <a:lnTo>
                    <a:pt x="2423228" y="62309"/>
                  </a:lnTo>
                  <a:lnTo>
                    <a:pt x="2367233" y="51799"/>
                  </a:lnTo>
                  <a:lnTo>
                    <a:pt x="2310342" y="42204"/>
                  </a:lnTo>
                  <a:lnTo>
                    <a:pt x="2252592" y="33541"/>
                  </a:lnTo>
                  <a:lnTo>
                    <a:pt x="2194021" y="25829"/>
                  </a:lnTo>
                  <a:lnTo>
                    <a:pt x="2134666" y="19086"/>
                  </a:lnTo>
                  <a:lnTo>
                    <a:pt x="2074564" y="13330"/>
                  </a:lnTo>
                  <a:lnTo>
                    <a:pt x="2013752" y="8580"/>
                  </a:lnTo>
                  <a:lnTo>
                    <a:pt x="1952268" y="4853"/>
                  </a:lnTo>
                  <a:lnTo>
                    <a:pt x="1890149" y="2169"/>
                  </a:lnTo>
                  <a:lnTo>
                    <a:pt x="1827433" y="545"/>
                  </a:lnTo>
                  <a:lnTo>
                    <a:pt x="176415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36108" y="4797171"/>
              <a:ext cx="3528695" cy="1728470"/>
            </a:xfrm>
            <a:custGeom>
              <a:avLst/>
              <a:gdLst/>
              <a:ahLst/>
              <a:cxnLst/>
              <a:rect l="l" t="t" r="r" b="b"/>
              <a:pathLst>
                <a:path w="3528695" h="1728470">
                  <a:moveTo>
                    <a:pt x="0" y="864082"/>
                  </a:moveTo>
                  <a:lnTo>
                    <a:pt x="4429" y="802370"/>
                  </a:lnTo>
                  <a:lnTo>
                    <a:pt x="17518" y="741830"/>
                  </a:lnTo>
                  <a:lnTo>
                    <a:pt x="38968" y="682608"/>
                  </a:lnTo>
                  <a:lnTo>
                    <a:pt x="68481" y="624849"/>
                  </a:lnTo>
                  <a:lnTo>
                    <a:pt x="105758" y="568700"/>
                  </a:lnTo>
                  <a:lnTo>
                    <a:pt x="150501" y="514308"/>
                  </a:lnTo>
                  <a:lnTo>
                    <a:pt x="202411" y="461818"/>
                  </a:lnTo>
                  <a:lnTo>
                    <a:pt x="230961" y="436332"/>
                  </a:lnTo>
                  <a:lnTo>
                    <a:pt x="261190" y="411377"/>
                  </a:lnTo>
                  <a:lnTo>
                    <a:pt x="293062" y="386970"/>
                  </a:lnTo>
                  <a:lnTo>
                    <a:pt x="326540" y="363130"/>
                  </a:lnTo>
                  <a:lnTo>
                    <a:pt x="361585" y="339876"/>
                  </a:lnTo>
                  <a:lnTo>
                    <a:pt x="398161" y="317225"/>
                  </a:lnTo>
                  <a:lnTo>
                    <a:pt x="436230" y="295195"/>
                  </a:lnTo>
                  <a:lnTo>
                    <a:pt x="475755" y="273806"/>
                  </a:lnTo>
                  <a:lnTo>
                    <a:pt x="516699" y="253076"/>
                  </a:lnTo>
                  <a:lnTo>
                    <a:pt x="559024" y="233021"/>
                  </a:lnTo>
                  <a:lnTo>
                    <a:pt x="602694" y="213662"/>
                  </a:lnTo>
                  <a:lnTo>
                    <a:pt x="647670" y="195016"/>
                  </a:lnTo>
                  <a:lnTo>
                    <a:pt x="693915" y="177101"/>
                  </a:lnTo>
                  <a:lnTo>
                    <a:pt x="741393" y="159936"/>
                  </a:lnTo>
                  <a:lnTo>
                    <a:pt x="790066" y="143539"/>
                  </a:lnTo>
                  <a:lnTo>
                    <a:pt x="839896" y="127929"/>
                  </a:lnTo>
                  <a:lnTo>
                    <a:pt x="890846" y="113123"/>
                  </a:lnTo>
                  <a:lnTo>
                    <a:pt x="942880" y="99139"/>
                  </a:lnTo>
                  <a:lnTo>
                    <a:pt x="995958" y="85997"/>
                  </a:lnTo>
                  <a:lnTo>
                    <a:pt x="1050046" y="73714"/>
                  </a:lnTo>
                  <a:lnTo>
                    <a:pt x="1105104" y="62309"/>
                  </a:lnTo>
                  <a:lnTo>
                    <a:pt x="1161095" y="51799"/>
                  </a:lnTo>
                  <a:lnTo>
                    <a:pt x="1217984" y="42204"/>
                  </a:lnTo>
                  <a:lnTo>
                    <a:pt x="1275731" y="33541"/>
                  </a:lnTo>
                  <a:lnTo>
                    <a:pt x="1334300" y="25829"/>
                  </a:lnTo>
                  <a:lnTo>
                    <a:pt x="1393653" y="19086"/>
                  </a:lnTo>
                  <a:lnTo>
                    <a:pt x="1453754" y="13330"/>
                  </a:lnTo>
                  <a:lnTo>
                    <a:pt x="1514564" y="8580"/>
                  </a:lnTo>
                  <a:lnTo>
                    <a:pt x="1576046" y="4853"/>
                  </a:lnTo>
                  <a:lnTo>
                    <a:pt x="1638164" y="2169"/>
                  </a:lnTo>
                  <a:lnTo>
                    <a:pt x="1700880" y="545"/>
                  </a:lnTo>
                  <a:lnTo>
                    <a:pt x="1764157" y="0"/>
                  </a:lnTo>
                  <a:lnTo>
                    <a:pt x="1827433" y="545"/>
                  </a:lnTo>
                  <a:lnTo>
                    <a:pt x="1890149" y="2169"/>
                  </a:lnTo>
                  <a:lnTo>
                    <a:pt x="1952268" y="4853"/>
                  </a:lnTo>
                  <a:lnTo>
                    <a:pt x="2013752" y="8580"/>
                  </a:lnTo>
                  <a:lnTo>
                    <a:pt x="2074564" y="13330"/>
                  </a:lnTo>
                  <a:lnTo>
                    <a:pt x="2134666" y="19086"/>
                  </a:lnTo>
                  <a:lnTo>
                    <a:pt x="2194021" y="25829"/>
                  </a:lnTo>
                  <a:lnTo>
                    <a:pt x="2252592" y="33541"/>
                  </a:lnTo>
                  <a:lnTo>
                    <a:pt x="2310342" y="42204"/>
                  </a:lnTo>
                  <a:lnTo>
                    <a:pt x="2367233" y="51799"/>
                  </a:lnTo>
                  <a:lnTo>
                    <a:pt x="2423228" y="62309"/>
                  </a:lnTo>
                  <a:lnTo>
                    <a:pt x="2478289" y="73714"/>
                  </a:lnTo>
                  <a:lnTo>
                    <a:pt x="2532379" y="85997"/>
                  </a:lnTo>
                  <a:lnTo>
                    <a:pt x="2585462" y="99139"/>
                  </a:lnTo>
                  <a:lnTo>
                    <a:pt x="2637498" y="113123"/>
                  </a:lnTo>
                  <a:lnTo>
                    <a:pt x="2688452" y="127929"/>
                  </a:lnTo>
                  <a:lnTo>
                    <a:pt x="2738286" y="143539"/>
                  </a:lnTo>
                  <a:lnTo>
                    <a:pt x="2786963" y="159936"/>
                  </a:lnTo>
                  <a:lnTo>
                    <a:pt x="2834445" y="177101"/>
                  </a:lnTo>
                  <a:lnTo>
                    <a:pt x="2880694" y="195016"/>
                  </a:lnTo>
                  <a:lnTo>
                    <a:pt x="2925675" y="213662"/>
                  </a:lnTo>
                  <a:lnTo>
                    <a:pt x="2969348" y="233021"/>
                  </a:lnTo>
                  <a:lnTo>
                    <a:pt x="3011678" y="253076"/>
                  </a:lnTo>
                  <a:lnTo>
                    <a:pt x="3052626" y="273806"/>
                  </a:lnTo>
                  <a:lnTo>
                    <a:pt x="3092155" y="295195"/>
                  </a:lnTo>
                  <a:lnTo>
                    <a:pt x="3130228" y="317225"/>
                  </a:lnTo>
                  <a:lnTo>
                    <a:pt x="3166808" y="339876"/>
                  </a:lnTo>
                  <a:lnTo>
                    <a:pt x="3201857" y="363130"/>
                  </a:lnTo>
                  <a:lnTo>
                    <a:pt x="3235338" y="386970"/>
                  </a:lnTo>
                  <a:lnTo>
                    <a:pt x="3267214" y="411377"/>
                  </a:lnTo>
                  <a:lnTo>
                    <a:pt x="3297447" y="436332"/>
                  </a:lnTo>
                  <a:lnTo>
                    <a:pt x="3326000" y="461818"/>
                  </a:lnTo>
                  <a:lnTo>
                    <a:pt x="3377917" y="514308"/>
                  </a:lnTo>
                  <a:lnTo>
                    <a:pt x="3422666" y="568700"/>
                  </a:lnTo>
                  <a:lnTo>
                    <a:pt x="3459949" y="624849"/>
                  </a:lnTo>
                  <a:lnTo>
                    <a:pt x="3489466" y="682608"/>
                  </a:lnTo>
                  <a:lnTo>
                    <a:pt x="3510919" y="741830"/>
                  </a:lnTo>
                  <a:lnTo>
                    <a:pt x="3524010" y="802370"/>
                  </a:lnTo>
                  <a:lnTo>
                    <a:pt x="3528441" y="864082"/>
                  </a:lnTo>
                  <a:lnTo>
                    <a:pt x="3527327" y="895075"/>
                  </a:lnTo>
                  <a:lnTo>
                    <a:pt x="3524010" y="925792"/>
                  </a:lnTo>
                  <a:lnTo>
                    <a:pt x="3510919" y="986332"/>
                  </a:lnTo>
                  <a:lnTo>
                    <a:pt x="3489466" y="1045553"/>
                  </a:lnTo>
                  <a:lnTo>
                    <a:pt x="3459949" y="1103312"/>
                  </a:lnTo>
                  <a:lnTo>
                    <a:pt x="3422666" y="1159460"/>
                  </a:lnTo>
                  <a:lnTo>
                    <a:pt x="3377917" y="1213853"/>
                  </a:lnTo>
                  <a:lnTo>
                    <a:pt x="3326000" y="1266343"/>
                  </a:lnTo>
                  <a:lnTo>
                    <a:pt x="3297447" y="1291830"/>
                  </a:lnTo>
                  <a:lnTo>
                    <a:pt x="3267214" y="1316785"/>
                  </a:lnTo>
                  <a:lnTo>
                    <a:pt x="3235338" y="1341193"/>
                  </a:lnTo>
                  <a:lnTo>
                    <a:pt x="3201857" y="1365033"/>
                  </a:lnTo>
                  <a:lnTo>
                    <a:pt x="3166808" y="1388288"/>
                  </a:lnTo>
                  <a:lnTo>
                    <a:pt x="3130228" y="1410939"/>
                  </a:lnTo>
                  <a:lnTo>
                    <a:pt x="3092155" y="1432969"/>
                  </a:lnTo>
                  <a:lnTo>
                    <a:pt x="3052626" y="1454359"/>
                  </a:lnTo>
                  <a:lnTo>
                    <a:pt x="3011678" y="1475090"/>
                  </a:lnTo>
                  <a:lnTo>
                    <a:pt x="2969348" y="1495145"/>
                  </a:lnTo>
                  <a:lnTo>
                    <a:pt x="2925675" y="1514505"/>
                  </a:lnTo>
                  <a:lnTo>
                    <a:pt x="2880694" y="1533152"/>
                  </a:lnTo>
                  <a:lnTo>
                    <a:pt x="2834445" y="1551067"/>
                  </a:lnTo>
                  <a:lnTo>
                    <a:pt x="2786963" y="1568233"/>
                  </a:lnTo>
                  <a:lnTo>
                    <a:pt x="2738286" y="1584630"/>
                  </a:lnTo>
                  <a:lnTo>
                    <a:pt x="2688452" y="1600242"/>
                  </a:lnTo>
                  <a:lnTo>
                    <a:pt x="2637498" y="1615048"/>
                  </a:lnTo>
                  <a:lnTo>
                    <a:pt x="2585462" y="1629032"/>
                  </a:lnTo>
                  <a:lnTo>
                    <a:pt x="2532379" y="1642175"/>
                  </a:lnTo>
                  <a:lnTo>
                    <a:pt x="2478289" y="1654459"/>
                  </a:lnTo>
                  <a:lnTo>
                    <a:pt x="2423228" y="1665865"/>
                  </a:lnTo>
                  <a:lnTo>
                    <a:pt x="2367233" y="1676375"/>
                  </a:lnTo>
                  <a:lnTo>
                    <a:pt x="2310342" y="1685971"/>
                  </a:lnTo>
                  <a:lnTo>
                    <a:pt x="2252592" y="1694634"/>
                  </a:lnTo>
                  <a:lnTo>
                    <a:pt x="2194021" y="1702346"/>
                  </a:lnTo>
                  <a:lnTo>
                    <a:pt x="2134666" y="1709090"/>
                  </a:lnTo>
                  <a:lnTo>
                    <a:pt x="2074564" y="1714846"/>
                  </a:lnTo>
                  <a:lnTo>
                    <a:pt x="2013752" y="1719597"/>
                  </a:lnTo>
                  <a:lnTo>
                    <a:pt x="1952268" y="1723323"/>
                  </a:lnTo>
                  <a:lnTo>
                    <a:pt x="1890149" y="1726008"/>
                  </a:lnTo>
                  <a:lnTo>
                    <a:pt x="1827433" y="1727632"/>
                  </a:lnTo>
                  <a:lnTo>
                    <a:pt x="1764157" y="1728177"/>
                  </a:lnTo>
                  <a:lnTo>
                    <a:pt x="1700880" y="1727632"/>
                  </a:lnTo>
                  <a:lnTo>
                    <a:pt x="1638164" y="1726008"/>
                  </a:lnTo>
                  <a:lnTo>
                    <a:pt x="1576046" y="1723323"/>
                  </a:lnTo>
                  <a:lnTo>
                    <a:pt x="1514564" y="1719597"/>
                  </a:lnTo>
                  <a:lnTo>
                    <a:pt x="1453754" y="1714846"/>
                  </a:lnTo>
                  <a:lnTo>
                    <a:pt x="1393653" y="1709090"/>
                  </a:lnTo>
                  <a:lnTo>
                    <a:pt x="1334300" y="1702346"/>
                  </a:lnTo>
                  <a:lnTo>
                    <a:pt x="1275731" y="1694634"/>
                  </a:lnTo>
                  <a:lnTo>
                    <a:pt x="1217984" y="1685971"/>
                  </a:lnTo>
                  <a:lnTo>
                    <a:pt x="1161095" y="1676375"/>
                  </a:lnTo>
                  <a:lnTo>
                    <a:pt x="1105104" y="1665865"/>
                  </a:lnTo>
                  <a:lnTo>
                    <a:pt x="1050046" y="1654459"/>
                  </a:lnTo>
                  <a:lnTo>
                    <a:pt x="995958" y="1642175"/>
                  </a:lnTo>
                  <a:lnTo>
                    <a:pt x="942880" y="1629032"/>
                  </a:lnTo>
                  <a:lnTo>
                    <a:pt x="890846" y="1615048"/>
                  </a:lnTo>
                  <a:lnTo>
                    <a:pt x="839896" y="1600242"/>
                  </a:lnTo>
                  <a:lnTo>
                    <a:pt x="790066" y="1584630"/>
                  </a:lnTo>
                  <a:lnTo>
                    <a:pt x="741393" y="1568233"/>
                  </a:lnTo>
                  <a:lnTo>
                    <a:pt x="693915" y="1551067"/>
                  </a:lnTo>
                  <a:lnTo>
                    <a:pt x="647670" y="1533152"/>
                  </a:lnTo>
                  <a:lnTo>
                    <a:pt x="602694" y="1514505"/>
                  </a:lnTo>
                  <a:lnTo>
                    <a:pt x="559024" y="1495145"/>
                  </a:lnTo>
                  <a:lnTo>
                    <a:pt x="516699" y="1475090"/>
                  </a:lnTo>
                  <a:lnTo>
                    <a:pt x="475755" y="1454359"/>
                  </a:lnTo>
                  <a:lnTo>
                    <a:pt x="436230" y="1432969"/>
                  </a:lnTo>
                  <a:lnTo>
                    <a:pt x="398161" y="1410939"/>
                  </a:lnTo>
                  <a:lnTo>
                    <a:pt x="361585" y="1388288"/>
                  </a:lnTo>
                  <a:lnTo>
                    <a:pt x="326540" y="1365033"/>
                  </a:lnTo>
                  <a:lnTo>
                    <a:pt x="293062" y="1341193"/>
                  </a:lnTo>
                  <a:lnTo>
                    <a:pt x="261190" y="1316785"/>
                  </a:lnTo>
                  <a:lnTo>
                    <a:pt x="230961" y="1291830"/>
                  </a:lnTo>
                  <a:lnTo>
                    <a:pt x="202411" y="1266343"/>
                  </a:lnTo>
                  <a:lnTo>
                    <a:pt x="150501" y="1213853"/>
                  </a:lnTo>
                  <a:lnTo>
                    <a:pt x="105758" y="1159460"/>
                  </a:lnTo>
                  <a:lnTo>
                    <a:pt x="68481" y="1103312"/>
                  </a:lnTo>
                  <a:lnTo>
                    <a:pt x="38968" y="1045553"/>
                  </a:lnTo>
                  <a:lnTo>
                    <a:pt x="17518" y="986332"/>
                  </a:lnTo>
                  <a:lnTo>
                    <a:pt x="4429" y="925792"/>
                  </a:lnTo>
                  <a:lnTo>
                    <a:pt x="0" y="86408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299708" y="4782439"/>
            <a:ext cx="180403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4" y="2204859"/>
            <a:ext cx="4035171" cy="38395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400" y="25146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3917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7009" y="280873"/>
            <a:ext cx="832485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9090" marR="5080" indent="-2867025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Looking</a:t>
            </a:r>
            <a:r>
              <a:rPr dirty="0" sz="72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Good!!</a:t>
            </a:r>
            <a:r>
              <a:rPr dirty="0" sz="72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5" b="1">
                <a:solidFill>
                  <a:srgbClr val="6F2F9F"/>
                </a:solidFill>
                <a:latin typeface="Calibri"/>
                <a:cs typeface="Calibri"/>
              </a:rPr>
              <a:t>That’s </a:t>
            </a:r>
            <a:r>
              <a:rPr dirty="0" sz="7200" spc="-16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Right!!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03317" y="4568444"/>
            <a:ext cx="4274185" cy="2064385"/>
            <a:chOff x="4703317" y="4568444"/>
            <a:chExt cx="4274185" cy="2064385"/>
          </a:xfrm>
        </p:grpSpPr>
        <p:sp>
          <p:nvSpPr>
            <p:cNvPr id="5" name="object 5"/>
            <p:cNvSpPr/>
            <p:nvPr/>
          </p:nvSpPr>
          <p:spPr>
            <a:xfrm>
              <a:off x="4716017" y="4581144"/>
              <a:ext cx="4248785" cy="2038985"/>
            </a:xfrm>
            <a:custGeom>
              <a:avLst/>
              <a:gdLst/>
              <a:ahLst/>
              <a:cxnLst/>
              <a:rect l="l" t="t" r="r" b="b"/>
              <a:pathLst>
                <a:path w="4248784" h="2038984">
                  <a:moveTo>
                    <a:pt x="2124202" y="0"/>
                  </a:moveTo>
                  <a:lnTo>
                    <a:pt x="2060439" y="450"/>
                  </a:lnTo>
                  <a:lnTo>
                    <a:pt x="1997143" y="1793"/>
                  </a:lnTo>
                  <a:lnTo>
                    <a:pt x="1934340" y="4017"/>
                  </a:lnTo>
                  <a:lnTo>
                    <a:pt x="1872056" y="7108"/>
                  </a:lnTo>
                  <a:lnTo>
                    <a:pt x="1810317" y="11053"/>
                  </a:lnTo>
                  <a:lnTo>
                    <a:pt x="1749151" y="15841"/>
                  </a:lnTo>
                  <a:lnTo>
                    <a:pt x="1688582" y="21459"/>
                  </a:lnTo>
                  <a:lnTo>
                    <a:pt x="1628638" y="27893"/>
                  </a:lnTo>
                  <a:lnTo>
                    <a:pt x="1569344" y="35132"/>
                  </a:lnTo>
                  <a:lnTo>
                    <a:pt x="1510728" y="43163"/>
                  </a:lnTo>
                  <a:lnTo>
                    <a:pt x="1452814" y="51973"/>
                  </a:lnTo>
                  <a:lnTo>
                    <a:pt x="1395631" y="61549"/>
                  </a:lnTo>
                  <a:lnTo>
                    <a:pt x="1339203" y="71879"/>
                  </a:lnTo>
                  <a:lnTo>
                    <a:pt x="1283557" y="82951"/>
                  </a:lnTo>
                  <a:lnTo>
                    <a:pt x="1228720" y="94751"/>
                  </a:lnTo>
                  <a:lnTo>
                    <a:pt x="1174717" y="107267"/>
                  </a:lnTo>
                  <a:lnTo>
                    <a:pt x="1121576" y="120487"/>
                  </a:lnTo>
                  <a:lnTo>
                    <a:pt x="1069321" y="134398"/>
                  </a:lnTo>
                  <a:lnTo>
                    <a:pt x="1017981" y="148986"/>
                  </a:lnTo>
                  <a:lnTo>
                    <a:pt x="967580" y="164241"/>
                  </a:lnTo>
                  <a:lnTo>
                    <a:pt x="918146" y="180148"/>
                  </a:lnTo>
                  <a:lnTo>
                    <a:pt x="869704" y="196695"/>
                  </a:lnTo>
                  <a:lnTo>
                    <a:pt x="822280" y="213871"/>
                  </a:lnTo>
                  <a:lnTo>
                    <a:pt x="775902" y="231661"/>
                  </a:lnTo>
                  <a:lnTo>
                    <a:pt x="730595" y="250054"/>
                  </a:lnTo>
                  <a:lnTo>
                    <a:pt x="686386" y="269037"/>
                  </a:lnTo>
                  <a:lnTo>
                    <a:pt x="643301" y="288597"/>
                  </a:lnTo>
                  <a:lnTo>
                    <a:pt x="601366" y="308721"/>
                  </a:lnTo>
                  <a:lnTo>
                    <a:pt x="560608" y="329398"/>
                  </a:lnTo>
                  <a:lnTo>
                    <a:pt x="521053" y="350614"/>
                  </a:lnTo>
                  <a:lnTo>
                    <a:pt x="482726" y="372357"/>
                  </a:lnTo>
                  <a:lnTo>
                    <a:pt x="445655" y="394613"/>
                  </a:lnTo>
                  <a:lnTo>
                    <a:pt x="409866" y="417372"/>
                  </a:lnTo>
                  <a:lnTo>
                    <a:pt x="375385" y="440619"/>
                  </a:lnTo>
                  <a:lnTo>
                    <a:pt x="342238" y="464343"/>
                  </a:lnTo>
                  <a:lnTo>
                    <a:pt x="310452" y="488530"/>
                  </a:lnTo>
                  <a:lnTo>
                    <a:pt x="280052" y="513168"/>
                  </a:lnTo>
                  <a:lnTo>
                    <a:pt x="251066" y="538245"/>
                  </a:lnTo>
                  <a:lnTo>
                    <a:pt x="197439" y="589664"/>
                  </a:lnTo>
                  <a:lnTo>
                    <a:pt x="149780" y="642684"/>
                  </a:lnTo>
                  <a:lnTo>
                    <a:pt x="108299" y="697206"/>
                  </a:lnTo>
                  <a:lnTo>
                    <a:pt x="73207" y="753129"/>
                  </a:lnTo>
                  <a:lnTo>
                    <a:pt x="44715" y="810351"/>
                  </a:lnTo>
                  <a:lnTo>
                    <a:pt x="23033" y="868771"/>
                  </a:lnTo>
                  <a:lnTo>
                    <a:pt x="8370" y="928289"/>
                  </a:lnTo>
                  <a:lnTo>
                    <a:pt x="938" y="988804"/>
                  </a:lnTo>
                  <a:lnTo>
                    <a:pt x="0" y="1019403"/>
                  </a:lnTo>
                  <a:lnTo>
                    <a:pt x="938" y="1050018"/>
                  </a:lnTo>
                  <a:lnTo>
                    <a:pt x="8370" y="1110537"/>
                  </a:lnTo>
                  <a:lnTo>
                    <a:pt x="23033" y="1170060"/>
                  </a:lnTo>
                  <a:lnTo>
                    <a:pt x="44715" y="1228484"/>
                  </a:lnTo>
                  <a:lnTo>
                    <a:pt x="73207" y="1285709"/>
                  </a:lnTo>
                  <a:lnTo>
                    <a:pt x="108299" y="1341635"/>
                  </a:lnTo>
                  <a:lnTo>
                    <a:pt x="149780" y="1396159"/>
                  </a:lnTo>
                  <a:lnTo>
                    <a:pt x="197439" y="1449182"/>
                  </a:lnTo>
                  <a:lnTo>
                    <a:pt x="251066" y="1500602"/>
                  </a:lnTo>
                  <a:lnTo>
                    <a:pt x="280052" y="1525679"/>
                  </a:lnTo>
                  <a:lnTo>
                    <a:pt x="310452" y="1550318"/>
                  </a:lnTo>
                  <a:lnTo>
                    <a:pt x="342238" y="1574506"/>
                  </a:lnTo>
                  <a:lnTo>
                    <a:pt x="375385" y="1598230"/>
                  </a:lnTo>
                  <a:lnTo>
                    <a:pt x="409866" y="1621478"/>
                  </a:lnTo>
                  <a:lnTo>
                    <a:pt x="445655" y="1644237"/>
                  </a:lnTo>
                  <a:lnTo>
                    <a:pt x="482726" y="1666494"/>
                  </a:lnTo>
                  <a:lnTo>
                    <a:pt x="521053" y="1688237"/>
                  </a:lnTo>
                  <a:lnTo>
                    <a:pt x="560608" y="1709453"/>
                  </a:lnTo>
                  <a:lnTo>
                    <a:pt x="601366" y="1730129"/>
                  </a:lnTo>
                  <a:lnTo>
                    <a:pt x="643301" y="1750254"/>
                  </a:lnTo>
                  <a:lnTo>
                    <a:pt x="686386" y="1769814"/>
                  </a:lnTo>
                  <a:lnTo>
                    <a:pt x="730595" y="1788796"/>
                  </a:lnTo>
                  <a:lnTo>
                    <a:pt x="775902" y="1807189"/>
                  </a:lnTo>
                  <a:lnTo>
                    <a:pt x="822280" y="1824979"/>
                  </a:lnTo>
                  <a:lnTo>
                    <a:pt x="869704" y="1842155"/>
                  </a:lnTo>
                  <a:lnTo>
                    <a:pt x="918146" y="1858702"/>
                  </a:lnTo>
                  <a:lnTo>
                    <a:pt x="967580" y="1874609"/>
                  </a:lnTo>
                  <a:lnTo>
                    <a:pt x="1017981" y="1889863"/>
                  </a:lnTo>
                  <a:lnTo>
                    <a:pt x="1069321" y="1904451"/>
                  </a:lnTo>
                  <a:lnTo>
                    <a:pt x="1121576" y="1918361"/>
                  </a:lnTo>
                  <a:lnTo>
                    <a:pt x="1174717" y="1931581"/>
                  </a:lnTo>
                  <a:lnTo>
                    <a:pt x="1228720" y="1944097"/>
                  </a:lnTo>
                  <a:lnTo>
                    <a:pt x="1283557" y="1955897"/>
                  </a:lnTo>
                  <a:lnTo>
                    <a:pt x="1339203" y="1966968"/>
                  </a:lnTo>
                  <a:lnTo>
                    <a:pt x="1395631" y="1977298"/>
                  </a:lnTo>
                  <a:lnTo>
                    <a:pt x="1452814" y="1986874"/>
                  </a:lnTo>
                  <a:lnTo>
                    <a:pt x="1510728" y="1995683"/>
                  </a:lnTo>
                  <a:lnTo>
                    <a:pt x="1569344" y="2003714"/>
                  </a:lnTo>
                  <a:lnTo>
                    <a:pt x="1628638" y="2010952"/>
                  </a:lnTo>
                  <a:lnTo>
                    <a:pt x="1688582" y="2017387"/>
                  </a:lnTo>
                  <a:lnTo>
                    <a:pt x="1749151" y="2023004"/>
                  </a:lnTo>
                  <a:lnTo>
                    <a:pt x="1810317" y="2027792"/>
                  </a:lnTo>
                  <a:lnTo>
                    <a:pt x="1872056" y="2031737"/>
                  </a:lnTo>
                  <a:lnTo>
                    <a:pt x="1934340" y="2034828"/>
                  </a:lnTo>
                  <a:lnTo>
                    <a:pt x="1997143" y="2037051"/>
                  </a:lnTo>
                  <a:lnTo>
                    <a:pt x="2060439" y="2038394"/>
                  </a:lnTo>
                  <a:lnTo>
                    <a:pt x="2124202" y="2038845"/>
                  </a:lnTo>
                  <a:lnTo>
                    <a:pt x="2187971" y="2038394"/>
                  </a:lnTo>
                  <a:lnTo>
                    <a:pt x="2251274" y="2037051"/>
                  </a:lnTo>
                  <a:lnTo>
                    <a:pt x="2314083" y="2034828"/>
                  </a:lnTo>
                  <a:lnTo>
                    <a:pt x="2376373" y="2031737"/>
                  </a:lnTo>
                  <a:lnTo>
                    <a:pt x="2438117" y="2027792"/>
                  </a:lnTo>
                  <a:lnTo>
                    <a:pt x="2499290" y="2023004"/>
                  </a:lnTo>
                  <a:lnTo>
                    <a:pt x="2559864" y="2017387"/>
                  </a:lnTo>
                  <a:lnTo>
                    <a:pt x="2619813" y="2010952"/>
                  </a:lnTo>
                  <a:lnTo>
                    <a:pt x="2679111" y="2003714"/>
                  </a:lnTo>
                  <a:lnTo>
                    <a:pt x="2737733" y="1995683"/>
                  </a:lnTo>
                  <a:lnTo>
                    <a:pt x="2795651" y="1986874"/>
                  </a:lnTo>
                  <a:lnTo>
                    <a:pt x="2852839" y="1977298"/>
                  </a:lnTo>
                  <a:lnTo>
                    <a:pt x="2909271" y="1966968"/>
                  </a:lnTo>
                  <a:lnTo>
                    <a:pt x="2964920" y="1955897"/>
                  </a:lnTo>
                  <a:lnTo>
                    <a:pt x="3019761" y="1944097"/>
                  </a:lnTo>
                  <a:lnTo>
                    <a:pt x="3073767" y="1931581"/>
                  </a:lnTo>
                  <a:lnTo>
                    <a:pt x="3126912" y="1918361"/>
                  </a:lnTo>
                  <a:lnTo>
                    <a:pt x="3179170" y="1904451"/>
                  </a:lnTo>
                  <a:lnTo>
                    <a:pt x="3230514" y="1889863"/>
                  </a:lnTo>
                  <a:lnTo>
                    <a:pt x="3280917" y="1874609"/>
                  </a:lnTo>
                  <a:lnTo>
                    <a:pt x="3330354" y="1858702"/>
                  </a:lnTo>
                  <a:lnTo>
                    <a:pt x="3378799" y="1842155"/>
                  </a:lnTo>
                  <a:lnTo>
                    <a:pt x="3426225" y="1824979"/>
                  </a:lnTo>
                  <a:lnTo>
                    <a:pt x="3472605" y="1807189"/>
                  </a:lnTo>
                  <a:lnTo>
                    <a:pt x="3517914" y="1788796"/>
                  </a:lnTo>
                  <a:lnTo>
                    <a:pt x="3562125" y="1769814"/>
                  </a:lnTo>
                  <a:lnTo>
                    <a:pt x="3605212" y="1750254"/>
                  </a:lnTo>
                  <a:lnTo>
                    <a:pt x="3647149" y="1730129"/>
                  </a:lnTo>
                  <a:lnTo>
                    <a:pt x="3687909" y="1709453"/>
                  </a:lnTo>
                  <a:lnTo>
                    <a:pt x="3727466" y="1688237"/>
                  </a:lnTo>
                  <a:lnTo>
                    <a:pt x="3765793" y="1666494"/>
                  </a:lnTo>
                  <a:lnTo>
                    <a:pt x="3802865" y="1644237"/>
                  </a:lnTo>
                  <a:lnTo>
                    <a:pt x="3838656" y="1621478"/>
                  </a:lnTo>
                  <a:lnTo>
                    <a:pt x="3873138" y="1598230"/>
                  </a:lnTo>
                  <a:lnTo>
                    <a:pt x="3906286" y="1574506"/>
                  </a:lnTo>
                  <a:lnTo>
                    <a:pt x="3938073" y="1550318"/>
                  </a:lnTo>
                  <a:lnTo>
                    <a:pt x="3968473" y="1525679"/>
                  </a:lnTo>
                  <a:lnTo>
                    <a:pt x="3997460" y="1500602"/>
                  </a:lnTo>
                  <a:lnTo>
                    <a:pt x="4051089" y="1449182"/>
                  </a:lnTo>
                  <a:lnTo>
                    <a:pt x="4098749" y="1396159"/>
                  </a:lnTo>
                  <a:lnTo>
                    <a:pt x="4140230" y="1341635"/>
                  </a:lnTo>
                  <a:lnTo>
                    <a:pt x="4175322" y="1285709"/>
                  </a:lnTo>
                  <a:lnTo>
                    <a:pt x="4203814" y="1228484"/>
                  </a:lnTo>
                  <a:lnTo>
                    <a:pt x="4225497" y="1170060"/>
                  </a:lnTo>
                  <a:lnTo>
                    <a:pt x="4240160" y="1110537"/>
                  </a:lnTo>
                  <a:lnTo>
                    <a:pt x="4247592" y="1050018"/>
                  </a:lnTo>
                  <a:lnTo>
                    <a:pt x="4248531" y="1019403"/>
                  </a:lnTo>
                  <a:lnTo>
                    <a:pt x="4247592" y="988804"/>
                  </a:lnTo>
                  <a:lnTo>
                    <a:pt x="4240160" y="928289"/>
                  </a:lnTo>
                  <a:lnTo>
                    <a:pt x="4225497" y="868771"/>
                  </a:lnTo>
                  <a:lnTo>
                    <a:pt x="4203814" y="810351"/>
                  </a:lnTo>
                  <a:lnTo>
                    <a:pt x="4175322" y="753129"/>
                  </a:lnTo>
                  <a:lnTo>
                    <a:pt x="4140230" y="697206"/>
                  </a:lnTo>
                  <a:lnTo>
                    <a:pt x="4098749" y="642684"/>
                  </a:lnTo>
                  <a:lnTo>
                    <a:pt x="4051089" y="589664"/>
                  </a:lnTo>
                  <a:lnTo>
                    <a:pt x="3997460" y="538245"/>
                  </a:lnTo>
                  <a:lnTo>
                    <a:pt x="3968473" y="513168"/>
                  </a:lnTo>
                  <a:lnTo>
                    <a:pt x="3938073" y="488530"/>
                  </a:lnTo>
                  <a:lnTo>
                    <a:pt x="3906286" y="464343"/>
                  </a:lnTo>
                  <a:lnTo>
                    <a:pt x="3873138" y="440619"/>
                  </a:lnTo>
                  <a:lnTo>
                    <a:pt x="3838656" y="417372"/>
                  </a:lnTo>
                  <a:lnTo>
                    <a:pt x="3802865" y="394613"/>
                  </a:lnTo>
                  <a:lnTo>
                    <a:pt x="3765793" y="372357"/>
                  </a:lnTo>
                  <a:lnTo>
                    <a:pt x="3727466" y="350614"/>
                  </a:lnTo>
                  <a:lnTo>
                    <a:pt x="3687909" y="329398"/>
                  </a:lnTo>
                  <a:lnTo>
                    <a:pt x="3647149" y="308721"/>
                  </a:lnTo>
                  <a:lnTo>
                    <a:pt x="3605212" y="288597"/>
                  </a:lnTo>
                  <a:lnTo>
                    <a:pt x="3562125" y="269037"/>
                  </a:lnTo>
                  <a:lnTo>
                    <a:pt x="3517914" y="250054"/>
                  </a:lnTo>
                  <a:lnTo>
                    <a:pt x="3472605" y="231661"/>
                  </a:lnTo>
                  <a:lnTo>
                    <a:pt x="3426225" y="213871"/>
                  </a:lnTo>
                  <a:lnTo>
                    <a:pt x="3378799" y="196695"/>
                  </a:lnTo>
                  <a:lnTo>
                    <a:pt x="3330354" y="180148"/>
                  </a:lnTo>
                  <a:lnTo>
                    <a:pt x="3280917" y="164241"/>
                  </a:lnTo>
                  <a:lnTo>
                    <a:pt x="3230514" y="148986"/>
                  </a:lnTo>
                  <a:lnTo>
                    <a:pt x="3179170" y="134398"/>
                  </a:lnTo>
                  <a:lnTo>
                    <a:pt x="3126912" y="120487"/>
                  </a:lnTo>
                  <a:lnTo>
                    <a:pt x="3073767" y="107267"/>
                  </a:lnTo>
                  <a:lnTo>
                    <a:pt x="3019761" y="94751"/>
                  </a:lnTo>
                  <a:lnTo>
                    <a:pt x="2964920" y="82951"/>
                  </a:lnTo>
                  <a:lnTo>
                    <a:pt x="2909271" y="71879"/>
                  </a:lnTo>
                  <a:lnTo>
                    <a:pt x="2852839" y="61549"/>
                  </a:lnTo>
                  <a:lnTo>
                    <a:pt x="2795651" y="51973"/>
                  </a:lnTo>
                  <a:lnTo>
                    <a:pt x="2737733" y="43163"/>
                  </a:lnTo>
                  <a:lnTo>
                    <a:pt x="2679111" y="35132"/>
                  </a:lnTo>
                  <a:lnTo>
                    <a:pt x="2619813" y="27893"/>
                  </a:lnTo>
                  <a:lnTo>
                    <a:pt x="2559864" y="21459"/>
                  </a:lnTo>
                  <a:lnTo>
                    <a:pt x="2499290" y="15841"/>
                  </a:lnTo>
                  <a:lnTo>
                    <a:pt x="2438117" y="11053"/>
                  </a:lnTo>
                  <a:lnTo>
                    <a:pt x="2376373" y="7108"/>
                  </a:lnTo>
                  <a:lnTo>
                    <a:pt x="2314083" y="4017"/>
                  </a:lnTo>
                  <a:lnTo>
                    <a:pt x="2251274" y="1793"/>
                  </a:lnTo>
                  <a:lnTo>
                    <a:pt x="2187971" y="450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16017" y="4581144"/>
              <a:ext cx="4248785" cy="2038985"/>
            </a:xfrm>
            <a:custGeom>
              <a:avLst/>
              <a:gdLst/>
              <a:ahLst/>
              <a:cxnLst/>
              <a:rect l="l" t="t" r="r" b="b"/>
              <a:pathLst>
                <a:path w="4248784" h="2038984">
                  <a:moveTo>
                    <a:pt x="0" y="1019403"/>
                  </a:moveTo>
                  <a:lnTo>
                    <a:pt x="3737" y="958428"/>
                  </a:lnTo>
                  <a:lnTo>
                    <a:pt x="14811" y="898399"/>
                  </a:lnTo>
                  <a:lnTo>
                    <a:pt x="33010" y="839417"/>
                  </a:lnTo>
                  <a:lnTo>
                    <a:pt x="58123" y="781584"/>
                  </a:lnTo>
                  <a:lnTo>
                    <a:pt x="89941" y="724999"/>
                  </a:lnTo>
                  <a:lnTo>
                    <a:pt x="128254" y="669764"/>
                  </a:lnTo>
                  <a:lnTo>
                    <a:pt x="172850" y="615980"/>
                  </a:lnTo>
                  <a:lnTo>
                    <a:pt x="223520" y="563748"/>
                  </a:lnTo>
                  <a:lnTo>
                    <a:pt x="280052" y="513168"/>
                  </a:lnTo>
                  <a:lnTo>
                    <a:pt x="310452" y="488530"/>
                  </a:lnTo>
                  <a:lnTo>
                    <a:pt x="342238" y="464343"/>
                  </a:lnTo>
                  <a:lnTo>
                    <a:pt x="375385" y="440619"/>
                  </a:lnTo>
                  <a:lnTo>
                    <a:pt x="409866" y="417372"/>
                  </a:lnTo>
                  <a:lnTo>
                    <a:pt x="445655" y="394613"/>
                  </a:lnTo>
                  <a:lnTo>
                    <a:pt x="482726" y="372357"/>
                  </a:lnTo>
                  <a:lnTo>
                    <a:pt x="521053" y="350614"/>
                  </a:lnTo>
                  <a:lnTo>
                    <a:pt x="560608" y="329398"/>
                  </a:lnTo>
                  <a:lnTo>
                    <a:pt x="601366" y="308721"/>
                  </a:lnTo>
                  <a:lnTo>
                    <a:pt x="643301" y="288597"/>
                  </a:lnTo>
                  <a:lnTo>
                    <a:pt x="686386" y="269037"/>
                  </a:lnTo>
                  <a:lnTo>
                    <a:pt x="730595" y="250054"/>
                  </a:lnTo>
                  <a:lnTo>
                    <a:pt x="775902" y="231661"/>
                  </a:lnTo>
                  <a:lnTo>
                    <a:pt x="822280" y="213871"/>
                  </a:lnTo>
                  <a:lnTo>
                    <a:pt x="869704" y="196695"/>
                  </a:lnTo>
                  <a:lnTo>
                    <a:pt x="918146" y="180148"/>
                  </a:lnTo>
                  <a:lnTo>
                    <a:pt x="967580" y="164241"/>
                  </a:lnTo>
                  <a:lnTo>
                    <a:pt x="1017981" y="148986"/>
                  </a:lnTo>
                  <a:lnTo>
                    <a:pt x="1069321" y="134398"/>
                  </a:lnTo>
                  <a:lnTo>
                    <a:pt x="1121576" y="120487"/>
                  </a:lnTo>
                  <a:lnTo>
                    <a:pt x="1174717" y="107267"/>
                  </a:lnTo>
                  <a:lnTo>
                    <a:pt x="1228720" y="94751"/>
                  </a:lnTo>
                  <a:lnTo>
                    <a:pt x="1283557" y="82951"/>
                  </a:lnTo>
                  <a:lnTo>
                    <a:pt x="1339203" y="71879"/>
                  </a:lnTo>
                  <a:lnTo>
                    <a:pt x="1395631" y="61549"/>
                  </a:lnTo>
                  <a:lnTo>
                    <a:pt x="1452814" y="51973"/>
                  </a:lnTo>
                  <a:lnTo>
                    <a:pt x="1510728" y="43163"/>
                  </a:lnTo>
                  <a:lnTo>
                    <a:pt x="1569344" y="35132"/>
                  </a:lnTo>
                  <a:lnTo>
                    <a:pt x="1628638" y="27893"/>
                  </a:lnTo>
                  <a:lnTo>
                    <a:pt x="1688582" y="21459"/>
                  </a:lnTo>
                  <a:lnTo>
                    <a:pt x="1749151" y="15841"/>
                  </a:lnTo>
                  <a:lnTo>
                    <a:pt x="1810317" y="11053"/>
                  </a:lnTo>
                  <a:lnTo>
                    <a:pt x="1872056" y="7108"/>
                  </a:lnTo>
                  <a:lnTo>
                    <a:pt x="1934340" y="4017"/>
                  </a:lnTo>
                  <a:lnTo>
                    <a:pt x="1997143" y="1793"/>
                  </a:lnTo>
                  <a:lnTo>
                    <a:pt x="2060439" y="450"/>
                  </a:lnTo>
                  <a:lnTo>
                    <a:pt x="2124202" y="0"/>
                  </a:lnTo>
                  <a:lnTo>
                    <a:pt x="2187971" y="450"/>
                  </a:lnTo>
                  <a:lnTo>
                    <a:pt x="2251274" y="1793"/>
                  </a:lnTo>
                  <a:lnTo>
                    <a:pt x="2314083" y="4017"/>
                  </a:lnTo>
                  <a:lnTo>
                    <a:pt x="2376373" y="7108"/>
                  </a:lnTo>
                  <a:lnTo>
                    <a:pt x="2438117" y="11053"/>
                  </a:lnTo>
                  <a:lnTo>
                    <a:pt x="2499290" y="15841"/>
                  </a:lnTo>
                  <a:lnTo>
                    <a:pt x="2559864" y="21459"/>
                  </a:lnTo>
                  <a:lnTo>
                    <a:pt x="2619813" y="27893"/>
                  </a:lnTo>
                  <a:lnTo>
                    <a:pt x="2679111" y="35132"/>
                  </a:lnTo>
                  <a:lnTo>
                    <a:pt x="2737733" y="43163"/>
                  </a:lnTo>
                  <a:lnTo>
                    <a:pt x="2795651" y="51973"/>
                  </a:lnTo>
                  <a:lnTo>
                    <a:pt x="2852839" y="61549"/>
                  </a:lnTo>
                  <a:lnTo>
                    <a:pt x="2909271" y="71879"/>
                  </a:lnTo>
                  <a:lnTo>
                    <a:pt x="2964920" y="82951"/>
                  </a:lnTo>
                  <a:lnTo>
                    <a:pt x="3019761" y="94751"/>
                  </a:lnTo>
                  <a:lnTo>
                    <a:pt x="3073767" y="107267"/>
                  </a:lnTo>
                  <a:lnTo>
                    <a:pt x="3126912" y="120487"/>
                  </a:lnTo>
                  <a:lnTo>
                    <a:pt x="3179170" y="134398"/>
                  </a:lnTo>
                  <a:lnTo>
                    <a:pt x="3230514" y="148986"/>
                  </a:lnTo>
                  <a:lnTo>
                    <a:pt x="3280917" y="164241"/>
                  </a:lnTo>
                  <a:lnTo>
                    <a:pt x="3330354" y="180148"/>
                  </a:lnTo>
                  <a:lnTo>
                    <a:pt x="3378799" y="196695"/>
                  </a:lnTo>
                  <a:lnTo>
                    <a:pt x="3426225" y="213871"/>
                  </a:lnTo>
                  <a:lnTo>
                    <a:pt x="3472605" y="231661"/>
                  </a:lnTo>
                  <a:lnTo>
                    <a:pt x="3517914" y="250054"/>
                  </a:lnTo>
                  <a:lnTo>
                    <a:pt x="3562125" y="269037"/>
                  </a:lnTo>
                  <a:lnTo>
                    <a:pt x="3605212" y="288597"/>
                  </a:lnTo>
                  <a:lnTo>
                    <a:pt x="3647149" y="308721"/>
                  </a:lnTo>
                  <a:lnTo>
                    <a:pt x="3687909" y="329398"/>
                  </a:lnTo>
                  <a:lnTo>
                    <a:pt x="3727466" y="350614"/>
                  </a:lnTo>
                  <a:lnTo>
                    <a:pt x="3765793" y="372357"/>
                  </a:lnTo>
                  <a:lnTo>
                    <a:pt x="3802865" y="394613"/>
                  </a:lnTo>
                  <a:lnTo>
                    <a:pt x="3838656" y="417372"/>
                  </a:lnTo>
                  <a:lnTo>
                    <a:pt x="3873138" y="440619"/>
                  </a:lnTo>
                  <a:lnTo>
                    <a:pt x="3906286" y="464343"/>
                  </a:lnTo>
                  <a:lnTo>
                    <a:pt x="3938073" y="488530"/>
                  </a:lnTo>
                  <a:lnTo>
                    <a:pt x="3968473" y="513168"/>
                  </a:lnTo>
                  <a:lnTo>
                    <a:pt x="3997460" y="538245"/>
                  </a:lnTo>
                  <a:lnTo>
                    <a:pt x="4051089" y="589664"/>
                  </a:lnTo>
                  <a:lnTo>
                    <a:pt x="4098749" y="642684"/>
                  </a:lnTo>
                  <a:lnTo>
                    <a:pt x="4140230" y="697206"/>
                  </a:lnTo>
                  <a:lnTo>
                    <a:pt x="4175322" y="753129"/>
                  </a:lnTo>
                  <a:lnTo>
                    <a:pt x="4203814" y="810351"/>
                  </a:lnTo>
                  <a:lnTo>
                    <a:pt x="4225497" y="868771"/>
                  </a:lnTo>
                  <a:lnTo>
                    <a:pt x="4240160" y="928289"/>
                  </a:lnTo>
                  <a:lnTo>
                    <a:pt x="4247592" y="988804"/>
                  </a:lnTo>
                  <a:lnTo>
                    <a:pt x="4248531" y="1019403"/>
                  </a:lnTo>
                  <a:lnTo>
                    <a:pt x="4247592" y="1050018"/>
                  </a:lnTo>
                  <a:lnTo>
                    <a:pt x="4244793" y="1080396"/>
                  </a:lnTo>
                  <a:lnTo>
                    <a:pt x="4233719" y="1140430"/>
                  </a:lnTo>
                  <a:lnTo>
                    <a:pt x="4215520" y="1199416"/>
                  </a:lnTo>
                  <a:lnTo>
                    <a:pt x="4190406" y="1257253"/>
                  </a:lnTo>
                  <a:lnTo>
                    <a:pt x="4158588" y="1313841"/>
                  </a:lnTo>
                  <a:lnTo>
                    <a:pt x="4120275" y="1369078"/>
                  </a:lnTo>
                  <a:lnTo>
                    <a:pt x="4075678" y="1422865"/>
                  </a:lnTo>
                  <a:lnTo>
                    <a:pt x="4025007" y="1475099"/>
                  </a:lnTo>
                  <a:lnTo>
                    <a:pt x="3968473" y="1525679"/>
                  </a:lnTo>
                  <a:lnTo>
                    <a:pt x="3938073" y="1550318"/>
                  </a:lnTo>
                  <a:lnTo>
                    <a:pt x="3906286" y="1574506"/>
                  </a:lnTo>
                  <a:lnTo>
                    <a:pt x="3873138" y="1598230"/>
                  </a:lnTo>
                  <a:lnTo>
                    <a:pt x="3838656" y="1621478"/>
                  </a:lnTo>
                  <a:lnTo>
                    <a:pt x="3802865" y="1644237"/>
                  </a:lnTo>
                  <a:lnTo>
                    <a:pt x="3765793" y="1666494"/>
                  </a:lnTo>
                  <a:lnTo>
                    <a:pt x="3727466" y="1688237"/>
                  </a:lnTo>
                  <a:lnTo>
                    <a:pt x="3687909" y="1709453"/>
                  </a:lnTo>
                  <a:lnTo>
                    <a:pt x="3647149" y="1730129"/>
                  </a:lnTo>
                  <a:lnTo>
                    <a:pt x="3605212" y="1750254"/>
                  </a:lnTo>
                  <a:lnTo>
                    <a:pt x="3562125" y="1769814"/>
                  </a:lnTo>
                  <a:lnTo>
                    <a:pt x="3517914" y="1788796"/>
                  </a:lnTo>
                  <a:lnTo>
                    <a:pt x="3472605" y="1807189"/>
                  </a:lnTo>
                  <a:lnTo>
                    <a:pt x="3426225" y="1824979"/>
                  </a:lnTo>
                  <a:lnTo>
                    <a:pt x="3378799" y="1842155"/>
                  </a:lnTo>
                  <a:lnTo>
                    <a:pt x="3330354" y="1858702"/>
                  </a:lnTo>
                  <a:lnTo>
                    <a:pt x="3280917" y="1874609"/>
                  </a:lnTo>
                  <a:lnTo>
                    <a:pt x="3230514" y="1889863"/>
                  </a:lnTo>
                  <a:lnTo>
                    <a:pt x="3179170" y="1904451"/>
                  </a:lnTo>
                  <a:lnTo>
                    <a:pt x="3126912" y="1918361"/>
                  </a:lnTo>
                  <a:lnTo>
                    <a:pt x="3073767" y="1931581"/>
                  </a:lnTo>
                  <a:lnTo>
                    <a:pt x="3019761" y="1944097"/>
                  </a:lnTo>
                  <a:lnTo>
                    <a:pt x="2964920" y="1955897"/>
                  </a:lnTo>
                  <a:lnTo>
                    <a:pt x="2909271" y="1966968"/>
                  </a:lnTo>
                  <a:lnTo>
                    <a:pt x="2852839" y="1977298"/>
                  </a:lnTo>
                  <a:lnTo>
                    <a:pt x="2795651" y="1986874"/>
                  </a:lnTo>
                  <a:lnTo>
                    <a:pt x="2737733" y="1995683"/>
                  </a:lnTo>
                  <a:lnTo>
                    <a:pt x="2679111" y="2003714"/>
                  </a:lnTo>
                  <a:lnTo>
                    <a:pt x="2619813" y="2010952"/>
                  </a:lnTo>
                  <a:lnTo>
                    <a:pt x="2559864" y="2017387"/>
                  </a:lnTo>
                  <a:lnTo>
                    <a:pt x="2499290" y="2023004"/>
                  </a:lnTo>
                  <a:lnTo>
                    <a:pt x="2438117" y="2027792"/>
                  </a:lnTo>
                  <a:lnTo>
                    <a:pt x="2376373" y="2031737"/>
                  </a:lnTo>
                  <a:lnTo>
                    <a:pt x="2314083" y="2034828"/>
                  </a:lnTo>
                  <a:lnTo>
                    <a:pt x="2251274" y="2037051"/>
                  </a:lnTo>
                  <a:lnTo>
                    <a:pt x="2187971" y="2038394"/>
                  </a:lnTo>
                  <a:lnTo>
                    <a:pt x="2124202" y="2038845"/>
                  </a:lnTo>
                  <a:lnTo>
                    <a:pt x="2060439" y="2038394"/>
                  </a:lnTo>
                  <a:lnTo>
                    <a:pt x="1997143" y="2037051"/>
                  </a:lnTo>
                  <a:lnTo>
                    <a:pt x="1934340" y="2034828"/>
                  </a:lnTo>
                  <a:lnTo>
                    <a:pt x="1872056" y="2031737"/>
                  </a:lnTo>
                  <a:lnTo>
                    <a:pt x="1810317" y="2027792"/>
                  </a:lnTo>
                  <a:lnTo>
                    <a:pt x="1749151" y="2023004"/>
                  </a:lnTo>
                  <a:lnTo>
                    <a:pt x="1688582" y="2017387"/>
                  </a:lnTo>
                  <a:lnTo>
                    <a:pt x="1628638" y="2010952"/>
                  </a:lnTo>
                  <a:lnTo>
                    <a:pt x="1569344" y="2003714"/>
                  </a:lnTo>
                  <a:lnTo>
                    <a:pt x="1510728" y="1995683"/>
                  </a:lnTo>
                  <a:lnTo>
                    <a:pt x="1452814" y="1986874"/>
                  </a:lnTo>
                  <a:lnTo>
                    <a:pt x="1395631" y="1977298"/>
                  </a:lnTo>
                  <a:lnTo>
                    <a:pt x="1339203" y="1966968"/>
                  </a:lnTo>
                  <a:lnTo>
                    <a:pt x="1283557" y="1955897"/>
                  </a:lnTo>
                  <a:lnTo>
                    <a:pt x="1228720" y="1944097"/>
                  </a:lnTo>
                  <a:lnTo>
                    <a:pt x="1174717" y="1931581"/>
                  </a:lnTo>
                  <a:lnTo>
                    <a:pt x="1121576" y="1918361"/>
                  </a:lnTo>
                  <a:lnTo>
                    <a:pt x="1069321" y="1904451"/>
                  </a:lnTo>
                  <a:lnTo>
                    <a:pt x="1017981" y="1889863"/>
                  </a:lnTo>
                  <a:lnTo>
                    <a:pt x="967580" y="1874609"/>
                  </a:lnTo>
                  <a:lnTo>
                    <a:pt x="918146" y="1858702"/>
                  </a:lnTo>
                  <a:lnTo>
                    <a:pt x="869704" y="1842155"/>
                  </a:lnTo>
                  <a:lnTo>
                    <a:pt x="822280" y="1824979"/>
                  </a:lnTo>
                  <a:lnTo>
                    <a:pt x="775902" y="1807189"/>
                  </a:lnTo>
                  <a:lnTo>
                    <a:pt x="730595" y="1788796"/>
                  </a:lnTo>
                  <a:lnTo>
                    <a:pt x="686386" y="1769814"/>
                  </a:lnTo>
                  <a:lnTo>
                    <a:pt x="643301" y="1750254"/>
                  </a:lnTo>
                  <a:lnTo>
                    <a:pt x="601366" y="1730129"/>
                  </a:lnTo>
                  <a:lnTo>
                    <a:pt x="560608" y="1709453"/>
                  </a:lnTo>
                  <a:lnTo>
                    <a:pt x="521053" y="1688237"/>
                  </a:lnTo>
                  <a:lnTo>
                    <a:pt x="482726" y="1666494"/>
                  </a:lnTo>
                  <a:lnTo>
                    <a:pt x="445655" y="1644237"/>
                  </a:lnTo>
                  <a:lnTo>
                    <a:pt x="409866" y="1621478"/>
                  </a:lnTo>
                  <a:lnTo>
                    <a:pt x="375385" y="1598230"/>
                  </a:lnTo>
                  <a:lnTo>
                    <a:pt x="342238" y="1574506"/>
                  </a:lnTo>
                  <a:lnTo>
                    <a:pt x="310452" y="1550318"/>
                  </a:lnTo>
                  <a:lnTo>
                    <a:pt x="280052" y="1525679"/>
                  </a:lnTo>
                  <a:lnTo>
                    <a:pt x="251066" y="1500602"/>
                  </a:lnTo>
                  <a:lnTo>
                    <a:pt x="197439" y="1449182"/>
                  </a:lnTo>
                  <a:lnTo>
                    <a:pt x="149780" y="1396159"/>
                  </a:lnTo>
                  <a:lnTo>
                    <a:pt x="108299" y="1341635"/>
                  </a:lnTo>
                  <a:lnTo>
                    <a:pt x="73207" y="1285709"/>
                  </a:lnTo>
                  <a:lnTo>
                    <a:pt x="44715" y="1228484"/>
                  </a:lnTo>
                  <a:lnTo>
                    <a:pt x="23033" y="1170060"/>
                  </a:lnTo>
                  <a:lnTo>
                    <a:pt x="8370" y="1110537"/>
                  </a:lnTo>
                  <a:lnTo>
                    <a:pt x="938" y="1050018"/>
                  </a:lnTo>
                  <a:lnTo>
                    <a:pt x="0" y="101941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449570" y="4721733"/>
            <a:ext cx="27838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538" y="2610256"/>
            <a:ext cx="3941699" cy="39416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28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" y="0"/>
            <a:ext cx="9139174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9058" y="428955"/>
            <a:ext cx="186372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9</a:t>
            </a:r>
            <a:r>
              <a:rPr dirty="0">
                <a:solidFill>
                  <a:srgbClr val="FFC000"/>
                </a:solidFill>
              </a:rPr>
              <a:t>+</a:t>
            </a:r>
            <a:r>
              <a:rPr dirty="0" spc="-5">
                <a:solidFill>
                  <a:srgbClr val="FFFF00"/>
                </a:solidFill>
              </a:rPr>
              <a:t>8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75838" y="2492946"/>
            <a:ext cx="906780" cy="817880"/>
            <a:chOff x="3275838" y="2492946"/>
            <a:chExt cx="906780" cy="8178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838" y="2492946"/>
              <a:ext cx="360362" cy="817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1512" y="2492946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1725" y="2492946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1938" y="2492946"/>
              <a:ext cx="360362" cy="8175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391025" y="2450528"/>
            <a:ext cx="704850" cy="817880"/>
            <a:chOff x="4391025" y="2450528"/>
            <a:chExt cx="704850" cy="8178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1025" y="2450528"/>
              <a:ext cx="360362" cy="817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6505" y="2450528"/>
              <a:ext cx="360362" cy="8175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5195" y="2450528"/>
              <a:ext cx="360362" cy="81756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275838" y="1398714"/>
            <a:ext cx="901065" cy="975994"/>
            <a:chOff x="3275838" y="1398714"/>
            <a:chExt cx="901065" cy="975994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838" y="1484820"/>
              <a:ext cx="360362" cy="817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6051" y="1484820"/>
              <a:ext cx="360362" cy="81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6264" y="1484820"/>
              <a:ext cx="360362" cy="8175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6350" y="1484820"/>
              <a:ext cx="360362" cy="8175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0476" y="1398714"/>
              <a:ext cx="852500" cy="97593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391025" y="1402969"/>
            <a:ext cx="901065" cy="981075"/>
            <a:chOff x="4391025" y="1402969"/>
            <a:chExt cx="901065" cy="98107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1025" y="1477835"/>
              <a:ext cx="360362" cy="8175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237" y="1484820"/>
              <a:ext cx="360362" cy="8175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1450" y="1484820"/>
              <a:ext cx="360362" cy="817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537" y="1484820"/>
              <a:ext cx="360362" cy="8175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8457" y="1402969"/>
              <a:ext cx="858837" cy="9810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291963" y="5279263"/>
            <a:ext cx="2160905" cy="86423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60260" y="4077093"/>
            <a:ext cx="2232660" cy="93662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7620" y="5279263"/>
            <a:ext cx="2101850" cy="86423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5541" y="4005084"/>
            <a:ext cx="2232660" cy="100838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2514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67426" y="4856479"/>
            <a:ext cx="3338195" cy="1825625"/>
            <a:chOff x="5567426" y="4856479"/>
            <a:chExt cx="3338195" cy="1825625"/>
          </a:xfrm>
        </p:grpSpPr>
        <p:sp>
          <p:nvSpPr>
            <p:cNvPr id="4" name="object 4"/>
            <p:cNvSpPr/>
            <p:nvPr/>
          </p:nvSpPr>
          <p:spPr>
            <a:xfrm>
              <a:off x="5580126" y="4869179"/>
              <a:ext cx="3312795" cy="1800225"/>
            </a:xfrm>
            <a:custGeom>
              <a:avLst/>
              <a:gdLst/>
              <a:ahLst/>
              <a:cxnLst/>
              <a:rect l="l" t="t" r="r" b="b"/>
              <a:pathLst>
                <a:path w="3312795" h="1800225">
                  <a:moveTo>
                    <a:pt x="1656206" y="0"/>
                  </a:moveTo>
                  <a:lnTo>
                    <a:pt x="1594110" y="620"/>
                  </a:lnTo>
                  <a:lnTo>
                    <a:pt x="1532592" y="2468"/>
                  </a:lnTo>
                  <a:lnTo>
                    <a:pt x="1471690" y="5522"/>
                  </a:lnTo>
                  <a:lnTo>
                    <a:pt x="1411446" y="9758"/>
                  </a:lnTo>
                  <a:lnTo>
                    <a:pt x="1351899" y="15157"/>
                  </a:lnTo>
                  <a:lnTo>
                    <a:pt x="1293089" y="21696"/>
                  </a:lnTo>
                  <a:lnTo>
                    <a:pt x="1235057" y="29353"/>
                  </a:lnTo>
                  <a:lnTo>
                    <a:pt x="1177842" y="38107"/>
                  </a:lnTo>
                  <a:lnTo>
                    <a:pt x="1121484" y="47936"/>
                  </a:lnTo>
                  <a:lnTo>
                    <a:pt x="1066024" y="58818"/>
                  </a:lnTo>
                  <a:lnTo>
                    <a:pt x="1011501" y="70731"/>
                  </a:lnTo>
                  <a:lnTo>
                    <a:pt x="957955" y="83654"/>
                  </a:lnTo>
                  <a:lnTo>
                    <a:pt x="905427" y="97564"/>
                  </a:lnTo>
                  <a:lnTo>
                    <a:pt x="853957" y="112441"/>
                  </a:lnTo>
                  <a:lnTo>
                    <a:pt x="803584" y="128262"/>
                  </a:lnTo>
                  <a:lnTo>
                    <a:pt x="754348" y="145006"/>
                  </a:lnTo>
                  <a:lnTo>
                    <a:pt x="706289" y="162650"/>
                  </a:lnTo>
                  <a:lnTo>
                    <a:pt x="659449" y="181173"/>
                  </a:lnTo>
                  <a:lnTo>
                    <a:pt x="613865" y="200554"/>
                  </a:lnTo>
                  <a:lnTo>
                    <a:pt x="569579" y="220771"/>
                  </a:lnTo>
                  <a:lnTo>
                    <a:pt x="526631" y="241801"/>
                  </a:lnTo>
                  <a:lnTo>
                    <a:pt x="485060" y="263623"/>
                  </a:lnTo>
                  <a:lnTo>
                    <a:pt x="444907" y="286215"/>
                  </a:lnTo>
                  <a:lnTo>
                    <a:pt x="406211" y="309557"/>
                  </a:lnTo>
                  <a:lnTo>
                    <a:pt x="369013" y="333624"/>
                  </a:lnTo>
                  <a:lnTo>
                    <a:pt x="333352" y="358397"/>
                  </a:lnTo>
                  <a:lnTo>
                    <a:pt x="299269" y="383854"/>
                  </a:lnTo>
                  <a:lnTo>
                    <a:pt x="266804" y="409971"/>
                  </a:lnTo>
                  <a:lnTo>
                    <a:pt x="235996" y="436729"/>
                  </a:lnTo>
                  <a:lnTo>
                    <a:pt x="206886" y="464104"/>
                  </a:lnTo>
                  <a:lnTo>
                    <a:pt x="179513" y="492076"/>
                  </a:lnTo>
                  <a:lnTo>
                    <a:pt x="153918" y="520623"/>
                  </a:lnTo>
                  <a:lnTo>
                    <a:pt x="108221" y="579352"/>
                  </a:lnTo>
                  <a:lnTo>
                    <a:pt x="70115" y="640118"/>
                  </a:lnTo>
                  <a:lnTo>
                    <a:pt x="39920" y="702748"/>
                  </a:lnTo>
                  <a:lnTo>
                    <a:pt x="17955" y="767066"/>
                  </a:lnTo>
                  <a:lnTo>
                    <a:pt x="4542" y="832900"/>
                  </a:lnTo>
                  <a:lnTo>
                    <a:pt x="0" y="900074"/>
                  </a:lnTo>
                  <a:lnTo>
                    <a:pt x="1142" y="933831"/>
                  </a:lnTo>
                  <a:lnTo>
                    <a:pt x="10160" y="1000356"/>
                  </a:lnTo>
                  <a:lnTo>
                    <a:pt x="27889" y="1065455"/>
                  </a:lnTo>
                  <a:lnTo>
                    <a:pt x="54008" y="1128951"/>
                  </a:lnTo>
                  <a:lnTo>
                    <a:pt x="88199" y="1190672"/>
                  </a:lnTo>
                  <a:lnTo>
                    <a:pt x="130141" y="1250443"/>
                  </a:lnTo>
                  <a:lnTo>
                    <a:pt x="179513" y="1308090"/>
                  </a:lnTo>
                  <a:lnTo>
                    <a:pt x="206886" y="1336062"/>
                  </a:lnTo>
                  <a:lnTo>
                    <a:pt x="235996" y="1363439"/>
                  </a:lnTo>
                  <a:lnTo>
                    <a:pt x="266804" y="1390197"/>
                  </a:lnTo>
                  <a:lnTo>
                    <a:pt x="299269" y="1416315"/>
                  </a:lnTo>
                  <a:lnTo>
                    <a:pt x="333352" y="1441772"/>
                  </a:lnTo>
                  <a:lnTo>
                    <a:pt x="369013" y="1466546"/>
                  </a:lnTo>
                  <a:lnTo>
                    <a:pt x="406211" y="1490615"/>
                  </a:lnTo>
                  <a:lnTo>
                    <a:pt x="444907" y="1513957"/>
                  </a:lnTo>
                  <a:lnTo>
                    <a:pt x="485060" y="1536550"/>
                  </a:lnTo>
                  <a:lnTo>
                    <a:pt x="526631" y="1558373"/>
                  </a:lnTo>
                  <a:lnTo>
                    <a:pt x="569579" y="1579404"/>
                  </a:lnTo>
                  <a:lnTo>
                    <a:pt x="613865" y="1599622"/>
                  </a:lnTo>
                  <a:lnTo>
                    <a:pt x="659449" y="1619003"/>
                  </a:lnTo>
                  <a:lnTo>
                    <a:pt x="706289" y="1637528"/>
                  </a:lnTo>
                  <a:lnTo>
                    <a:pt x="754348" y="1655173"/>
                  </a:lnTo>
                  <a:lnTo>
                    <a:pt x="803584" y="1671917"/>
                  </a:lnTo>
                  <a:lnTo>
                    <a:pt x="853957" y="1687739"/>
                  </a:lnTo>
                  <a:lnTo>
                    <a:pt x="905427" y="1702616"/>
                  </a:lnTo>
                  <a:lnTo>
                    <a:pt x="957955" y="1716528"/>
                  </a:lnTo>
                  <a:lnTo>
                    <a:pt x="1011501" y="1729451"/>
                  </a:lnTo>
                  <a:lnTo>
                    <a:pt x="1066024" y="1741365"/>
                  </a:lnTo>
                  <a:lnTo>
                    <a:pt x="1121484" y="1752247"/>
                  </a:lnTo>
                  <a:lnTo>
                    <a:pt x="1177842" y="1762076"/>
                  </a:lnTo>
                  <a:lnTo>
                    <a:pt x="1235057" y="1770831"/>
                  </a:lnTo>
                  <a:lnTo>
                    <a:pt x="1293089" y="1778488"/>
                  </a:lnTo>
                  <a:lnTo>
                    <a:pt x="1351899" y="1785028"/>
                  </a:lnTo>
                  <a:lnTo>
                    <a:pt x="1411446" y="1790427"/>
                  </a:lnTo>
                  <a:lnTo>
                    <a:pt x="1471690" y="1794664"/>
                  </a:lnTo>
                  <a:lnTo>
                    <a:pt x="1532592" y="1797717"/>
                  </a:lnTo>
                  <a:lnTo>
                    <a:pt x="1594110" y="1799566"/>
                  </a:lnTo>
                  <a:lnTo>
                    <a:pt x="1656206" y="1800186"/>
                  </a:lnTo>
                  <a:lnTo>
                    <a:pt x="1718294" y="1799566"/>
                  </a:lnTo>
                  <a:lnTo>
                    <a:pt x="1779806" y="1797717"/>
                  </a:lnTo>
                  <a:lnTo>
                    <a:pt x="1840701" y="1794664"/>
                  </a:lnTo>
                  <a:lnTo>
                    <a:pt x="1900939" y="1790427"/>
                  </a:lnTo>
                  <a:lnTo>
                    <a:pt x="1960480" y="1785028"/>
                  </a:lnTo>
                  <a:lnTo>
                    <a:pt x="2019285" y="1778488"/>
                  </a:lnTo>
                  <a:lnTo>
                    <a:pt x="2077313" y="1770831"/>
                  </a:lnTo>
                  <a:lnTo>
                    <a:pt x="2134525" y="1762076"/>
                  </a:lnTo>
                  <a:lnTo>
                    <a:pt x="2190880" y="1752247"/>
                  </a:lnTo>
                  <a:lnTo>
                    <a:pt x="2246338" y="1741365"/>
                  </a:lnTo>
                  <a:lnTo>
                    <a:pt x="2300858" y="1729451"/>
                  </a:lnTo>
                  <a:lnTo>
                    <a:pt x="2354403" y="1716528"/>
                  </a:lnTo>
                  <a:lnTo>
                    <a:pt x="2406930" y="1702616"/>
                  </a:lnTo>
                  <a:lnTo>
                    <a:pt x="2458400" y="1687739"/>
                  </a:lnTo>
                  <a:lnTo>
                    <a:pt x="2508773" y="1671917"/>
                  </a:lnTo>
                  <a:lnTo>
                    <a:pt x="2558009" y="1655173"/>
                  </a:lnTo>
                  <a:lnTo>
                    <a:pt x="2606068" y="1637528"/>
                  </a:lnTo>
                  <a:lnTo>
                    <a:pt x="2652910" y="1619003"/>
                  </a:lnTo>
                  <a:lnTo>
                    <a:pt x="2698495" y="1599622"/>
                  </a:lnTo>
                  <a:lnTo>
                    <a:pt x="2742782" y="1579404"/>
                  </a:lnTo>
                  <a:lnTo>
                    <a:pt x="2785732" y="1558373"/>
                  </a:lnTo>
                  <a:lnTo>
                    <a:pt x="2827305" y="1536550"/>
                  </a:lnTo>
                  <a:lnTo>
                    <a:pt x="2867461" y="1513957"/>
                  </a:lnTo>
                  <a:lnTo>
                    <a:pt x="2906159" y="1490615"/>
                  </a:lnTo>
                  <a:lnTo>
                    <a:pt x="2943360" y="1466546"/>
                  </a:lnTo>
                  <a:lnTo>
                    <a:pt x="2979023" y="1441772"/>
                  </a:lnTo>
                  <a:lnTo>
                    <a:pt x="3013109" y="1416315"/>
                  </a:lnTo>
                  <a:lnTo>
                    <a:pt x="3045577" y="1390197"/>
                  </a:lnTo>
                  <a:lnTo>
                    <a:pt x="3076388" y="1363439"/>
                  </a:lnTo>
                  <a:lnTo>
                    <a:pt x="3105501" y="1336062"/>
                  </a:lnTo>
                  <a:lnTo>
                    <a:pt x="3132877" y="1308090"/>
                  </a:lnTo>
                  <a:lnTo>
                    <a:pt x="3158474" y="1279543"/>
                  </a:lnTo>
                  <a:lnTo>
                    <a:pt x="3204177" y="1220812"/>
                  </a:lnTo>
                  <a:lnTo>
                    <a:pt x="3242288" y="1160044"/>
                  </a:lnTo>
                  <a:lnTo>
                    <a:pt x="3272487" y="1097414"/>
                  </a:lnTo>
                  <a:lnTo>
                    <a:pt x="3294455" y="1033095"/>
                  </a:lnTo>
                  <a:lnTo>
                    <a:pt x="3307870" y="967261"/>
                  </a:lnTo>
                  <a:lnTo>
                    <a:pt x="3312414" y="900074"/>
                  </a:lnTo>
                  <a:lnTo>
                    <a:pt x="3311271" y="866330"/>
                  </a:lnTo>
                  <a:lnTo>
                    <a:pt x="3302252" y="799804"/>
                  </a:lnTo>
                  <a:lnTo>
                    <a:pt x="3284520" y="734707"/>
                  </a:lnTo>
                  <a:lnTo>
                    <a:pt x="3258396" y="671211"/>
                  </a:lnTo>
                  <a:lnTo>
                    <a:pt x="3224201" y="609491"/>
                  </a:lnTo>
                  <a:lnTo>
                    <a:pt x="3182254" y="549722"/>
                  </a:lnTo>
                  <a:lnTo>
                    <a:pt x="3132877" y="492076"/>
                  </a:lnTo>
                  <a:lnTo>
                    <a:pt x="3105501" y="464104"/>
                  </a:lnTo>
                  <a:lnTo>
                    <a:pt x="3076388" y="436729"/>
                  </a:lnTo>
                  <a:lnTo>
                    <a:pt x="3045577" y="409971"/>
                  </a:lnTo>
                  <a:lnTo>
                    <a:pt x="3013109" y="383854"/>
                  </a:lnTo>
                  <a:lnTo>
                    <a:pt x="2979023" y="358397"/>
                  </a:lnTo>
                  <a:lnTo>
                    <a:pt x="2943360" y="333624"/>
                  </a:lnTo>
                  <a:lnTo>
                    <a:pt x="2906159" y="309557"/>
                  </a:lnTo>
                  <a:lnTo>
                    <a:pt x="2867461" y="286215"/>
                  </a:lnTo>
                  <a:lnTo>
                    <a:pt x="2827305" y="263623"/>
                  </a:lnTo>
                  <a:lnTo>
                    <a:pt x="2785732" y="241801"/>
                  </a:lnTo>
                  <a:lnTo>
                    <a:pt x="2742782" y="220771"/>
                  </a:lnTo>
                  <a:lnTo>
                    <a:pt x="2698495" y="200554"/>
                  </a:lnTo>
                  <a:lnTo>
                    <a:pt x="2652910" y="181173"/>
                  </a:lnTo>
                  <a:lnTo>
                    <a:pt x="2606068" y="162650"/>
                  </a:lnTo>
                  <a:lnTo>
                    <a:pt x="2558009" y="145006"/>
                  </a:lnTo>
                  <a:lnTo>
                    <a:pt x="2508773" y="128262"/>
                  </a:lnTo>
                  <a:lnTo>
                    <a:pt x="2458400" y="112441"/>
                  </a:lnTo>
                  <a:lnTo>
                    <a:pt x="2406930" y="97564"/>
                  </a:lnTo>
                  <a:lnTo>
                    <a:pt x="2354403" y="83654"/>
                  </a:lnTo>
                  <a:lnTo>
                    <a:pt x="2300859" y="70731"/>
                  </a:lnTo>
                  <a:lnTo>
                    <a:pt x="2246338" y="58818"/>
                  </a:lnTo>
                  <a:lnTo>
                    <a:pt x="2190880" y="47936"/>
                  </a:lnTo>
                  <a:lnTo>
                    <a:pt x="2134525" y="38107"/>
                  </a:lnTo>
                  <a:lnTo>
                    <a:pt x="2077313" y="29353"/>
                  </a:lnTo>
                  <a:lnTo>
                    <a:pt x="2019285" y="21696"/>
                  </a:lnTo>
                  <a:lnTo>
                    <a:pt x="1960480" y="15157"/>
                  </a:lnTo>
                  <a:lnTo>
                    <a:pt x="1900939" y="9758"/>
                  </a:lnTo>
                  <a:lnTo>
                    <a:pt x="1840701" y="5522"/>
                  </a:lnTo>
                  <a:lnTo>
                    <a:pt x="1779806" y="2468"/>
                  </a:lnTo>
                  <a:lnTo>
                    <a:pt x="1718294" y="620"/>
                  </a:lnTo>
                  <a:lnTo>
                    <a:pt x="16562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80126" y="4869179"/>
              <a:ext cx="3312795" cy="1800225"/>
            </a:xfrm>
            <a:custGeom>
              <a:avLst/>
              <a:gdLst/>
              <a:ahLst/>
              <a:cxnLst/>
              <a:rect l="l" t="t" r="r" b="b"/>
              <a:pathLst>
                <a:path w="3312795" h="1800225">
                  <a:moveTo>
                    <a:pt x="0" y="900074"/>
                  </a:moveTo>
                  <a:lnTo>
                    <a:pt x="4542" y="832900"/>
                  </a:lnTo>
                  <a:lnTo>
                    <a:pt x="17955" y="767066"/>
                  </a:lnTo>
                  <a:lnTo>
                    <a:pt x="39920" y="702748"/>
                  </a:lnTo>
                  <a:lnTo>
                    <a:pt x="70115" y="640118"/>
                  </a:lnTo>
                  <a:lnTo>
                    <a:pt x="108221" y="579352"/>
                  </a:lnTo>
                  <a:lnTo>
                    <a:pt x="153918" y="520623"/>
                  </a:lnTo>
                  <a:lnTo>
                    <a:pt x="179513" y="492076"/>
                  </a:lnTo>
                  <a:lnTo>
                    <a:pt x="206886" y="464104"/>
                  </a:lnTo>
                  <a:lnTo>
                    <a:pt x="235996" y="436729"/>
                  </a:lnTo>
                  <a:lnTo>
                    <a:pt x="266804" y="409971"/>
                  </a:lnTo>
                  <a:lnTo>
                    <a:pt x="299269" y="383854"/>
                  </a:lnTo>
                  <a:lnTo>
                    <a:pt x="333352" y="358397"/>
                  </a:lnTo>
                  <a:lnTo>
                    <a:pt x="369013" y="333624"/>
                  </a:lnTo>
                  <a:lnTo>
                    <a:pt x="406211" y="309557"/>
                  </a:lnTo>
                  <a:lnTo>
                    <a:pt x="444907" y="286215"/>
                  </a:lnTo>
                  <a:lnTo>
                    <a:pt x="485060" y="263623"/>
                  </a:lnTo>
                  <a:lnTo>
                    <a:pt x="526631" y="241801"/>
                  </a:lnTo>
                  <a:lnTo>
                    <a:pt x="569579" y="220771"/>
                  </a:lnTo>
                  <a:lnTo>
                    <a:pt x="613865" y="200554"/>
                  </a:lnTo>
                  <a:lnTo>
                    <a:pt x="659449" y="181173"/>
                  </a:lnTo>
                  <a:lnTo>
                    <a:pt x="706289" y="162650"/>
                  </a:lnTo>
                  <a:lnTo>
                    <a:pt x="754348" y="145006"/>
                  </a:lnTo>
                  <a:lnTo>
                    <a:pt x="803584" y="128262"/>
                  </a:lnTo>
                  <a:lnTo>
                    <a:pt x="853957" y="112441"/>
                  </a:lnTo>
                  <a:lnTo>
                    <a:pt x="905427" y="97564"/>
                  </a:lnTo>
                  <a:lnTo>
                    <a:pt x="957955" y="83654"/>
                  </a:lnTo>
                  <a:lnTo>
                    <a:pt x="1011501" y="70731"/>
                  </a:lnTo>
                  <a:lnTo>
                    <a:pt x="1066024" y="58818"/>
                  </a:lnTo>
                  <a:lnTo>
                    <a:pt x="1121484" y="47936"/>
                  </a:lnTo>
                  <a:lnTo>
                    <a:pt x="1177842" y="38107"/>
                  </a:lnTo>
                  <a:lnTo>
                    <a:pt x="1235057" y="29353"/>
                  </a:lnTo>
                  <a:lnTo>
                    <a:pt x="1293089" y="21696"/>
                  </a:lnTo>
                  <a:lnTo>
                    <a:pt x="1351899" y="15157"/>
                  </a:lnTo>
                  <a:lnTo>
                    <a:pt x="1411446" y="9758"/>
                  </a:lnTo>
                  <a:lnTo>
                    <a:pt x="1471690" y="5522"/>
                  </a:lnTo>
                  <a:lnTo>
                    <a:pt x="1532592" y="2468"/>
                  </a:lnTo>
                  <a:lnTo>
                    <a:pt x="1594110" y="620"/>
                  </a:lnTo>
                  <a:lnTo>
                    <a:pt x="1656206" y="0"/>
                  </a:lnTo>
                  <a:lnTo>
                    <a:pt x="1718294" y="620"/>
                  </a:lnTo>
                  <a:lnTo>
                    <a:pt x="1779806" y="2468"/>
                  </a:lnTo>
                  <a:lnTo>
                    <a:pt x="1840701" y="5522"/>
                  </a:lnTo>
                  <a:lnTo>
                    <a:pt x="1900939" y="9758"/>
                  </a:lnTo>
                  <a:lnTo>
                    <a:pt x="1960480" y="15157"/>
                  </a:lnTo>
                  <a:lnTo>
                    <a:pt x="2019285" y="21696"/>
                  </a:lnTo>
                  <a:lnTo>
                    <a:pt x="2077313" y="29353"/>
                  </a:lnTo>
                  <a:lnTo>
                    <a:pt x="2134525" y="38107"/>
                  </a:lnTo>
                  <a:lnTo>
                    <a:pt x="2190880" y="47936"/>
                  </a:lnTo>
                  <a:lnTo>
                    <a:pt x="2246338" y="58818"/>
                  </a:lnTo>
                  <a:lnTo>
                    <a:pt x="2300859" y="70731"/>
                  </a:lnTo>
                  <a:lnTo>
                    <a:pt x="2354403" y="83654"/>
                  </a:lnTo>
                  <a:lnTo>
                    <a:pt x="2406930" y="97564"/>
                  </a:lnTo>
                  <a:lnTo>
                    <a:pt x="2458400" y="112441"/>
                  </a:lnTo>
                  <a:lnTo>
                    <a:pt x="2508773" y="128262"/>
                  </a:lnTo>
                  <a:lnTo>
                    <a:pt x="2558009" y="145006"/>
                  </a:lnTo>
                  <a:lnTo>
                    <a:pt x="2606068" y="162650"/>
                  </a:lnTo>
                  <a:lnTo>
                    <a:pt x="2652910" y="181173"/>
                  </a:lnTo>
                  <a:lnTo>
                    <a:pt x="2698495" y="200554"/>
                  </a:lnTo>
                  <a:lnTo>
                    <a:pt x="2742782" y="220771"/>
                  </a:lnTo>
                  <a:lnTo>
                    <a:pt x="2785732" y="241801"/>
                  </a:lnTo>
                  <a:lnTo>
                    <a:pt x="2827305" y="263623"/>
                  </a:lnTo>
                  <a:lnTo>
                    <a:pt x="2867461" y="286215"/>
                  </a:lnTo>
                  <a:lnTo>
                    <a:pt x="2906159" y="309557"/>
                  </a:lnTo>
                  <a:lnTo>
                    <a:pt x="2943360" y="333624"/>
                  </a:lnTo>
                  <a:lnTo>
                    <a:pt x="2979023" y="358397"/>
                  </a:lnTo>
                  <a:lnTo>
                    <a:pt x="3013109" y="383854"/>
                  </a:lnTo>
                  <a:lnTo>
                    <a:pt x="3045577" y="409971"/>
                  </a:lnTo>
                  <a:lnTo>
                    <a:pt x="3076388" y="436729"/>
                  </a:lnTo>
                  <a:lnTo>
                    <a:pt x="3105501" y="464104"/>
                  </a:lnTo>
                  <a:lnTo>
                    <a:pt x="3132877" y="492076"/>
                  </a:lnTo>
                  <a:lnTo>
                    <a:pt x="3158474" y="520623"/>
                  </a:lnTo>
                  <a:lnTo>
                    <a:pt x="3204177" y="579352"/>
                  </a:lnTo>
                  <a:lnTo>
                    <a:pt x="3242288" y="640118"/>
                  </a:lnTo>
                  <a:lnTo>
                    <a:pt x="3272487" y="702748"/>
                  </a:lnTo>
                  <a:lnTo>
                    <a:pt x="3294455" y="767066"/>
                  </a:lnTo>
                  <a:lnTo>
                    <a:pt x="3307870" y="832900"/>
                  </a:lnTo>
                  <a:lnTo>
                    <a:pt x="3312414" y="900074"/>
                  </a:lnTo>
                  <a:lnTo>
                    <a:pt x="3311271" y="933831"/>
                  </a:lnTo>
                  <a:lnTo>
                    <a:pt x="3307870" y="967261"/>
                  </a:lnTo>
                  <a:lnTo>
                    <a:pt x="3294455" y="1033095"/>
                  </a:lnTo>
                  <a:lnTo>
                    <a:pt x="3272487" y="1097414"/>
                  </a:lnTo>
                  <a:lnTo>
                    <a:pt x="3242288" y="1160044"/>
                  </a:lnTo>
                  <a:lnTo>
                    <a:pt x="3204177" y="1220812"/>
                  </a:lnTo>
                  <a:lnTo>
                    <a:pt x="3158474" y="1279543"/>
                  </a:lnTo>
                  <a:lnTo>
                    <a:pt x="3132877" y="1308090"/>
                  </a:lnTo>
                  <a:lnTo>
                    <a:pt x="3105501" y="1336062"/>
                  </a:lnTo>
                  <a:lnTo>
                    <a:pt x="3076388" y="1363439"/>
                  </a:lnTo>
                  <a:lnTo>
                    <a:pt x="3045577" y="1390197"/>
                  </a:lnTo>
                  <a:lnTo>
                    <a:pt x="3013109" y="1416315"/>
                  </a:lnTo>
                  <a:lnTo>
                    <a:pt x="2979023" y="1441772"/>
                  </a:lnTo>
                  <a:lnTo>
                    <a:pt x="2943360" y="1466546"/>
                  </a:lnTo>
                  <a:lnTo>
                    <a:pt x="2906159" y="1490615"/>
                  </a:lnTo>
                  <a:lnTo>
                    <a:pt x="2867461" y="1513957"/>
                  </a:lnTo>
                  <a:lnTo>
                    <a:pt x="2827305" y="1536550"/>
                  </a:lnTo>
                  <a:lnTo>
                    <a:pt x="2785732" y="1558373"/>
                  </a:lnTo>
                  <a:lnTo>
                    <a:pt x="2742782" y="1579404"/>
                  </a:lnTo>
                  <a:lnTo>
                    <a:pt x="2698495" y="1599622"/>
                  </a:lnTo>
                  <a:lnTo>
                    <a:pt x="2652910" y="1619003"/>
                  </a:lnTo>
                  <a:lnTo>
                    <a:pt x="2606068" y="1637528"/>
                  </a:lnTo>
                  <a:lnTo>
                    <a:pt x="2558009" y="1655173"/>
                  </a:lnTo>
                  <a:lnTo>
                    <a:pt x="2508773" y="1671917"/>
                  </a:lnTo>
                  <a:lnTo>
                    <a:pt x="2458400" y="1687739"/>
                  </a:lnTo>
                  <a:lnTo>
                    <a:pt x="2406930" y="1702616"/>
                  </a:lnTo>
                  <a:lnTo>
                    <a:pt x="2354403" y="1716528"/>
                  </a:lnTo>
                  <a:lnTo>
                    <a:pt x="2300858" y="1729451"/>
                  </a:lnTo>
                  <a:lnTo>
                    <a:pt x="2246338" y="1741365"/>
                  </a:lnTo>
                  <a:lnTo>
                    <a:pt x="2190880" y="1752247"/>
                  </a:lnTo>
                  <a:lnTo>
                    <a:pt x="2134525" y="1762076"/>
                  </a:lnTo>
                  <a:lnTo>
                    <a:pt x="2077313" y="1770831"/>
                  </a:lnTo>
                  <a:lnTo>
                    <a:pt x="2019285" y="1778488"/>
                  </a:lnTo>
                  <a:lnTo>
                    <a:pt x="1960480" y="1785028"/>
                  </a:lnTo>
                  <a:lnTo>
                    <a:pt x="1900939" y="1790427"/>
                  </a:lnTo>
                  <a:lnTo>
                    <a:pt x="1840701" y="1794664"/>
                  </a:lnTo>
                  <a:lnTo>
                    <a:pt x="1779806" y="1797717"/>
                  </a:lnTo>
                  <a:lnTo>
                    <a:pt x="1718294" y="1799566"/>
                  </a:lnTo>
                  <a:lnTo>
                    <a:pt x="1656206" y="1800186"/>
                  </a:lnTo>
                  <a:lnTo>
                    <a:pt x="1594110" y="1799566"/>
                  </a:lnTo>
                  <a:lnTo>
                    <a:pt x="1532592" y="1797717"/>
                  </a:lnTo>
                  <a:lnTo>
                    <a:pt x="1471690" y="1794664"/>
                  </a:lnTo>
                  <a:lnTo>
                    <a:pt x="1411446" y="1790427"/>
                  </a:lnTo>
                  <a:lnTo>
                    <a:pt x="1351899" y="1785028"/>
                  </a:lnTo>
                  <a:lnTo>
                    <a:pt x="1293089" y="1778488"/>
                  </a:lnTo>
                  <a:lnTo>
                    <a:pt x="1235057" y="1770831"/>
                  </a:lnTo>
                  <a:lnTo>
                    <a:pt x="1177842" y="1762076"/>
                  </a:lnTo>
                  <a:lnTo>
                    <a:pt x="1121484" y="1752247"/>
                  </a:lnTo>
                  <a:lnTo>
                    <a:pt x="1066024" y="1741365"/>
                  </a:lnTo>
                  <a:lnTo>
                    <a:pt x="1011501" y="1729451"/>
                  </a:lnTo>
                  <a:lnTo>
                    <a:pt x="957955" y="1716528"/>
                  </a:lnTo>
                  <a:lnTo>
                    <a:pt x="905427" y="1702616"/>
                  </a:lnTo>
                  <a:lnTo>
                    <a:pt x="853957" y="1687739"/>
                  </a:lnTo>
                  <a:lnTo>
                    <a:pt x="803584" y="1671917"/>
                  </a:lnTo>
                  <a:lnTo>
                    <a:pt x="754348" y="1655173"/>
                  </a:lnTo>
                  <a:lnTo>
                    <a:pt x="706289" y="1637528"/>
                  </a:lnTo>
                  <a:lnTo>
                    <a:pt x="659449" y="1619003"/>
                  </a:lnTo>
                  <a:lnTo>
                    <a:pt x="613865" y="1599622"/>
                  </a:lnTo>
                  <a:lnTo>
                    <a:pt x="569579" y="1579404"/>
                  </a:lnTo>
                  <a:lnTo>
                    <a:pt x="526631" y="1558373"/>
                  </a:lnTo>
                  <a:lnTo>
                    <a:pt x="485060" y="1536550"/>
                  </a:lnTo>
                  <a:lnTo>
                    <a:pt x="444907" y="1513957"/>
                  </a:lnTo>
                  <a:lnTo>
                    <a:pt x="406211" y="1490615"/>
                  </a:lnTo>
                  <a:lnTo>
                    <a:pt x="369013" y="1466546"/>
                  </a:lnTo>
                  <a:lnTo>
                    <a:pt x="333352" y="1441772"/>
                  </a:lnTo>
                  <a:lnTo>
                    <a:pt x="299269" y="1416315"/>
                  </a:lnTo>
                  <a:lnTo>
                    <a:pt x="266804" y="1390197"/>
                  </a:lnTo>
                  <a:lnTo>
                    <a:pt x="235996" y="1363439"/>
                  </a:lnTo>
                  <a:lnTo>
                    <a:pt x="206886" y="1336062"/>
                  </a:lnTo>
                  <a:lnTo>
                    <a:pt x="179513" y="1308090"/>
                  </a:lnTo>
                  <a:lnTo>
                    <a:pt x="153918" y="1279543"/>
                  </a:lnTo>
                  <a:lnTo>
                    <a:pt x="108221" y="1220812"/>
                  </a:lnTo>
                  <a:lnTo>
                    <a:pt x="70115" y="1160044"/>
                  </a:lnTo>
                  <a:lnTo>
                    <a:pt x="39920" y="1097414"/>
                  </a:lnTo>
                  <a:lnTo>
                    <a:pt x="17955" y="1033095"/>
                  </a:lnTo>
                  <a:lnTo>
                    <a:pt x="4542" y="967261"/>
                  </a:lnTo>
                  <a:lnTo>
                    <a:pt x="0" y="9000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35648" y="4890312"/>
            <a:ext cx="1802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1476502"/>
            <a:ext cx="3904869" cy="39048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982" y="476453"/>
            <a:ext cx="754888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Nice!!</a:t>
            </a:r>
            <a:r>
              <a:rPr dirty="0" sz="72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5" b="1">
                <a:solidFill>
                  <a:srgbClr val="6F2F9F"/>
                </a:solidFill>
                <a:latin typeface="Calibri"/>
                <a:cs typeface="Calibri"/>
              </a:rPr>
              <a:t>That’s</a:t>
            </a:r>
            <a:r>
              <a:rPr dirty="0" sz="7200" spc="-3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0" b="1">
                <a:solidFill>
                  <a:srgbClr val="6F2F9F"/>
                </a:solidFill>
                <a:latin typeface="Calibri"/>
                <a:cs typeface="Calibri"/>
              </a:rPr>
              <a:t>Right!!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20869" y="4568444"/>
            <a:ext cx="4201795" cy="2258060"/>
            <a:chOff x="4920869" y="4568444"/>
            <a:chExt cx="4201795" cy="2258060"/>
          </a:xfrm>
        </p:grpSpPr>
        <p:sp>
          <p:nvSpPr>
            <p:cNvPr id="4" name="object 4"/>
            <p:cNvSpPr/>
            <p:nvPr/>
          </p:nvSpPr>
          <p:spPr>
            <a:xfrm>
              <a:off x="4933569" y="4581144"/>
              <a:ext cx="4176395" cy="2232660"/>
            </a:xfrm>
            <a:custGeom>
              <a:avLst/>
              <a:gdLst/>
              <a:ahLst/>
              <a:cxnLst/>
              <a:rect l="l" t="t" r="r" b="b"/>
              <a:pathLst>
                <a:path w="4176395" h="2232659">
                  <a:moveTo>
                    <a:pt x="2088260" y="0"/>
                  </a:moveTo>
                  <a:lnTo>
                    <a:pt x="2026690" y="475"/>
                  </a:lnTo>
                  <a:lnTo>
                    <a:pt x="1965562" y="1894"/>
                  </a:lnTo>
                  <a:lnTo>
                    <a:pt x="1904901" y="4243"/>
                  </a:lnTo>
                  <a:lnTo>
                    <a:pt x="1844730" y="7509"/>
                  </a:lnTo>
                  <a:lnTo>
                    <a:pt x="1785076" y="11679"/>
                  </a:lnTo>
                  <a:lnTo>
                    <a:pt x="1725961" y="16739"/>
                  </a:lnTo>
                  <a:lnTo>
                    <a:pt x="1667411" y="22677"/>
                  </a:lnTo>
                  <a:lnTo>
                    <a:pt x="1609450" y="29479"/>
                  </a:lnTo>
                  <a:lnTo>
                    <a:pt x="1552103" y="37133"/>
                  </a:lnTo>
                  <a:lnTo>
                    <a:pt x="1495394" y="45625"/>
                  </a:lnTo>
                  <a:lnTo>
                    <a:pt x="1439347" y="54943"/>
                  </a:lnTo>
                  <a:lnTo>
                    <a:pt x="1383987" y="65072"/>
                  </a:lnTo>
                  <a:lnTo>
                    <a:pt x="1329339" y="76001"/>
                  </a:lnTo>
                  <a:lnTo>
                    <a:pt x="1275427" y="87715"/>
                  </a:lnTo>
                  <a:lnTo>
                    <a:pt x="1222275" y="100203"/>
                  </a:lnTo>
                  <a:lnTo>
                    <a:pt x="1169908" y="113450"/>
                  </a:lnTo>
                  <a:lnTo>
                    <a:pt x="1118351" y="127444"/>
                  </a:lnTo>
                  <a:lnTo>
                    <a:pt x="1067628" y="142172"/>
                  </a:lnTo>
                  <a:lnTo>
                    <a:pt x="1017763" y="157620"/>
                  </a:lnTo>
                  <a:lnTo>
                    <a:pt x="968781" y="173776"/>
                  </a:lnTo>
                  <a:lnTo>
                    <a:pt x="920706" y="190626"/>
                  </a:lnTo>
                  <a:lnTo>
                    <a:pt x="873563" y="208157"/>
                  </a:lnTo>
                  <a:lnTo>
                    <a:pt x="827377" y="226356"/>
                  </a:lnTo>
                  <a:lnTo>
                    <a:pt x="782171" y="245211"/>
                  </a:lnTo>
                  <a:lnTo>
                    <a:pt x="737971" y="264708"/>
                  </a:lnTo>
                  <a:lnTo>
                    <a:pt x="694801" y="284833"/>
                  </a:lnTo>
                  <a:lnTo>
                    <a:pt x="652685" y="305574"/>
                  </a:lnTo>
                  <a:lnTo>
                    <a:pt x="611647" y="326918"/>
                  </a:lnTo>
                  <a:lnTo>
                    <a:pt x="571713" y="348852"/>
                  </a:lnTo>
                  <a:lnTo>
                    <a:pt x="532907" y="371362"/>
                  </a:lnTo>
                  <a:lnTo>
                    <a:pt x="495253" y="394436"/>
                  </a:lnTo>
                  <a:lnTo>
                    <a:pt x="458776" y="418060"/>
                  </a:lnTo>
                  <a:lnTo>
                    <a:pt x="423500" y="442221"/>
                  </a:lnTo>
                  <a:lnTo>
                    <a:pt x="389449" y="466906"/>
                  </a:lnTo>
                  <a:lnTo>
                    <a:pt x="356649" y="492103"/>
                  </a:lnTo>
                  <a:lnTo>
                    <a:pt x="325123" y="517797"/>
                  </a:lnTo>
                  <a:lnTo>
                    <a:pt x="294897" y="543977"/>
                  </a:lnTo>
                  <a:lnTo>
                    <a:pt x="265994" y="570628"/>
                  </a:lnTo>
                  <a:lnTo>
                    <a:pt x="238440" y="597738"/>
                  </a:lnTo>
                  <a:lnTo>
                    <a:pt x="187473" y="653282"/>
                  </a:lnTo>
                  <a:lnTo>
                    <a:pt x="142192" y="710504"/>
                  </a:lnTo>
                  <a:lnTo>
                    <a:pt x="102794" y="769299"/>
                  </a:lnTo>
                  <a:lnTo>
                    <a:pt x="69473" y="829563"/>
                  </a:lnTo>
                  <a:lnTo>
                    <a:pt x="42427" y="891190"/>
                  </a:lnTo>
                  <a:lnTo>
                    <a:pt x="21850" y="954077"/>
                  </a:lnTo>
                  <a:lnTo>
                    <a:pt x="7939" y="1018117"/>
                  </a:lnTo>
                  <a:lnTo>
                    <a:pt x="890" y="1083208"/>
                  </a:lnTo>
                  <a:lnTo>
                    <a:pt x="0" y="1116114"/>
                  </a:lnTo>
                  <a:lnTo>
                    <a:pt x="890" y="1149022"/>
                  </a:lnTo>
                  <a:lnTo>
                    <a:pt x="7939" y="1214117"/>
                  </a:lnTo>
                  <a:lnTo>
                    <a:pt x="21850" y="1278162"/>
                  </a:lnTo>
                  <a:lnTo>
                    <a:pt x="42427" y="1341052"/>
                  </a:lnTo>
                  <a:lnTo>
                    <a:pt x="69473" y="1402682"/>
                  </a:lnTo>
                  <a:lnTo>
                    <a:pt x="102794" y="1462948"/>
                  </a:lnTo>
                  <a:lnTo>
                    <a:pt x="142192" y="1521745"/>
                  </a:lnTo>
                  <a:lnTo>
                    <a:pt x="187473" y="1578969"/>
                  </a:lnTo>
                  <a:lnTo>
                    <a:pt x="238440" y="1634514"/>
                  </a:lnTo>
                  <a:lnTo>
                    <a:pt x="265994" y="1661624"/>
                  </a:lnTo>
                  <a:lnTo>
                    <a:pt x="294897" y="1688276"/>
                  </a:lnTo>
                  <a:lnTo>
                    <a:pt x="325123" y="1714455"/>
                  </a:lnTo>
                  <a:lnTo>
                    <a:pt x="356649" y="1740150"/>
                  </a:lnTo>
                  <a:lnTo>
                    <a:pt x="389449" y="1765347"/>
                  </a:lnTo>
                  <a:lnTo>
                    <a:pt x="423500" y="1790032"/>
                  </a:lnTo>
                  <a:lnTo>
                    <a:pt x="458776" y="1814193"/>
                  </a:lnTo>
                  <a:lnTo>
                    <a:pt x="495253" y="1837817"/>
                  </a:lnTo>
                  <a:lnTo>
                    <a:pt x="532907" y="1860890"/>
                  </a:lnTo>
                  <a:lnTo>
                    <a:pt x="571713" y="1883400"/>
                  </a:lnTo>
                  <a:lnTo>
                    <a:pt x="611647" y="1905333"/>
                  </a:lnTo>
                  <a:lnTo>
                    <a:pt x="652685" y="1926677"/>
                  </a:lnTo>
                  <a:lnTo>
                    <a:pt x="694801" y="1947417"/>
                  </a:lnTo>
                  <a:lnTo>
                    <a:pt x="737971" y="1967542"/>
                  </a:lnTo>
                  <a:lnTo>
                    <a:pt x="782171" y="1987038"/>
                  </a:lnTo>
                  <a:lnTo>
                    <a:pt x="827377" y="2005892"/>
                  </a:lnTo>
                  <a:lnTo>
                    <a:pt x="873563" y="2024091"/>
                  </a:lnTo>
                  <a:lnTo>
                    <a:pt x="920706" y="2041622"/>
                  </a:lnTo>
                  <a:lnTo>
                    <a:pt x="968781" y="2058471"/>
                  </a:lnTo>
                  <a:lnTo>
                    <a:pt x="1017763" y="2074626"/>
                  </a:lnTo>
                  <a:lnTo>
                    <a:pt x="1067628" y="2090074"/>
                  </a:lnTo>
                  <a:lnTo>
                    <a:pt x="1118351" y="2104801"/>
                  </a:lnTo>
                  <a:lnTo>
                    <a:pt x="1169908" y="2118794"/>
                  </a:lnTo>
                  <a:lnTo>
                    <a:pt x="1222275" y="2132041"/>
                  </a:lnTo>
                  <a:lnTo>
                    <a:pt x="1275427" y="2144527"/>
                  </a:lnTo>
                  <a:lnTo>
                    <a:pt x="1329339" y="2156241"/>
                  </a:lnTo>
                  <a:lnTo>
                    <a:pt x="1383987" y="2167170"/>
                  </a:lnTo>
                  <a:lnTo>
                    <a:pt x="1439347" y="2177298"/>
                  </a:lnTo>
                  <a:lnTo>
                    <a:pt x="1495394" y="2186615"/>
                  </a:lnTo>
                  <a:lnTo>
                    <a:pt x="1552103" y="2195107"/>
                  </a:lnTo>
                  <a:lnTo>
                    <a:pt x="1609450" y="2202760"/>
                  </a:lnTo>
                  <a:lnTo>
                    <a:pt x="1667411" y="2209562"/>
                  </a:lnTo>
                  <a:lnTo>
                    <a:pt x="1725961" y="2215500"/>
                  </a:lnTo>
                  <a:lnTo>
                    <a:pt x="1785076" y="2220560"/>
                  </a:lnTo>
                  <a:lnTo>
                    <a:pt x="1844730" y="2224729"/>
                  </a:lnTo>
                  <a:lnTo>
                    <a:pt x="1904901" y="2227994"/>
                  </a:lnTo>
                  <a:lnTo>
                    <a:pt x="1965562" y="2230343"/>
                  </a:lnTo>
                  <a:lnTo>
                    <a:pt x="2026690" y="2231762"/>
                  </a:lnTo>
                  <a:lnTo>
                    <a:pt x="2088260" y="2232238"/>
                  </a:lnTo>
                  <a:lnTo>
                    <a:pt x="2149831" y="2231762"/>
                  </a:lnTo>
                  <a:lnTo>
                    <a:pt x="2210958" y="2230343"/>
                  </a:lnTo>
                  <a:lnTo>
                    <a:pt x="2271619" y="2227994"/>
                  </a:lnTo>
                  <a:lnTo>
                    <a:pt x="2331789" y="2224729"/>
                  </a:lnTo>
                  <a:lnTo>
                    <a:pt x="2391443" y="2220560"/>
                  </a:lnTo>
                  <a:lnTo>
                    <a:pt x="2450556" y="2215500"/>
                  </a:lnTo>
                  <a:lnTo>
                    <a:pt x="2509105" y="2209562"/>
                  </a:lnTo>
                  <a:lnTo>
                    <a:pt x="2567064" y="2202760"/>
                  </a:lnTo>
                  <a:lnTo>
                    <a:pt x="2624409" y="2195107"/>
                  </a:lnTo>
                  <a:lnTo>
                    <a:pt x="2681117" y="2186615"/>
                  </a:lnTo>
                  <a:lnTo>
                    <a:pt x="2737161" y="2177298"/>
                  </a:lnTo>
                  <a:lnTo>
                    <a:pt x="2792519" y="2167170"/>
                  </a:lnTo>
                  <a:lnTo>
                    <a:pt x="2847165" y="2156241"/>
                  </a:lnTo>
                  <a:lnTo>
                    <a:pt x="2901074" y="2144527"/>
                  </a:lnTo>
                  <a:lnTo>
                    <a:pt x="2954223" y="2132041"/>
                  </a:lnTo>
                  <a:lnTo>
                    <a:pt x="3006588" y="2118794"/>
                  </a:lnTo>
                  <a:lnTo>
                    <a:pt x="3058142" y="2104801"/>
                  </a:lnTo>
                  <a:lnTo>
                    <a:pt x="3108862" y="2090074"/>
                  </a:lnTo>
                  <a:lnTo>
                    <a:pt x="3158724" y="2074626"/>
                  </a:lnTo>
                  <a:lnTo>
                    <a:pt x="3207703" y="2058471"/>
                  </a:lnTo>
                  <a:lnTo>
                    <a:pt x="3255775" y="2041622"/>
                  </a:lnTo>
                  <a:lnTo>
                    <a:pt x="3302914" y="2024091"/>
                  </a:lnTo>
                  <a:lnTo>
                    <a:pt x="3349097" y="2005892"/>
                  </a:lnTo>
                  <a:lnTo>
                    <a:pt x="3394300" y="1987038"/>
                  </a:lnTo>
                  <a:lnTo>
                    <a:pt x="3438496" y="1967542"/>
                  </a:lnTo>
                  <a:lnTo>
                    <a:pt x="3481664" y="1947417"/>
                  </a:lnTo>
                  <a:lnTo>
                    <a:pt x="3523776" y="1926677"/>
                  </a:lnTo>
                  <a:lnTo>
                    <a:pt x="3564810" y="1905333"/>
                  </a:lnTo>
                  <a:lnTo>
                    <a:pt x="3604741" y="1883400"/>
                  </a:lnTo>
                  <a:lnTo>
                    <a:pt x="3643544" y="1860890"/>
                  </a:lnTo>
                  <a:lnTo>
                    <a:pt x="3681194" y="1837817"/>
                  </a:lnTo>
                  <a:lnTo>
                    <a:pt x="3717668" y="1814193"/>
                  </a:lnTo>
                  <a:lnTo>
                    <a:pt x="3752941" y="1790032"/>
                  </a:lnTo>
                  <a:lnTo>
                    <a:pt x="3786988" y="1765347"/>
                  </a:lnTo>
                  <a:lnTo>
                    <a:pt x="3819785" y="1740150"/>
                  </a:lnTo>
                  <a:lnTo>
                    <a:pt x="3851308" y="1714455"/>
                  </a:lnTo>
                  <a:lnTo>
                    <a:pt x="3881531" y="1688276"/>
                  </a:lnTo>
                  <a:lnTo>
                    <a:pt x="3910431" y="1661624"/>
                  </a:lnTo>
                  <a:lnTo>
                    <a:pt x="3937982" y="1634514"/>
                  </a:lnTo>
                  <a:lnTo>
                    <a:pt x="3988944" y="1578969"/>
                  </a:lnTo>
                  <a:lnTo>
                    <a:pt x="4034219" y="1521745"/>
                  </a:lnTo>
                  <a:lnTo>
                    <a:pt x="4073613" y="1462948"/>
                  </a:lnTo>
                  <a:lnTo>
                    <a:pt x="4106930" y="1402682"/>
                  </a:lnTo>
                  <a:lnTo>
                    <a:pt x="4133973" y="1341052"/>
                  </a:lnTo>
                  <a:lnTo>
                    <a:pt x="4154547" y="1278162"/>
                  </a:lnTo>
                  <a:lnTo>
                    <a:pt x="4168456" y="1214117"/>
                  </a:lnTo>
                  <a:lnTo>
                    <a:pt x="4175504" y="1149022"/>
                  </a:lnTo>
                  <a:lnTo>
                    <a:pt x="4176395" y="1116114"/>
                  </a:lnTo>
                  <a:lnTo>
                    <a:pt x="4175504" y="1083208"/>
                  </a:lnTo>
                  <a:lnTo>
                    <a:pt x="4168456" y="1018117"/>
                  </a:lnTo>
                  <a:lnTo>
                    <a:pt x="4154547" y="954077"/>
                  </a:lnTo>
                  <a:lnTo>
                    <a:pt x="4133973" y="891190"/>
                  </a:lnTo>
                  <a:lnTo>
                    <a:pt x="4106930" y="829563"/>
                  </a:lnTo>
                  <a:lnTo>
                    <a:pt x="4073613" y="769299"/>
                  </a:lnTo>
                  <a:lnTo>
                    <a:pt x="4034219" y="710504"/>
                  </a:lnTo>
                  <a:lnTo>
                    <a:pt x="3988944" y="653282"/>
                  </a:lnTo>
                  <a:lnTo>
                    <a:pt x="3937982" y="597738"/>
                  </a:lnTo>
                  <a:lnTo>
                    <a:pt x="3910431" y="570628"/>
                  </a:lnTo>
                  <a:lnTo>
                    <a:pt x="3881531" y="543977"/>
                  </a:lnTo>
                  <a:lnTo>
                    <a:pt x="3851308" y="517797"/>
                  </a:lnTo>
                  <a:lnTo>
                    <a:pt x="3819785" y="492103"/>
                  </a:lnTo>
                  <a:lnTo>
                    <a:pt x="3786988" y="466906"/>
                  </a:lnTo>
                  <a:lnTo>
                    <a:pt x="3752941" y="442221"/>
                  </a:lnTo>
                  <a:lnTo>
                    <a:pt x="3717668" y="418060"/>
                  </a:lnTo>
                  <a:lnTo>
                    <a:pt x="3681194" y="394436"/>
                  </a:lnTo>
                  <a:lnTo>
                    <a:pt x="3643544" y="371362"/>
                  </a:lnTo>
                  <a:lnTo>
                    <a:pt x="3604741" y="348852"/>
                  </a:lnTo>
                  <a:lnTo>
                    <a:pt x="3564810" y="326918"/>
                  </a:lnTo>
                  <a:lnTo>
                    <a:pt x="3523776" y="305574"/>
                  </a:lnTo>
                  <a:lnTo>
                    <a:pt x="3481664" y="284833"/>
                  </a:lnTo>
                  <a:lnTo>
                    <a:pt x="3438496" y="264708"/>
                  </a:lnTo>
                  <a:lnTo>
                    <a:pt x="3394300" y="245211"/>
                  </a:lnTo>
                  <a:lnTo>
                    <a:pt x="3349097" y="226356"/>
                  </a:lnTo>
                  <a:lnTo>
                    <a:pt x="3302914" y="208157"/>
                  </a:lnTo>
                  <a:lnTo>
                    <a:pt x="3255775" y="190626"/>
                  </a:lnTo>
                  <a:lnTo>
                    <a:pt x="3207703" y="173776"/>
                  </a:lnTo>
                  <a:lnTo>
                    <a:pt x="3158724" y="157620"/>
                  </a:lnTo>
                  <a:lnTo>
                    <a:pt x="3108862" y="142172"/>
                  </a:lnTo>
                  <a:lnTo>
                    <a:pt x="3058142" y="127444"/>
                  </a:lnTo>
                  <a:lnTo>
                    <a:pt x="3006588" y="113450"/>
                  </a:lnTo>
                  <a:lnTo>
                    <a:pt x="2954223" y="100203"/>
                  </a:lnTo>
                  <a:lnTo>
                    <a:pt x="2901074" y="87715"/>
                  </a:lnTo>
                  <a:lnTo>
                    <a:pt x="2847165" y="76001"/>
                  </a:lnTo>
                  <a:lnTo>
                    <a:pt x="2792519" y="65072"/>
                  </a:lnTo>
                  <a:lnTo>
                    <a:pt x="2737161" y="54943"/>
                  </a:lnTo>
                  <a:lnTo>
                    <a:pt x="2681117" y="45625"/>
                  </a:lnTo>
                  <a:lnTo>
                    <a:pt x="2624409" y="37133"/>
                  </a:lnTo>
                  <a:lnTo>
                    <a:pt x="2567064" y="29479"/>
                  </a:lnTo>
                  <a:lnTo>
                    <a:pt x="2509105" y="22677"/>
                  </a:lnTo>
                  <a:lnTo>
                    <a:pt x="2450556" y="16739"/>
                  </a:lnTo>
                  <a:lnTo>
                    <a:pt x="2391443" y="11679"/>
                  </a:lnTo>
                  <a:lnTo>
                    <a:pt x="2331789" y="7509"/>
                  </a:lnTo>
                  <a:lnTo>
                    <a:pt x="2271619" y="4243"/>
                  </a:lnTo>
                  <a:lnTo>
                    <a:pt x="2210958" y="1894"/>
                  </a:lnTo>
                  <a:lnTo>
                    <a:pt x="2149831" y="475"/>
                  </a:lnTo>
                  <a:lnTo>
                    <a:pt x="20882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33569" y="4581144"/>
              <a:ext cx="4176395" cy="2232660"/>
            </a:xfrm>
            <a:custGeom>
              <a:avLst/>
              <a:gdLst/>
              <a:ahLst/>
              <a:cxnLst/>
              <a:rect l="l" t="t" r="r" b="b"/>
              <a:pathLst>
                <a:path w="4176395" h="2232659">
                  <a:moveTo>
                    <a:pt x="0" y="1116114"/>
                  </a:moveTo>
                  <a:lnTo>
                    <a:pt x="3545" y="1050538"/>
                  </a:lnTo>
                  <a:lnTo>
                    <a:pt x="14049" y="985959"/>
                  </a:lnTo>
                  <a:lnTo>
                    <a:pt x="31317" y="922483"/>
                  </a:lnTo>
                  <a:lnTo>
                    <a:pt x="55153" y="860213"/>
                  </a:lnTo>
                  <a:lnTo>
                    <a:pt x="85361" y="799254"/>
                  </a:lnTo>
                  <a:lnTo>
                    <a:pt x="121745" y="739712"/>
                  </a:lnTo>
                  <a:lnTo>
                    <a:pt x="164109" y="681690"/>
                  </a:lnTo>
                  <a:lnTo>
                    <a:pt x="212258" y="625294"/>
                  </a:lnTo>
                  <a:lnTo>
                    <a:pt x="265994" y="570628"/>
                  </a:lnTo>
                  <a:lnTo>
                    <a:pt x="294897" y="543977"/>
                  </a:lnTo>
                  <a:lnTo>
                    <a:pt x="325123" y="517797"/>
                  </a:lnTo>
                  <a:lnTo>
                    <a:pt x="356649" y="492103"/>
                  </a:lnTo>
                  <a:lnTo>
                    <a:pt x="389449" y="466906"/>
                  </a:lnTo>
                  <a:lnTo>
                    <a:pt x="423500" y="442221"/>
                  </a:lnTo>
                  <a:lnTo>
                    <a:pt x="458776" y="418060"/>
                  </a:lnTo>
                  <a:lnTo>
                    <a:pt x="495253" y="394436"/>
                  </a:lnTo>
                  <a:lnTo>
                    <a:pt x="532907" y="371362"/>
                  </a:lnTo>
                  <a:lnTo>
                    <a:pt x="571713" y="348852"/>
                  </a:lnTo>
                  <a:lnTo>
                    <a:pt x="611647" y="326918"/>
                  </a:lnTo>
                  <a:lnTo>
                    <a:pt x="652685" y="305574"/>
                  </a:lnTo>
                  <a:lnTo>
                    <a:pt x="694801" y="284833"/>
                  </a:lnTo>
                  <a:lnTo>
                    <a:pt x="737971" y="264708"/>
                  </a:lnTo>
                  <a:lnTo>
                    <a:pt x="782171" y="245211"/>
                  </a:lnTo>
                  <a:lnTo>
                    <a:pt x="827377" y="226356"/>
                  </a:lnTo>
                  <a:lnTo>
                    <a:pt x="873563" y="208157"/>
                  </a:lnTo>
                  <a:lnTo>
                    <a:pt x="920706" y="190626"/>
                  </a:lnTo>
                  <a:lnTo>
                    <a:pt x="968781" y="173776"/>
                  </a:lnTo>
                  <a:lnTo>
                    <a:pt x="1017763" y="157620"/>
                  </a:lnTo>
                  <a:lnTo>
                    <a:pt x="1067628" y="142172"/>
                  </a:lnTo>
                  <a:lnTo>
                    <a:pt x="1118351" y="127444"/>
                  </a:lnTo>
                  <a:lnTo>
                    <a:pt x="1169908" y="113450"/>
                  </a:lnTo>
                  <a:lnTo>
                    <a:pt x="1222275" y="100203"/>
                  </a:lnTo>
                  <a:lnTo>
                    <a:pt x="1275427" y="87715"/>
                  </a:lnTo>
                  <a:lnTo>
                    <a:pt x="1329339" y="76001"/>
                  </a:lnTo>
                  <a:lnTo>
                    <a:pt x="1383987" y="65072"/>
                  </a:lnTo>
                  <a:lnTo>
                    <a:pt x="1439347" y="54943"/>
                  </a:lnTo>
                  <a:lnTo>
                    <a:pt x="1495394" y="45625"/>
                  </a:lnTo>
                  <a:lnTo>
                    <a:pt x="1552103" y="37133"/>
                  </a:lnTo>
                  <a:lnTo>
                    <a:pt x="1609450" y="29479"/>
                  </a:lnTo>
                  <a:lnTo>
                    <a:pt x="1667411" y="22677"/>
                  </a:lnTo>
                  <a:lnTo>
                    <a:pt x="1725961" y="16739"/>
                  </a:lnTo>
                  <a:lnTo>
                    <a:pt x="1785076" y="11679"/>
                  </a:lnTo>
                  <a:lnTo>
                    <a:pt x="1844730" y="7509"/>
                  </a:lnTo>
                  <a:lnTo>
                    <a:pt x="1904901" y="4243"/>
                  </a:lnTo>
                  <a:lnTo>
                    <a:pt x="1965562" y="1894"/>
                  </a:lnTo>
                  <a:lnTo>
                    <a:pt x="2026690" y="475"/>
                  </a:lnTo>
                  <a:lnTo>
                    <a:pt x="2088260" y="0"/>
                  </a:lnTo>
                  <a:lnTo>
                    <a:pt x="2149831" y="475"/>
                  </a:lnTo>
                  <a:lnTo>
                    <a:pt x="2210958" y="1894"/>
                  </a:lnTo>
                  <a:lnTo>
                    <a:pt x="2271619" y="4243"/>
                  </a:lnTo>
                  <a:lnTo>
                    <a:pt x="2331789" y="7509"/>
                  </a:lnTo>
                  <a:lnTo>
                    <a:pt x="2391443" y="11679"/>
                  </a:lnTo>
                  <a:lnTo>
                    <a:pt x="2450556" y="16739"/>
                  </a:lnTo>
                  <a:lnTo>
                    <a:pt x="2509105" y="22677"/>
                  </a:lnTo>
                  <a:lnTo>
                    <a:pt x="2567064" y="29479"/>
                  </a:lnTo>
                  <a:lnTo>
                    <a:pt x="2624409" y="37133"/>
                  </a:lnTo>
                  <a:lnTo>
                    <a:pt x="2681117" y="45625"/>
                  </a:lnTo>
                  <a:lnTo>
                    <a:pt x="2737161" y="54943"/>
                  </a:lnTo>
                  <a:lnTo>
                    <a:pt x="2792519" y="65072"/>
                  </a:lnTo>
                  <a:lnTo>
                    <a:pt x="2847165" y="76001"/>
                  </a:lnTo>
                  <a:lnTo>
                    <a:pt x="2901074" y="87715"/>
                  </a:lnTo>
                  <a:lnTo>
                    <a:pt x="2954223" y="100203"/>
                  </a:lnTo>
                  <a:lnTo>
                    <a:pt x="3006588" y="113450"/>
                  </a:lnTo>
                  <a:lnTo>
                    <a:pt x="3058142" y="127444"/>
                  </a:lnTo>
                  <a:lnTo>
                    <a:pt x="3108862" y="142172"/>
                  </a:lnTo>
                  <a:lnTo>
                    <a:pt x="3158724" y="157620"/>
                  </a:lnTo>
                  <a:lnTo>
                    <a:pt x="3207703" y="173776"/>
                  </a:lnTo>
                  <a:lnTo>
                    <a:pt x="3255775" y="190626"/>
                  </a:lnTo>
                  <a:lnTo>
                    <a:pt x="3302914" y="208157"/>
                  </a:lnTo>
                  <a:lnTo>
                    <a:pt x="3349097" y="226356"/>
                  </a:lnTo>
                  <a:lnTo>
                    <a:pt x="3394300" y="245211"/>
                  </a:lnTo>
                  <a:lnTo>
                    <a:pt x="3438496" y="264708"/>
                  </a:lnTo>
                  <a:lnTo>
                    <a:pt x="3481664" y="284833"/>
                  </a:lnTo>
                  <a:lnTo>
                    <a:pt x="3523776" y="305574"/>
                  </a:lnTo>
                  <a:lnTo>
                    <a:pt x="3564810" y="326918"/>
                  </a:lnTo>
                  <a:lnTo>
                    <a:pt x="3604741" y="348852"/>
                  </a:lnTo>
                  <a:lnTo>
                    <a:pt x="3643544" y="371362"/>
                  </a:lnTo>
                  <a:lnTo>
                    <a:pt x="3681194" y="394436"/>
                  </a:lnTo>
                  <a:lnTo>
                    <a:pt x="3717668" y="418060"/>
                  </a:lnTo>
                  <a:lnTo>
                    <a:pt x="3752941" y="442221"/>
                  </a:lnTo>
                  <a:lnTo>
                    <a:pt x="3786988" y="466906"/>
                  </a:lnTo>
                  <a:lnTo>
                    <a:pt x="3819785" y="492103"/>
                  </a:lnTo>
                  <a:lnTo>
                    <a:pt x="3851308" y="517797"/>
                  </a:lnTo>
                  <a:lnTo>
                    <a:pt x="3881531" y="543977"/>
                  </a:lnTo>
                  <a:lnTo>
                    <a:pt x="3910431" y="570628"/>
                  </a:lnTo>
                  <a:lnTo>
                    <a:pt x="3937982" y="597738"/>
                  </a:lnTo>
                  <a:lnTo>
                    <a:pt x="3988944" y="653282"/>
                  </a:lnTo>
                  <a:lnTo>
                    <a:pt x="4034219" y="710504"/>
                  </a:lnTo>
                  <a:lnTo>
                    <a:pt x="4073613" y="769299"/>
                  </a:lnTo>
                  <a:lnTo>
                    <a:pt x="4106930" y="829563"/>
                  </a:lnTo>
                  <a:lnTo>
                    <a:pt x="4133973" y="891190"/>
                  </a:lnTo>
                  <a:lnTo>
                    <a:pt x="4154547" y="954077"/>
                  </a:lnTo>
                  <a:lnTo>
                    <a:pt x="4168456" y="1018117"/>
                  </a:lnTo>
                  <a:lnTo>
                    <a:pt x="4175504" y="1083208"/>
                  </a:lnTo>
                  <a:lnTo>
                    <a:pt x="4176395" y="1116114"/>
                  </a:lnTo>
                  <a:lnTo>
                    <a:pt x="4175504" y="1149022"/>
                  </a:lnTo>
                  <a:lnTo>
                    <a:pt x="4172850" y="1181695"/>
                  </a:lnTo>
                  <a:lnTo>
                    <a:pt x="4162347" y="1246278"/>
                  </a:lnTo>
                  <a:lnTo>
                    <a:pt x="4145081" y="1309758"/>
                  </a:lnTo>
                  <a:lnTo>
                    <a:pt x="4121248" y="1372031"/>
                  </a:lnTo>
                  <a:lnTo>
                    <a:pt x="4091043" y="1432992"/>
                  </a:lnTo>
                  <a:lnTo>
                    <a:pt x="4054664" y="1492537"/>
                  </a:lnTo>
                  <a:lnTo>
                    <a:pt x="4012305" y="1550560"/>
                  </a:lnTo>
                  <a:lnTo>
                    <a:pt x="3964162" y="1606957"/>
                  </a:lnTo>
                  <a:lnTo>
                    <a:pt x="3910431" y="1661624"/>
                  </a:lnTo>
                  <a:lnTo>
                    <a:pt x="3881531" y="1688276"/>
                  </a:lnTo>
                  <a:lnTo>
                    <a:pt x="3851308" y="1714455"/>
                  </a:lnTo>
                  <a:lnTo>
                    <a:pt x="3819785" y="1740150"/>
                  </a:lnTo>
                  <a:lnTo>
                    <a:pt x="3786988" y="1765347"/>
                  </a:lnTo>
                  <a:lnTo>
                    <a:pt x="3752941" y="1790032"/>
                  </a:lnTo>
                  <a:lnTo>
                    <a:pt x="3717668" y="1814193"/>
                  </a:lnTo>
                  <a:lnTo>
                    <a:pt x="3681194" y="1837817"/>
                  </a:lnTo>
                  <a:lnTo>
                    <a:pt x="3643544" y="1860890"/>
                  </a:lnTo>
                  <a:lnTo>
                    <a:pt x="3604741" y="1883400"/>
                  </a:lnTo>
                  <a:lnTo>
                    <a:pt x="3564810" y="1905333"/>
                  </a:lnTo>
                  <a:lnTo>
                    <a:pt x="3523776" y="1926677"/>
                  </a:lnTo>
                  <a:lnTo>
                    <a:pt x="3481664" y="1947417"/>
                  </a:lnTo>
                  <a:lnTo>
                    <a:pt x="3438496" y="1967542"/>
                  </a:lnTo>
                  <a:lnTo>
                    <a:pt x="3394300" y="1987038"/>
                  </a:lnTo>
                  <a:lnTo>
                    <a:pt x="3349097" y="2005892"/>
                  </a:lnTo>
                  <a:lnTo>
                    <a:pt x="3302914" y="2024091"/>
                  </a:lnTo>
                  <a:lnTo>
                    <a:pt x="3255775" y="2041622"/>
                  </a:lnTo>
                  <a:lnTo>
                    <a:pt x="3207703" y="2058471"/>
                  </a:lnTo>
                  <a:lnTo>
                    <a:pt x="3158724" y="2074626"/>
                  </a:lnTo>
                  <a:lnTo>
                    <a:pt x="3108862" y="2090074"/>
                  </a:lnTo>
                  <a:lnTo>
                    <a:pt x="3058142" y="2104801"/>
                  </a:lnTo>
                  <a:lnTo>
                    <a:pt x="3006588" y="2118794"/>
                  </a:lnTo>
                  <a:lnTo>
                    <a:pt x="2954223" y="2132041"/>
                  </a:lnTo>
                  <a:lnTo>
                    <a:pt x="2901074" y="2144527"/>
                  </a:lnTo>
                  <a:lnTo>
                    <a:pt x="2847165" y="2156241"/>
                  </a:lnTo>
                  <a:lnTo>
                    <a:pt x="2792519" y="2167170"/>
                  </a:lnTo>
                  <a:lnTo>
                    <a:pt x="2737161" y="2177298"/>
                  </a:lnTo>
                  <a:lnTo>
                    <a:pt x="2681117" y="2186615"/>
                  </a:lnTo>
                  <a:lnTo>
                    <a:pt x="2624409" y="2195107"/>
                  </a:lnTo>
                  <a:lnTo>
                    <a:pt x="2567064" y="2202760"/>
                  </a:lnTo>
                  <a:lnTo>
                    <a:pt x="2509105" y="2209562"/>
                  </a:lnTo>
                  <a:lnTo>
                    <a:pt x="2450556" y="2215500"/>
                  </a:lnTo>
                  <a:lnTo>
                    <a:pt x="2391443" y="2220560"/>
                  </a:lnTo>
                  <a:lnTo>
                    <a:pt x="2331789" y="2224729"/>
                  </a:lnTo>
                  <a:lnTo>
                    <a:pt x="2271619" y="2227994"/>
                  </a:lnTo>
                  <a:lnTo>
                    <a:pt x="2210958" y="2230343"/>
                  </a:lnTo>
                  <a:lnTo>
                    <a:pt x="2149831" y="2231762"/>
                  </a:lnTo>
                  <a:lnTo>
                    <a:pt x="2088260" y="2232238"/>
                  </a:lnTo>
                  <a:lnTo>
                    <a:pt x="2026690" y="2231762"/>
                  </a:lnTo>
                  <a:lnTo>
                    <a:pt x="1965562" y="2230343"/>
                  </a:lnTo>
                  <a:lnTo>
                    <a:pt x="1904901" y="2227994"/>
                  </a:lnTo>
                  <a:lnTo>
                    <a:pt x="1844730" y="2224729"/>
                  </a:lnTo>
                  <a:lnTo>
                    <a:pt x="1785076" y="2220560"/>
                  </a:lnTo>
                  <a:lnTo>
                    <a:pt x="1725961" y="2215500"/>
                  </a:lnTo>
                  <a:lnTo>
                    <a:pt x="1667411" y="2209562"/>
                  </a:lnTo>
                  <a:lnTo>
                    <a:pt x="1609450" y="2202760"/>
                  </a:lnTo>
                  <a:lnTo>
                    <a:pt x="1552103" y="2195107"/>
                  </a:lnTo>
                  <a:lnTo>
                    <a:pt x="1495394" y="2186615"/>
                  </a:lnTo>
                  <a:lnTo>
                    <a:pt x="1439347" y="2177298"/>
                  </a:lnTo>
                  <a:lnTo>
                    <a:pt x="1383987" y="2167170"/>
                  </a:lnTo>
                  <a:lnTo>
                    <a:pt x="1329339" y="2156241"/>
                  </a:lnTo>
                  <a:lnTo>
                    <a:pt x="1275427" y="2144527"/>
                  </a:lnTo>
                  <a:lnTo>
                    <a:pt x="1222275" y="2132041"/>
                  </a:lnTo>
                  <a:lnTo>
                    <a:pt x="1169908" y="2118794"/>
                  </a:lnTo>
                  <a:lnTo>
                    <a:pt x="1118351" y="2104801"/>
                  </a:lnTo>
                  <a:lnTo>
                    <a:pt x="1067628" y="2090074"/>
                  </a:lnTo>
                  <a:lnTo>
                    <a:pt x="1017763" y="2074626"/>
                  </a:lnTo>
                  <a:lnTo>
                    <a:pt x="968781" y="2058471"/>
                  </a:lnTo>
                  <a:lnTo>
                    <a:pt x="920706" y="2041622"/>
                  </a:lnTo>
                  <a:lnTo>
                    <a:pt x="873563" y="2024091"/>
                  </a:lnTo>
                  <a:lnTo>
                    <a:pt x="827377" y="2005892"/>
                  </a:lnTo>
                  <a:lnTo>
                    <a:pt x="782171" y="1987038"/>
                  </a:lnTo>
                  <a:lnTo>
                    <a:pt x="737971" y="1967542"/>
                  </a:lnTo>
                  <a:lnTo>
                    <a:pt x="694801" y="1947417"/>
                  </a:lnTo>
                  <a:lnTo>
                    <a:pt x="652685" y="1926677"/>
                  </a:lnTo>
                  <a:lnTo>
                    <a:pt x="611647" y="1905333"/>
                  </a:lnTo>
                  <a:lnTo>
                    <a:pt x="571713" y="1883400"/>
                  </a:lnTo>
                  <a:lnTo>
                    <a:pt x="532907" y="1860890"/>
                  </a:lnTo>
                  <a:lnTo>
                    <a:pt x="495253" y="1837817"/>
                  </a:lnTo>
                  <a:lnTo>
                    <a:pt x="458776" y="1814193"/>
                  </a:lnTo>
                  <a:lnTo>
                    <a:pt x="423500" y="1790032"/>
                  </a:lnTo>
                  <a:lnTo>
                    <a:pt x="389449" y="1765347"/>
                  </a:lnTo>
                  <a:lnTo>
                    <a:pt x="356649" y="1740150"/>
                  </a:lnTo>
                  <a:lnTo>
                    <a:pt x="325123" y="1714455"/>
                  </a:lnTo>
                  <a:lnTo>
                    <a:pt x="294897" y="1688276"/>
                  </a:lnTo>
                  <a:lnTo>
                    <a:pt x="265994" y="1661624"/>
                  </a:lnTo>
                  <a:lnTo>
                    <a:pt x="238440" y="1634514"/>
                  </a:lnTo>
                  <a:lnTo>
                    <a:pt x="187473" y="1578969"/>
                  </a:lnTo>
                  <a:lnTo>
                    <a:pt x="142192" y="1521745"/>
                  </a:lnTo>
                  <a:lnTo>
                    <a:pt x="102794" y="1462948"/>
                  </a:lnTo>
                  <a:lnTo>
                    <a:pt x="69473" y="1402682"/>
                  </a:lnTo>
                  <a:lnTo>
                    <a:pt x="42427" y="1341052"/>
                  </a:lnTo>
                  <a:lnTo>
                    <a:pt x="21850" y="1278162"/>
                  </a:lnTo>
                  <a:lnTo>
                    <a:pt x="7939" y="1214117"/>
                  </a:lnTo>
                  <a:lnTo>
                    <a:pt x="890" y="1149022"/>
                  </a:lnTo>
                  <a:lnTo>
                    <a:pt x="0" y="111611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632196" y="4818379"/>
            <a:ext cx="27838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0809" y="2132838"/>
            <a:ext cx="7134859" cy="3183255"/>
            <a:chOff x="180809" y="2132838"/>
            <a:chExt cx="7134859" cy="31832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09" y="2132838"/>
              <a:ext cx="4783582" cy="31832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534" y="501141"/>
            <a:ext cx="186372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8</a:t>
            </a:r>
            <a:r>
              <a:rPr dirty="0" spc="5">
                <a:solidFill>
                  <a:srgbClr val="FFC000"/>
                </a:solidFill>
              </a:rPr>
              <a:t>+</a:t>
            </a:r>
            <a:r>
              <a:rPr dirty="0" spc="-5">
                <a:solidFill>
                  <a:srgbClr val="FFFF00"/>
                </a:solidFill>
              </a:rPr>
              <a:t>4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82950" y="2674175"/>
            <a:ext cx="732155" cy="817880"/>
            <a:chOff x="3282950" y="2674175"/>
            <a:chExt cx="732155" cy="817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957" y="2674175"/>
              <a:ext cx="360362" cy="81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950" y="2674175"/>
              <a:ext cx="731583" cy="81756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509261" y="1677606"/>
            <a:ext cx="901065" cy="817880"/>
            <a:chOff x="4509261" y="1677606"/>
            <a:chExt cx="901065" cy="8178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9261" y="1677606"/>
              <a:ext cx="722185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9347" y="1677606"/>
              <a:ext cx="720788" cy="8175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252393" y="1599044"/>
            <a:ext cx="897255" cy="975360"/>
            <a:chOff x="3252393" y="1599044"/>
            <a:chExt cx="897255" cy="9753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1724" y="1677606"/>
              <a:ext cx="360362" cy="817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1511" y="1677606"/>
              <a:ext cx="360362" cy="8175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2949" y="1677606"/>
              <a:ext cx="360362" cy="817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9171" y="1677606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2393" y="1599044"/>
              <a:ext cx="823963" cy="97473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83564" y="4221111"/>
            <a:ext cx="2160270" cy="86423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1729" y="5373217"/>
            <a:ext cx="2097405" cy="93662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9261" y="4174883"/>
            <a:ext cx="2151380" cy="86423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60260" y="5373217"/>
            <a:ext cx="2335530" cy="93662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90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3514725" cy="35147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21300" y="4178300"/>
            <a:ext cx="3530600" cy="2159000"/>
            <a:chOff x="5321300" y="4178300"/>
            <a:chExt cx="3530600" cy="2159000"/>
          </a:xfrm>
        </p:grpSpPr>
        <p:sp>
          <p:nvSpPr>
            <p:cNvPr id="5" name="object 5"/>
            <p:cNvSpPr/>
            <p:nvPr/>
          </p:nvSpPr>
          <p:spPr>
            <a:xfrm>
              <a:off x="5334000" y="4191000"/>
              <a:ext cx="3505200" cy="2133600"/>
            </a:xfrm>
            <a:custGeom>
              <a:avLst/>
              <a:gdLst/>
              <a:ahLst/>
              <a:cxnLst/>
              <a:rect l="l" t="t" r="r" b="b"/>
              <a:pathLst>
                <a:path w="3505200" h="2133600">
                  <a:moveTo>
                    <a:pt x="1752600" y="0"/>
                  </a:moveTo>
                  <a:lnTo>
                    <a:pt x="1693569" y="593"/>
                  </a:lnTo>
                  <a:lnTo>
                    <a:pt x="1635027" y="2362"/>
                  </a:lnTo>
                  <a:lnTo>
                    <a:pt x="1577005" y="5287"/>
                  </a:lnTo>
                  <a:lnTo>
                    <a:pt x="1519533" y="9349"/>
                  </a:lnTo>
                  <a:lnTo>
                    <a:pt x="1462642" y="14531"/>
                  </a:lnTo>
                  <a:lnTo>
                    <a:pt x="1406363" y="20812"/>
                  </a:lnTo>
                  <a:lnTo>
                    <a:pt x="1350726" y="28176"/>
                  </a:lnTo>
                  <a:lnTo>
                    <a:pt x="1295761" y="36602"/>
                  </a:lnTo>
                  <a:lnTo>
                    <a:pt x="1241501" y="46072"/>
                  </a:lnTo>
                  <a:lnTo>
                    <a:pt x="1187974" y="56568"/>
                  </a:lnTo>
                  <a:lnTo>
                    <a:pt x="1135213" y="68071"/>
                  </a:lnTo>
                  <a:lnTo>
                    <a:pt x="1083247" y="80562"/>
                  </a:lnTo>
                  <a:lnTo>
                    <a:pt x="1032107" y="94023"/>
                  </a:lnTo>
                  <a:lnTo>
                    <a:pt x="981824" y="108435"/>
                  </a:lnTo>
                  <a:lnTo>
                    <a:pt x="932429" y="123778"/>
                  </a:lnTo>
                  <a:lnTo>
                    <a:pt x="883952" y="140036"/>
                  </a:lnTo>
                  <a:lnTo>
                    <a:pt x="836424" y="157188"/>
                  </a:lnTo>
                  <a:lnTo>
                    <a:pt x="789875" y="175216"/>
                  </a:lnTo>
                  <a:lnTo>
                    <a:pt x="744336" y="194102"/>
                  </a:lnTo>
                  <a:lnTo>
                    <a:pt x="699839" y="213826"/>
                  </a:lnTo>
                  <a:lnTo>
                    <a:pt x="656413" y="234371"/>
                  </a:lnTo>
                  <a:lnTo>
                    <a:pt x="614089" y="255717"/>
                  </a:lnTo>
                  <a:lnTo>
                    <a:pt x="572897" y="277847"/>
                  </a:lnTo>
                  <a:lnTo>
                    <a:pt x="532870" y="300740"/>
                  </a:lnTo>
                  <a:lnTo>
                    <a:pt x="494036" y="324379"/>
                  </a:lnTo>
                  <a:lnTo>
                    <a:pt x="456427" y="348744"/>
                  </a:lnTo>
                  <a:lnTo>
                    <a:pt x="420074" y="373818"/>
                  </a:lnTo>
                  <a:lnTo>
                    <a:pt x="385007" y="399581"/>
                  </a:lnTo>
                  <a:lnTo>
                    <a:pt x="351257" y="426015"/>
                  </a:lnTo>
                  <a:lnTo>
                    <a:pt x="318854" y="453101"/>
                  </a:lnTo>
                  <a:lnTo>
                    <a:pt x="287829" y="480820"/>
                  </a:lnTo>
                  <a:lnTo>
                    <a:pt x="258214" y="509154"/>
                  </a:lnTo>
                  <a:lnTo>
                    <a:pt x="230037" y="538084"/>
                  </a:lnTo>
                  <a:lnTo>
                    <a:pt x="203331" y="567592"/>
                  </a:lnTo>
                  <a:lnTo>
                    <a:pt x="178125" y="597659"/>
                  </a:lnTo>
                  <a:lnTo>
                    <a:pt x="154451" y="628265"/>
                  </a:lnTo>
                  <a:lnTo>
                    <a:pt x="132339" y="659393"/>
                  </a:lnTo>
                  <a:lnTo>
                    <a:pt x="92924" y="723138"/>
                  </a:lnTo>
                  <a:lnTo>
                    <a:pt x="60125" y="788745"/>
                  </a:lnTo>
                  <a:lnTo>
                    <a:pt x="34188" y="856064"/>
                  </a:lnTo>
                  <a:lnTo>
                    <a:pt x="15358" y="924946"/>
                  </a:lnTo>
                  <a:lnTo>
                    <a:pt x="3880" y="995241"/>
                  </a:lnTo>
                  <a:lnTo>
                    <a:pt x="0" y="1066800"/>
                  </a:lnTo>
                  <a:lnTo>
                    <a:pt x="975" y="1102729"/>
                  </a:lnTo>
                  <a:lnTo>
                    <a:pt x="8685" y="1173677"/>
                  </a:lnTo>
                  <a:lnTo>
                    <a:pt x="23869" y="1243287"/>
                  </a:lnTo>
                  <a:lnTo>
                    <a:pt x="46284" y="1311407"/>
                  </a:lnTo>
                  <a:lnTo>
                    <a:pt x="75682" y="1377890"/>
                  </a:lnTo>
                  <a:lnTo>
                    <a:pt x="111820" y="1442586"/>
                  </a:lnTo>
                  <a:lnTo>
                    <a:pt x="154451" y="1505345"/>
                  </a:lnTo>
                  <a:lnTo>
                    <a:pt x="178125" y="1535952"/>
                  </a:lnTo>
                  <a:lnTo>
                    <a:pt x="203331" y="1566018"/>
                  </a:lnTo>
                  <a:lnTo>
                    <a:pt x="230037" y="1595526"/>
                  </a:lnTo>
                  <a:lnTo>
                    <a:pt x="258214" y="1624456"/>
                  </a:lnTo>
                  <a:lnTo>
                    <a:pt x="287829" y="1652790"/>
                  </a:lnTo>
                  <a:lnTo>
                    <a:pt x="318854" y="1680509"/>
                  </a:lnTo>
                  <a:lnTo>
                    <a:pt x="351257" y="1707595"/>
                  </a:lnTo>
                  <a:lnTo>
                    <a:pt x="385007" y="1734029"/>
                  </a:lnTo>
                  <a:lnTo>
                    <a:pt x="420074" y="1759792"/>
                  </a:lnTo>
                  <a:lnTo>
                    <a:pt x="456427" y="1784865"/>
                  </a:lnTo>
                  <a:lnTo>
                    <a:pt x="494036" y="1809230"/>
                  </a:lnTo>
                  <a:lnTo>
                    <a:pt x="532870" y="1832869"/>
                  </a:lnTo>
                  <a:lnTo>
                    <a:pt x="572897" y="1855761"/>
                  </a:lnTo>
                  <a:lnTo>
                    <a:pt x="614089" y="1877890"/>
                  </a:lnTo>
                  <a:lnTo>
                    <a:pt x="656413" y="1899236"/>
                  </a:lnTo>
                  <a:lnTo>
                    <a:pt x="699839" y="1919780"/>
                  </a:lnTo>
                  <a:lnTo>
                    <a:pt x="744336" y="1939504"/>
                  </a:lnTo>
                  <a:lnTo>
                    <a:pt x="789875" y="1958390"/>
                  </a:lnTo>
                  <a:lnTo>
                    <a:pt x="836424" y="1976417"/>
                  </a:lnTo>
                  <a:lnTo>
                    <a:pt x="883952" y="1993569"/>
                  </a:lnTo>
                  <a:lnTo>
                    <a:pt x="932429" y="2009826"/>
                  </a:lnTo>
                  <a:lnTo>
                    <a:pt x="981824" y="2025169"/>
                  </a:lnTo>
                  <a:lnTo>
                    <a:pt x="1032107" y="2039580"/>
                  </a:lnTo>
                  <a:lnTo>
                    <a:pt x="1083247" y="2053040"/>
                  </a:lnTo>
                  <a:lnTo>
                    <a:pt x="1135213" y="2065531"/>
                  </a:lnTo>
                  <a:lnTo>
                    <a:pt x="1187974" y="2077033"/>
                  </a:lnTo>
                  <a:lnTo>
                    <a:pt x="1241501" y="2087529"/>
                  </a:lnTo>
                  <a:lnTo>
                    <a:pt x="1295761" y="2096999"/>
                  </a:lnTo>
                  <a:lnTo>
                    <a:pt x="1350726" y="2105425"/>
                  </a:lnTo>
                  <a:lnTo>
                    <a:pt x="1406363" y="2112788"/>
                  </a:lnTo>
                  <a:lnTo>
                    <a:pt x="1462642" y="2119069"/>
                  </a:lnTo>
                  <a:lnTo>
                    <a:pt x="1519533" y="2124250"/>
                  </a:lnTo>
                  <a:lnTo>
                    <a:pt x="1577005" y="2128313"/>
                  </a:lnTo>
                  <a:lnTo>
                    <a:pt x="1635027" y="2131237"/>
                  </a:lnTo>
                  <a:lnTo>
                    <a:pt x="1693569" y="2133006"/>
                  </a:lnTo>
                  <a:lnTo>
                    <a:pt x="1752600" y="2133600"/>
                  </a:lnTo>
                  <a:lnTo>
                    <a:pt x="1811630" y="2133006"/>
                  </a:lnTo>
                  <a:lnTo>
                    <a:pt x="1870172" y="2131237"/>
                  </a:lnTo>
                  <a:lnTo>
                    <a:pt x="1928194" y="2128313"/>
                  </a:lnTo>
                  <a:lnTo>
                    <a:pt x="1985666" y="2124250"/>
                  </a:lnTo>
                  <a:lnTo>
                    <a:pt x="2042557" y="2119069"/>
                  </a:lnTo>
                  <a:lnTo>
                    <a:pt x="2098836" y="2112788"/>
                  </a:lnTo>
                  <a:lnTo>
                    <a:pt x="2154473" y="2105425"/>
                  </a:lnTo>
                  <a:lnTo>
                    <a:pt x="2209438" y="2096999"/>
                  </a:lnTo>
                  <a:lnTo>
                    <a:pt x="2263698" y="2087529"/>
                  </a:lnTo>
                  <a:lnTo>
                    <a:pt x="2317225" y="2077033"/>
                  </a:lnTo>
                  <a:lnTo>
                    <a:pt x="2369986" y="2065531"/>
                  </a:lnTo>
                  <a:lnTo>
                    <a:pt x="2421952" y="2053040"/>
                  </a:lnTo>
                  <a:lnTo>
                    <a:pt x="2473092" y="2039580"/>
                  </a:lnTo>
                  <a:lnTo>
                    <a:pt x="2523375" y="2025169"/>
                  </a:lnTo>
                  <a:lnTo>
                    <a:pt x="2572770" y="2009826"/>
                  </a:lnTo>
                  <a:lnTo>
                    <a:pt x="2621247" y="1993569"/>
                  </a:lnTo>
                  <a:lnTo>
                    <a:pt x="2668775" y="1976417"/>
                  </a:lnTo>
                  <a:lnTo>
                    <a:pt x="2715324" y="1958390"/>
                  </a:lnTo>
                  <a:lnTo>
                    <a:pt x="2760863" y="1939504"/>
                  </a:lnTo>
                  <a:lnTo>
                    <a:pt x="2805360" y="1919780"/>
                  </a:lnTo>
                  <a:lnTo>
                    <a:pt x="2848786" y="1899236"/>
                  </a:lnTo>
                  <a:lnTo>
                    <a:pt x="2891110" y="1877890"/>
                  </a:lnTo>
                  <a:lnTo>
                    <a:pt x="2932302" y="1855761"/>
                  </a:lnTo>
                  <a:lnTo>
                    <a:pt x="2972329" y="1832869"/>
                  </a:lnTo>
                  <a:lnTo>
                    <a:pt x="3011163" y="1809230"/>
                  </a:lnTo>
                  <a:lnTo>
                    <a:pt x="3048772" y="1784865"/>
                  </a:lnTo>
                  <a:lnTo>
                    <a:pt x="3085125" y="1759792"/>
                  </a:lnTo>
                  <a:lnTo>
                    <a:pt x="3120192" y="1734029"/>
                  </a:lnTo>
                  <a:lnTo>
                    <a:pt x="3153942" y="1707595"/>
                  </a:lnTo>
                  <a:lnTo>
                    <a:pt x="3186345" y="1680509"/>
                  </a:lnTo>
                  <a:lnTo>
                    <a:pt x="3217370" y="1652790"/>
                  </a:lnTo>
                  <a:lnTo>
                    <a:pt x="3246985" y="1624456"/>
                  </a:lnTo>
                  <a:lnTo>
                    <a:pt x="3275162" y="1595526"/>
                  </a:lnTo>
                  <a:lnTo>
                    <a:pt x="3301868" y="1566018"/>
                  </a:lnTo>
                  <a:lnTo>
                    <a:pt x="3327074" y="1535952"/>
                  </a:lnTo>
                  <a:lnTo>
                    <a:pt x="3350748" y="1505345"/>
                  </a:lnTo>
                  <a:lnTo>
                    <a:pt x="3372860" y="1474217"/>
                  </a:lnTo>
                  <a:lnTo>
                    <a:pt x="3412275" y="1410471"/>
                  </a:lnTo>
                  <a:lnTo>
                    <a:pt x="3445074" y="1344863"/>
                  </a:lnTo>
                  <a:lnTo>
                    <a:pt x="3471011" y="1277542"/>
                  </a:lnTo>
                  <a:lnTo>
                    <a:pt x="3489841" y="1208659"/>
                  </a:lnTo>
                  <a:lnTo>
                    <a:pt x="3501319" y="1138361"/>
                  </a:lnTo>
                  <a:lnTo>
                    <a:pt x="3505200" y="1066800"/>
                  </a:lnTo>
                  <a:lnTo>
                    <a:pt x="3504224" y="1030871"/>
                  </a:lnTo>
                  <a:lnTo>
                    <a:pt x="3496514" y="959926"/>
                  </a:lnTo>
                  <a:lnTo>
                    <a:pt x="3481330" y="890319"/>
                  </a:lnTo>
                  <a:lnTo>
                    <a:pt x="3458915" y="822200"/>
                  </a:lnTo>
                  <a:lnTo>
                    <a:pt x="3429517" y="755718"/>
                  </a:lnTo>
                  <a:lnTo>
                    <a:pt x="3393379" y="691024"/>
                  </a:lnTo>
                  <a:lnTo>
                    <a:pt x="3350748" y="628265"/>
                  </a:lnTo>
                  <a:lnTo>
                    <a:pt x="3327074" y="597659"/>
                  </a:lnTo>
                  <a:lnTo>
                    <a:pt x="3301868" y="567592"/>
                  </a:lnTo>
                  <a:lnTo>
                    <a:pt x="3275162" y="538084"/>
                  </a:lnTo>
                  <a:lnTo>
                    <a:pt x="3246985" y="509154"/>
                  </a:lnTo>
                  <a:lnTo>
                    <a:pt x="3217370" y="480820"/>
                  </a:lnTo>
                  <a:lnTo>
                    <a:pt x="3186345" y="453101"/>
                  </a:lnTo>
                  <a:lnTo>
                    <a:pt x="3153942" y="426015"/>
                  </a:lnTo>
                  <a:lnTo>
                    <a:pt x="3120192" y="399581"/>
                  </a:lnTo>
                  <a:lnTo>
                    <a:pt x="3085125" y="373818"/>
                  </a:lnTo>
                  <a:lnTo>
                    <a:pt x="3048772" y="348744"/>
                  </a:lnTo>
                  <a:lnTo>
                    <a:pt x="3011163" y="324379"/>
                  </a:lnTo>
                  <a:lnTo>
                    <a:pt x="2972329" y="300740"/>
                  </a:lnTo>
                  <a:lnTo>
                    <a:pt x="2932302" y="277847"/>
                  </a:lnTo>
                  <a:lnTo>
                    <a:pt x="2891110" y="255717"/>
                  </a:lnTo>
                  <a:lnTo>
                    <a:pt x="2848786" y="234371"/>
                  </a:lnTo>
                  <a:lnTo>
                    <a:pt x="2805360" y="213826"/>
                  </a:lnTo>
                  <a:lnTo>
                    <a:pt x="2760863" y="194102"/>
                  </a:lnTo>
                  <a:lnTo>
                    <a:pt x="2715324" y="175216"/>
                  </a:lnTo>
                  <a:lnTo>
                    <a:pt x="2668775" y="157188"/>
                  </a:lnTo>
                  <a:lnTo>
                    <a:pt x="2621247" y="140036"/>
                  </a:lnTo>
                  <a:lnTo>
                    <a:pt x="2572770" y="123778"/>
                  </a:lnTo>
                  <a:lnTo>
                    <a:pt x="2523375" y="108435"/>
                  </a:lnTo>
                  <a:lnTo>
                    <a:pt x="2473092" y="94023"/>
                  </a:lnTo>
                  <a:lnTo>
                    <a:pt x="2421952" y="80562"/>
                  </a:lnTo>
                  <a:lnTo>
                    <a:pt x="2369986" y="68071"/>
                  </a:lnTo>
                  <a:lnTo>
                    <a:pt x="2317225" y="56568"/>
                  </a:lnTo>
                  <a:lnTo>
                    <a:pt x="2263698" y="46072"/>
                  </a:lnTo>
                  <a:lnTo>
                    <a:pt x="2209438" y="36602"/>
                  </a:lnTo>
                  <a:lnTo>
                    <a:pt x="2154473" y="28176"/>
                  </a:lnTo>
                  <a:lnTo>
                    <a:pt x="2098836" y="20812"/>
                  </a:lnTo>
                  <a:lnTo>
                    <a:pt x="2042557" y="14531"/>
                  </a:lnTo>
                  <a:lnTo>
                    <a:pt x="1985666" y="9349"/>
                  </a:lnTo>
                  <a:lnTo>
                    <a:pt x="1928194" y="5287"/>
                  </a:lnTo>
                  <a:lnTo>
                    <a:pt x="1870172" y="2362"/>
                  </a:lnTo>
                  <a:lnTo>
                    <a:pt x="1811630" y="593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34000" y="4191000"/>
              <a:ext cx="3505200" cy="2133600"/>
            </a:xfrm>
            <a:custGeom>
              <a:avLst/>
              <a:gdLst/>
              <a:ahLst/>
              <a:cxnLst/>
              <a:rect l="l" t="t" r="r" b="b"/>
              <a:pathLst>
                <a:path w="3505200" h="2133600">
                  <a:moveTo>
                    <a:pt x="0" y="1066800"/>
                  </a:moveTo>
                  <a:lnTo>
                    <a:pt x="3880" y="995241"/>
                  </a:lnTo>
                  <a:lnTo>
                    <a:pt x="15358" y="924946"/>
                  </a:lnTo>
                  <a:lnTo>
                    <a:pt x="34188" y="856064"/>
                  </a:lnTo>
                  <a:lnTo>
                    <a:pt x="60125" y="788745"/>
                  </a:lnTo>
                  <a:lnTo>
                    <a:pt x="92924" y="723138"/>
                  </a:lnTo>
                  <a:lnTo>
                    <a:pt x="132339" y="659393"/>
                  </a:lnTo>
                  <a:lnTo>
                    <a:pt x="154451" y="628265"/>
                  </a:lnTo>
                  <a:lnTo>
                    <a:pt x="178125" y="597659"/>
                  </a:lnTo>
                  <a:lnTo>
                    <a:pt x="203331" y="567592"/>
                  </a:lnTo>
                  <a:lnTo>
                    <a:pt x="230037" y="538084"/>
                  </a:lnTo>
                  <a:lnTo>
                    <a:pt x="258214" y="509154"/>
                  </a:lnTo>
                  <a:lnTo>
                    <a:pt x="287829" y="480820"/>
                  </a:lnTo>
                  <a:lnTo>
                    <a:pt x="318854" y="453101"/>
                  </a:lnTo>
                  <a:lnTo>
                    <a:pt x="351257" y="426015"/>
                  </a:lnTo>
                  <a:lnTo>
                    <a:pt x="385007" y="399581"/>
                  </a:lnTo>
                  <a:lnTo>
                    <a:pt x="420074" y="373818"/>
                  </a:lnTo>
                  <a:lnTo>
                    <a:pt x="456427" y="348744"/>
                  </a:lnTo>
                  <a:lnTo>
                    <a:pt x="494036" y="324379"/>
                  </a:lnTo>
                  <a:lnTo>
                    <a:pt x="532870" y="300740"/>
                  </a:lnTo>
                  <a:lnTo>
                    <a:pt x="572897" y="277847"/>
                  </a:lnTo>
                  <a:lnTo>
                    <a:pt x="614089" y="255717"/>
                  </a:lnTo>
                  <a:lnTo>
                    <a:pt x="656413" y="234371"/>
                  </a:lnTo>
                  <a:lnTo>
                    <a:pt x="699839" y="213826"/>
                  </a:lnTo>
                  <a:lnTo>
                    <a:pt x="744336" y="194102"/>
                  </a:lnTo>
                  <a:lnTo>
                    <a:pt x="789875" y="175216"/>
                  </a:lnTo>
                  <a:lnTo>
                    <a:pt x="836424" y="157188"/>
                  </a:lnTo>
                  <a:lnTo>
                    <a:pt x="883952" y="140036"/>
                  </a:lnTo>
                  <a:lnTo>
                    <a:pt x="932429" y="123778"/>
                  </a:lnTo>
                  <a:lnTo>
                    <a:pt x="981824" y="108435"/>
                  </a:lnTo>
                  <a:lnTo>
                    <a:pt x="1032107" y="94023"/>
                  </a:lnTo>
                  <a:lnTo>
                    <a:pt x="1083247" y="80562"/>
                  </a:lnTo>
                  <a:lnTo>
                    <a:pt x="1135213" y="68071"/>
                  </a:lnTo>
                  <a:lnTo>
                    <a:pt x="1187974" y="56568"/>
                  </a:lnTo>
                  <a:lnTo>
                    <a:pt x="1241501" y="46072"/>
                  </a:lnTo>
                  <a:lnTo>
                    <a:pt x="1295761" y="36602"/>
                  </a:lnTo>
                  <a:lnTo>
                    <a:pt x="1350726" y="28176"/>
                  </a:lnTo>
                  <a:lnTo>
                    <a:pt x="1406363" y="20812"/>
                  </a:lnTo>
                  <a:lnTo>
                    <a:pt x="1462642" y="14531"/>
                  </a:lnTo>
                  <a:lnTo>
                    <a:pt x="1519533" y="9349"/>
                  </a:lnTo>
                  <a:lnTo>
                    <a:pt x="1577005" y="5287"/>
                  </a:lnTo>
                  <a:lnTo>
                    <a:pt x="1635027" y="2362"/>
                  </a:lnTo>
                  <a:lnTo>
                    <a:pt x="1693569" y="593"/>
                  </a:lnTo>
                  <a:lnTo>
                    <a:pt x="1752600" y="0"/>
                  </a:lnTo>
                  <a:lnTo>
                    <a:pt x="1811630" y="593"/>
                  </a:lnTo>
                  <a:lnTo>
                    <a:pt x="1870172" y="2362"/>
                  </a:lnTo>
                  <a:lnTo>
                    <a:pt x="1928194" y="5287"/>
                  </a:lnTo>
                  <a:lnTo>
                    <a:pt x="1985666" y="9349"/>
                  </a:lnTo>
                  <a:lnTo>
                    <a:pt x="2042557" y="14531"/>
                  </a:lnTo>
                  <a:lnTo>
                    <a:pt x="2098836" y="20812"/>
                  </a:lnTo>
                  <a:lnTo>
                    <a:pt x="2154473" y="28176"/>
                  </a:lnTo>
                  <a:lnTo>
                    <a:pt x="2209438" y="36602"/>
                  </a:lnTo>
                  <a:lnTo>
                    <a:pt x="2263698" y="46072"/>
                  </a:lnTo>
                  <a:lnTo>
                    <a:pt x="2317225" y="56568"/>
                  </a:lnTo>
                  <a:lnTo>
                    <a:pt x="2369986" y="68071"/>
                  </a:lnTo>
                  <a:lnTo>
                    <a:pt x="2421952" y="80562"/>
                  </a:lnTo>
                  <a:lnTo>
                    <a:pt x="2473092" y="94023"/>
                  </a:lnTo>
                  <a:lnTo>
                    <a:pt x="2523375" y="108435"/>
                  </a:lnTo>
                  <a:lnTo>
                    <a:pt x="2572770" y="123778"/>
                  </a:lnTo>
                  <a:lnTo>
                    <a:pt x="2621247" y="140036"/>
                  </a:lnTo>
                  <a:lnTo>
                    <a:pt x="2668775" y="157188"/>
                  </a:lnTo>
                  <a:lnTo>
                    <a:pt x="2715324" y="175216"/>
                  </a:lnTo>
                  <a:lnTo>
                    <a:pt x="2760863" y="194102"/>
                  </a:lnTo>
                  <a:lnTo>
                    <a:pt x="2805360" y="213826"/>
                  </a:lnTo>
                  <a:lnTo>
                    <a:pt x="2848786" y="234371"/>
                  </a:lnTo>
                  <a:lnTo>
                    <a:pt x="2891110" y="255717"/>
                  </a:lnTo>
                  <a:lnTo>
                    <a:pt x="2932302" y="277847"/>
                  </a:lnTo>
                  <a:lnTo>
                    <a:pt x="2972329" y="300740"/>
                  </a:lnTo>
                  <a:lnTo>
                    <a:pt x="3011163" y="324379"/>
                  </a:lnTo>
                  <a:lnTo>
                    <a:pt x="3048772" y="348744"/>
                  </a:lnTo>
                  <a:lnTo>
                    <a:pt x="3085125" y="373818"/>
                  </a:lnTo>
                  <a:lnTo>
                    <a:pt x="3120192" y="399581"/>
                  </a:lnTo>
                  <a:lnTo>
                    <a:pt x="3153942" y="426015"/>
                  </a:lnTo>
                  <a:lnTo>
                    <a:pt x="3186345" y="453101"/>
                  </a:lnTo>
                  <a:lnTo>
                    <a:pt x="3217370" y="480820"/>
                  </a:lnTo>
                  <a:lnTo>
                    <a:pt x="3246985" y="509154"/>
                  </a:lnTo>
                  <a:lnTo>
                    <a:pt x="3275162" y="538084"/>
                  </a:lnTo>
                  <a:lnTo>
                    <a:pt x="3301868" y="567592"/>
                  </a:lnTo>
                  <a:lnTo>
                    <a:pt x="3327074" y="597659"/>
                  </a:lnTo>
                  <a:lnTo>
                    <a:pt x="3350748" y="628265"/>
                  </a:lnTo>
                  <a:lnTo>
                    <a:pt x="3372860" y="659393"/>
                  </a:lnTo>
                  <a:lnTo>
                    <a:pt x="3412275" y="723138"/>
                  </a:lnTo>
                  <a:lnTo>
                    <a:pt x="3445074" y="788745"/>
                  </a:lnTo>
                  <a:lnTo>
                    <a:pt x="3471011" y="856064"/>
                  </a:lnTo>
                  <a:lnTo>
                    <a:pt x="3489841" y="924946"/>
                  </a:lnTo>
                  <a:lnTo>
                    <a:pt x="3501319" y="995241"/>
                  </a:lnTo>
                  <a:lnTo>
                    <a:pt x="3505200" y="1066800"/>
                  </a:lnTo>
                  <a:lnTo>
                    <a:pt x="3504224" y="1102729"/>
                  </a:lnTo>
                  <a:lnTo>
                    <a:pt x="3501319" y="1138361"/>
                  </a:lnTo>
                  <a:lnTo>
                    <a:pt x="3489841" y="1208659"/>
                  </a:lnTo>
                  <a:lnTo>
                    <a:pt x="3471011" y="1277542"/>
                  </a:lnTo>
                  <a:lnTo>
                    <a:pt x="3445074" y="1344863"/>
                  </a:lnTo>
                  <a:lnTo>
                    <a:pt x="3412275" y="1410471"/>
                  </a:lnTo>
                  <a:lnTo>
                    <a:pt x="3372860" y="1474217"/>
                  </a:lnTo>
                  <a:lnTo>
                    <a:pt x="3350748" y="1505345"/>
                  </a:lnTo>
                  <a:lnTo>
                    <a:pt x="3327074" y="1535952"/>
                  </a:lnTo>
                  <a:lnTo>
                    <a:pt x="3301868" y="1566018"/>
                  </a:lnTo>
                  <a:lnTo>
                    <a:pt x="3275162" y="1595526"/>
                  </a:lnTo>
                  <a:lnTo>
                    <a:pt x="3246985" y="1624456"/>
                  </a:lnTo>
                  <a:lnTo>
                    <a:pt x="3217370" y="1652790"/>
                  </a:lnTo>
                  <a:lnTo>
                    <a:pt x="3186345" y="1680509"/>
                  </a:lnTo>
                  <a:lnTo>
                    <a:pt x="3153942" y="1707595"/>
                  </a:lnTo>
                  <a:lnTo>
                    <a:pt x="3120192" y="1734029"/>
                  </a:lnTo>
                  <a:lnTo>
                    <a:pt x="3085125" y="1759792"/>
                  </a:lnTo>
                  <a:lnTo>
                    <a:pt x="3048772" y="1784865"/>
                  </a:lnTo>
                  <a:lnTo>
                    <a:pt x="3011163" y="1809230"/>
                  </a:lnTo>
                  <a:lnTo>
                    <a:pt x="2972329" y="1832869"/>
                  </a:lnTo>
                  <a:lnTo>
                    <a:pt x="2932302" y="1855761"/>
                  </a:lnTo>
                  <a:lnTo>
                    <a:pt x="2891110" y="1877890"/>
                  </a:lnTo>
                  <a:lnTo>
                    <a:pt x="2848786" y="1899236"/>
                  </a:lnTo>
                  <a:lnTo>
                    <a:pt x="2805360" y="1919780"/>
                  </a:lnTo>
                  <a:lnTo>
                    <a:pt x="2760863" y="1939504"/>
                  </a:lnTo>
                  <a:lnTo>
                    <a:pt x="2715324" y="1958390"/>
                  </a:lnTo>
                  <a:lnTo>
                    <a:pt x="2668775" y="1976417"/>
                  </a:lnTo>
                  <a:lnTo>
                    <a:pt x="2621247" y="1993569"/>
                  </a:lnTo>
                  <a:lnTo>
                    <a:pt x="2572770" y="2009826"/>
                  </a:lnTo>
                  <a:lnTo>
                    <a:pt x="2523375" y="2025169"/>
                  </a:lnTo>
                  <a:lnTo>
                    <a:pt x="2473092" y="2039580"/>
                  </a:lnTo>
                  <a:lnTo>
                    <a:pt x="2421952" y="2053040"/>
                  </a:lnTo>
                  <a:lnTo>
                    <a:pt x="2369986" y="2065531"/>
                  </a:lnTo>
                  <a:lnTo>
                    <a:pt x="2317225" y="2077033"/>
                  </a:lnTo>
                  <a:lnTo>
                    <a:pt x="2263698" y="2087529"/>
                  </a:lnTo>
                  <a:lnTo>
                    <a:pt x="2209438" y="2096999"/>
                  </a:lnTo>
                  <a:lnTo>
                    <a:pt x="2154473" y="2105425"/>
                  </a:lnTo>
                  <a:lnTo>
                    <a:pt x="2098836" y="2112788"/>
                  </a:lnTo>
                  <a:lnTo>
                    <a:pt x="2042557" y="2119069"/>
                  </a:lnTo>
                  <a:lnTo>
                    <a:pt x="1985666" y="2124250"/>
                  </a:lnTo>
                  <a:lnTo>
                    <a:pt x="1928194" y="2128313"/>
                  </a:lnTo>
                  <a:lnTo>
                    <a:pt x="1870172" y="2131237"/>
                  </a:lnTo>
                  <a:lnTo>
                    <a:pt x="1811630" y="2133006"/>
                  </a:lnTo>
                  <a:lnTo>
                    <a:pt x="1752600" y="2133600"/>
                  </a:lnTo>
                  <a:lnTo>
                    <a:pt x="1693569" y="2133006"/>
                  </a:lnTo>
                  <a:lnTo>
                    <a:pt x="1635027" y="2131237"/>
                  </a:lnTo>
                  <a:lnTo>
                    <a:pt x="1577005" y="2128313"/>
                  </a:lnTo>
                  <a:lnTo>
                    <a:pt x="1519533" y="2124250"/>
                  </a:lnTo>
                  <a:lnTo>
                    <a:pt x="1462642" y="2119069"/>
                  </a:lnTo>
                  <a:lnTo>
                    <a:pt x="1406363" y="2112788"/>
                  </a:lnTo>
                  <a:lnTo>
                    <a:pt x="1350726" y="2105425"/>
                  </a:lnTo>
                  <a:lnTo>
                    <a:pt x="1295761" y="2096999"/>
                  </a:lnTo>
                  <a:lnTo>
                    <a:pt x="1241501" y="2087529"/>
                  </a:lnTo>
                  <a:lnTo>
                    <a:pt x="1187974" y="2077033"/>
                  </a:lnTo>
                  <a:lnTo>
                    <a:pt x="1135213" y="2065531"/>
                  </a:lnTo>
                  <a:lnTo>
                    <a:pt x="1083247" y="2053040"/>
                  </a:lnTo>
                  <a:lnTo>
                    <a:pt x="1032107" y="2039580"/>
                  </a:lnTo>
                  <a:lnTo>
                    <a:pt x="981824" y="2025169"/>
                  </a:lnTo>
                  <a:lnTo>
                    <a:pt x="932429" y="2009826"/>
                  </a:lnTo>
                  <a:lnTo>
                    <a:pt x="883952" y="1993569"/>
                  </a:lnTo>
                  <a:lnTo>
                    <a:pt x="836424" y="1976417"/>
                  </a:lnTo>
                  <a:lnTo>
                    <a:pt x="789875" y="1958390"/>
                  </a:lnTo>
                  <a:lnTo>
                    <a:pt x="744336" y="1939504"/>
                  </a:lnTo>
                  <a:lnTo>
                    <a:pt x="699839" y="1919780"/>
                  </a:lnTo>
                  <a:lnTo>
                    <a:pt x="656413" y="1899236"/>
                  </a:lnTo>
                  <a:lnTo>
                    <a:pt x="614089" y="1877890"/>
                  </a:lnTo>
                  <a:lnTo>
                    <a:pt x="572897" y="1855761"/>
                  </a:lnTo>
                  <a:lnTo>
                    <a:pt x="532870" y="1832869"/>
                  </a:lnTo>
                  <a:lnTo>
                    <a:pt x="494036" y="1809230"/>
                  </a:lnTo>
                  <a:lnTo>
                    <a:pt x="456427" y="1784865"/>
                  </a:lnTo>
                  <a:lnTo>
                    <a:pt x="420074" y="1759792"/>
                  </a:lnTo>
                  <a:lnTo>
                    <a:pt x="385007" y="1734029"/>
                  </a:lnTo>
                  <a:lnTo>
                    <a:pt x="351257" y="1707595"/>
                  </a:lnTo>
                  <a:lnTo>
                    <a:pt x="318854" y="1680509"/>
                  </a:lnTo>
                  <a:lnTo>
                    <a:pt x="287829" y="1652790"/>
                  </a:lnTo>
                  <a:lnTo>
                    <a:pt x="258214" y="1624456"/>
                  </a:lnTo>
                  <a:lnTo>
                    <a:pt x="230037" y="1595526"/>
                  </a:lnTo>
                  <a:lnTo>
                    <a:pt x="203331" y="1566018"/>
                  </a:lnTo>
                  <a:lnTo>
                    <a:pt x="178125" y="1535952"/>
                  </a:lnTo>
                  <a:lnTo>
                    <a:pt x="154451" y="1505345"/>
                  </a:lnTo>
                  <a:lnTo>
                    <a:pt x="132339" y="1474217"/>
                  </a:lnTo>
                  <a:lnTo>
                    <a:pt x="92924" y="1410471"/>
                  </a:lnTo>
                  <a:lnTo>
                    <a:pt x="60125" y="1344863"/>
                  </a:lnTo>
                  <a:lnTo>
                    <a:pt x="34188" y="1277542"/>
                  </a:lnTo>
                  <a:lnTo>
                    <a:pt x="15358" y="1208659"/>
                  </a:lnTo>
                  <a:lnTo>
                    <a:pt x="3880" y="1138361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186296" y="4378832"/>
            <a:ext cx="180403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28194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9701" y="226898"/>
            <a:ext cx="47923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90" b="1">
                <a:solidFill>
                  <a:srgbClr val="6F2F9F"/>
                </a:solidFill>
                <a:latin typeface="Calibri"/>
                <a:cs typeface="Calibri"/>
              </a:rPr>
              <a:t>You</a:t>
            </a:r>
            <a:r>
              <a:rPr dirty="0" sz="72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got</a:t>
            </a:r>
            <a:r>
              <a:rPr dirty="0" sz="7200" spc="-4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it!!!!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" y="1905000"/>
            <a:ext cx="8851900" cy="4813300"/>
            <a:chOff x="152400" y="1905000"/>
            <a:chExt cx="8851900" cy="4813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905000"/>
              <a:ext cx="4979162" cy="31032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00600" y="4724400"/>
              <a:ext cx="4191000" cy="1981200"/>
            </a:xfrm>
            <a:custGeom>
              <a:avLst/>
              <a:gdLst/>
              <a:ahLst/>
              <a:cxnLst/>
              <a:rect l="l" t="t" r="r" b="b"/>
              <a:pathLst>
                <a:path w="4191000" h="1981200">
                  <a:moveTo>
                    <a:pt x="2095500" y="0"/>
                  </a:moveTo>
                  <a:lnTo>
                    <a:pt x="2031432" y="454"/>
                  </a:lnTo>
                  <a:lnTo>
                    <a:pt x="1967844" y="1807"/>
                  </a:lnTo>
                  <a:lnTo>
                    <a:pt x="1904761" y="4048"/>
                  </a:lnTo>
                  <a:lnTo>
                    <a:pt x="1842211" y="7162"/>
                  </a:lnTo>
                  <a:lnTo>
                    <a:pt x="1780222" y="11136"/>
                  </a:lnTo>
                  <a:lnTo>
                    <a:pt x="1718821" y="15959"/>
                  </a:lnTo>
                  <a:lnTo>
                    <a:pt x="1658035" y="21616"/>
                  </a:lnTo>
                  <a:lnTo>
                    <a:pt x="1597892" y="28095"/>
                  </a:lnTo>
                  <a:lnTo>
                    <a:pt x="1538419" y="35383"/>
                  </a:lnTo>
                  <a:lnTo>
                    <a:pt x="1479644" y="43467"/>
                  </a:lnTo>
                  <a:lnTo>
                    <a:pt x="1421594" y="52334"/>
                  </a:lnTo>
                  <a:lnTo>
                    <a:pt x="1364296" y="61971"/>
                  </a:lnTo>
                  <a:lnTo>
                    <a:pt x="1307778" y="72366"/>
                  </a:lnTo>
                  <a:lnTo>
                    <a:pt x="1252067" y="83504"/>
                  </a:lnTo>
                  <a:lnTo>
                    <a:pt x="1197191" y="95374"/>
                  </a:lnTo>
                  <a:lnTo>
                    <a:pt x="1143177" y="107962"/>
                  </a:lnTo>
                  <a:lnTo>
                    <a:pt x="1090052" y="121255"/>
                  </a:lnTo>
                  <a:lnTo>
                    <a:pt x="1037843" y="135240"/>
                  </a:lnTo>
                  <a:lnTo>
                    <a:pt x="986579" y="149905"/>
                  </a:lnTo>
                  <a:lnTo>
                    <a:pt x="936287" y="165237"/>
                  </a:lnTo>
                  <a:lnTo>
                    <a:pt x="886993" y="181222"/>
                  </a:lnTo>
                  <a:lnTo>
                    <a:pt x="838726" y="197848"/>
                  </a:lnTo>
                  <a:lnTo>
                    <a:pt x="791512" y="215101"/>
                  </a:lnTo>
                  <a:lnTo>
                    <a:pt x="745380" y="232969"/>
                  </a:lnTo>
                  <a:lnTo>
                    <a:pt x="700356" y="251438"/>
                  </a:lnTo>
                  <a:lnTo>
                    <a:pt x="656468" y="270497"/>
                  </a:lnTo>
                  <a:lnTo>
                    <a:pt x="613743" y="290131"/>
                  </a:lnTo>
                  <a:lnTo>
                    <a:pt x="572209" y="310328"/>
                  </a:lnTo>
                  <a:lnTo>
                    <a:pt x="531893" y="331075"/>
                  </a:lnTo>
                  <a:lnTo>
                    <a:pt x="492822" y="352359"/>
                  </a:lnTo>
                  <a:lnTo>
                    <a:pt x="455025" y="374167"/>
                  </a:lnTo>
                  <a:lnTo>
                    <a:pt x="418527" y="396486"/>
                  </a:lnTo>
                  <a:lnTo>
                    <a:pt x="383357" y="419304"/>
                  </a:lnTo>
                  <a:lnTo>
                    <a:pt x="349543" y="442606"/>
                  </a:lnTo>
                  <a:lnTo>
                    <a:pt x="317111" y="466381"/>
                  </a:lnTo>
                  <a:lnTo>
                    <a:pt x="286088" y="490615"/>
                  </a:lnTo>
                  <a:lnTo>
                    <a:pt x="256503" y="515295"/>
                  </a:lnTo>
                  <a:lnTo>
                    <a:pt x="201754" y="565943"/>
                  </a:lnTo>
                  <a:lnTo>
                    <a:pt x="153083" y="618220"/>
                  </a:lnTo>
                  <a:lnTo>
                    <a:pt x="110708" y="672024"/>
                  </a:lnTo>
                  <a:lnTo>
                    <a:pt x="74850" y="727251"/>
                  </a:lnTo>
                  <a:lnTo>
                    <a:pt x="45727" y="783797"/>
                  </a:lnTo>
                  <a:lnTo>
                    <a:pt x="23558" y="841558"/>
                  </a:lnTo>
                  <a:lnTo>
                    <a:pt x="8563" y="900431"/>
                  </a:lnTo>
                  <a:lnTo>
                    <a:pt x="960" y="960313"/>
                  </a:lnTo>
                  <a:lnTo>
                    <a:pt x="0" y="990600"/>
                  </a:lnTo>
                  <a:lnTo>
                    <a:pt x="960" y="1020897"/>
                  </a:lnTo>
                  <a:lnTo>
                    <a:pt x="8563" y="1080776"/>
                  </a:lnTo>
                  <a:lnTo>
                    <a:pt x="23558" y="1139648"/>
                  </a:lnTo>
                  <a:lnTo>
                    <a:pt x="45727" y="1197407"/>
                  </a:lnTo>
                  <a:lnTo>
                    <a:pt x="74850" y="1253951"/>
                  </a:lnTo>
                  <a:lnTo>
                    <a:pt x="110708" y="1309176"/>
                  </a:lnTo>
                  <a:lnTo>
                    <a:pt x="153083" y="1362979"/>
                  </a:lnTo>
                  <a:lnTo>
                    <a:pt x="201754" y="1415256"/>
                  </a:lnTo>
                  <a:lnTo>
                    <a:pt x="256503" y="1465903"/>
                  </a:lnTo>
                  <a:lnTo>
                    <a:pt x="286088" y="1490583"/>
                  </a:lnTo>
                  <a:lnTo>
                    <a:pt x="317111" y="1514816"/>
                  </a:lnTo>
                  <a:lnTo>
                    <a:pt x="349543" y="1538591"/>
                  </a:lnTo>
                  <a:lnTo>
                    <a:pt x="383357" y="1561893"/>
                  </a:lnTo>
                  <a:lnTo>
                    <a:pt x="418527" y="1584710"/>
                  </a:lnTo>
                  <a:lnTo>
                    <a:pt x="455025" y="1607029"/>
                  </a:lnTo>
                  <a:lnTo>
                    <a:pt x="492822" y="1628837"/>
                  </a:lnTo>
                  <a:lnTo>
                    <a:pt x="531893" y="1650121"/>
                  </a:lnTo>
                  <a:lnTo>
                    <a:pt x="572209" y="1670868"/>
                  </a:lnTo>
                  <a:lnTo>
                    <a:pt x="613743" y="1691065"/>
                  </a:lnTo>
                  <a:lnTo>
                    <a:pt x="656468" y="1710699"/>
                  </a:lnTo>
                  <a:lnTo>
                    <a:pt x="700356" y="1729758"/>
                  </a:lnTo>
                  <a:lnTo>
                    <a:pt x="745380" y="1748227"/>
                  </a:lnTo>
                  <a:lnTo>
                    <a:pt x="791512" y="1766095"/>
                  </a:lnTo>
                  <a:lnTo>
                    <a:pt x="838726" y="1783349"/>
                  </a:lnTo>
                  <a:lnTo>
                    <a:pt x="886993" y="1799974"/>
                  </a:lnTo>
                  <a:lnTo>
                    <a:pt x="936287" y="1815959"/>
                  </a:lnTo>
                  <a:lnTo>
                    <a:pt x="986579" y="1831291"/>
                  </a:lnTo>
                  <a:lnTo>
                    <a:pt x="1037844" y="1845956"/>
                  </a:lnTo>
                  <a:lnTo>
                    <a:pt x="1090052" y="1859942"/>
                  </a:lnTo>
                  <a:lnTo>
                    <a:pt x="1143177" y="1873235"/>
                  </a:lnTo>
                  <a:lnTo>
                    <a:pt x="1197191" y="1885824"/>
                  </a:lnTo>
                  <a:lnTo>
                    <a:pt x="1252067" y="1897693"/>
                  </a:lnTo>
                  <a:lnTo>
                    <a:pt x="1307778" y="1908832"/>
                  </a:lnTo>
                  <a:lnTo>
                    <a:pt x="1364296" y="1919226"/>
                  </a:lnTo>
                  <a:lnTo>
                    <a:pt x="1421594" y="1928864"/>
                  </a:lnTo>
                  <a:lnTo>
                    <a:pt x="1479644" y="1937731"/>
                  </a:lnTo>
                  <a:lnTo>
                    <a:pt x="1538419" y="1945815"/>
                  </a:lnTo>
                  <a:lnTo>
                    <a:pt x="1597892" y="1953103"/>
                  </a:lnTo>
                  <a:lnTo>
                    <a:pt x="1658035" y="1959583"/>
                  </a:lnTo>
                  <a:lnTo>
                    <a:pt x="1718821" y="1965240"/>
                  </a:lnTo>
                  <a:lnTo>
                    <a:pt x="1780222" y="1970063"/>
                  </a:lnTo>
                  <a:lnTo>
                    <a:pt x="1842211" y="1974037"/>
                  </a:lnTo>
                  <a:lnTo>
                    <a:pt x="1904761" y="1977151"/>
                  </a:lnTo>
                  <a:lnTo>
                    <a:pt x="1967844" y="1979392"/>
                  </a:lnTo>
                  <a:lnTo>
                    <a:pt x="2031432" y="1980745"/>
                  </a:lnTo>
                  <a:lnTo>
                    <a:pt x="2095500" y="1981200"/>
                  </a:lnTo>
                  <a:lnTo>
                    <a:pt x="2159567" y="1980745"/>
                  </a:lnTo>
                  <a:lnTo>
                    <a:pt x="2223155" y="1979392"/>
                  </a:lnTo>
                  <a:lnTo>
                    <a:pt x="2286238" y="1977151"/>
                  </a:lnTo>
                  <a:lnTo>
                    <a:pt x="2348788" y="1974037"/>
                  </a:lnTo>
                  <a:lnTo>
                    <a:pt x="2410777" y="1970063"/>
                  </a:lnTo>
                  <a:lnTo>
                    <a:pt x="2472178" y="1965240"/>
                  </a:lnTo>
                  <a:lnTo>
                    <a:pt x="2532964" y="1959583"/>
                  </a:lnTo>
                  <a:lnTo>
                    <a:pt x="2593107" y="1953103"/>
                  </a:lnTo>
                  <a:lnTo>
                    <a:pt x="2652580" y="1945815"/>
                  </a:lnTo>
                  <a:lnTo>
                    <a:pt x="2711355" y="1937731"/>
                  </a:lnTo>
                  <a:lnTo>
                    <a:pt x="2769405" y="1928864"/>
                  </a:lnTo>
                  <a:lnTo>
                    <a:pt x="2826703" y="1919226"/>
                  </a:lnTo>
                  <a:lnTo>
                    <a:pt x="2883221" y="1908832"/>
                  </a:lnTo>
                  <a:lnTo>
                    <a:pt x="2938932" y="1897693"/>
                  </a:lnTo>
                  <a:lnTo>
                    <a:pt x="2993808" y="1885823"/>
                  </a:lnTo>
                  <a:lnTo>
                    <a:pt x="3047822" y="1873235"/>
                  </a:lnTo>
                  <a:lnTo>
                    <a:pt x="3100947" y="1859942"/>
                  </a:lnTo>
                  <a:lnTo>
                    <a:pt x="3153156" y="1845956"/>
                  </a:lnTo>
                  <a:lnTo>
                    <a:pt x="3204420" y="1831291"/>
                  </a:lnTo>
                  <a:lnTo>
                    <a:pt x="3254712" y="1815959"/>
                  </a:lnTo>
                  <a:lnTo>
                    <a:pt x="3304006" y="1799974"/>
                  </a:lnTo>
                  <a:lnTo>
                    <a:pt x="3352273" y="1783348"/>
                  </a:lnTo>
                  <a:lnTo>
                    <a:pt x="3399487" y="1766094"/>
                  </a:lnTo>
                  <a:lnTo>
                    <a:pt x="3445619" y="1748226"/>
                  </a:lnTo>
                  <a:lnTo>
                    <a:pt x="3490643" y="1729756"/>
                  </a:lnTo>
                  <a:lnTo>
                    <a:pt x="3534531" y="1710698"/>
                  </a:lnTo>
                  <a:lnTo>
                    <a:pt x="3577256" y="1691063"/>
                  </a:lnTo>
                  <a:lnTo>
                    <a:pt x="3618790" y="1670866"/>
                  </a:lnTo>
                  <a:lnTo>
                    <a:pt x="3659106" y="1650119"/>
                  </a:lnTo>
                  <a:lnTo>
                    <a:pt x="3698177" y="1628835"/>
                  </a:lnTo>
                  <a:lnTo>
                    <a:pt x="3735974" y="1607026"/>
                  </a:lnTo>
                  <a:lnTo>
                    <a:pt x="3772472" y="1584707"/>
                  </a:lnTo>
                  <a:lnTo>
                    <a:pt x="3807642" y="1561890"/>
                  </a:lnTo>
                  <a:lnTo>
                    <a:pt x="3841456" y="1538587"/>
                  </a:lnTo>
                  <a:lnTo>
                    <a:pt x="3873888" y="1514813"/>
                  </a:lnTo>
                  <a:lnTo>
                    <a:pt x="3904911" y="1490579"/>
                  </a:lnTo>
                  <a:lnTo>
                    <a:pt x="3934496" y="1465898"/>
                  </a:lnTo>
                  <a:lnTo>
                    <a:pt x="3989245" y="1415251"/>
                  </a:lnTo>
                  <a:lnTo>
                    <a:pt x="4037916" y="1362973"/>
                  </a:lnTo>
                  <a:lnTo>
                    <a:pt x="4080291" y="1309170"/>
                  </a:lnTo>
                  <a:lnTo>
                    <a:pt x="4116149" y="1253944"/>
                  </a:lnTo>
                  <a:lnTo>
                    <a:pt x="4145272" y="1197399"/>
                  </a:lnTo>
                  <a:lnTo>
                    <a:pt x="4167441" y="1139638"/>
                  </a:lnTo>
                  <a:lnTo>
                    <a:pt x="4182436" y="1080766"/>
                  </a:lnTo>
                  <a:lnTo>
                    <a:pt x="4190039" y="1020885"/>
                  </a:lnTo>
                  <a:lnTo>
                    <a:pt x="4191000" y="990600"/>
                  </a:lnTo>
                  <a:lnTo>
                    <a:pt x="4190039" y="960313"/>
                  </a:lnTo>
                  <a:lnTo>
                    <a:pt x="4182436" y="900431"/>
                  </a:lnTo>
                  <a:lnTo>
                    <a:pt x="4167441" y="841558"/>
                  </a:lnTo>
                  <a:lnTo>
                    <a:pt x="4145272" y="783797"/>
                  </a:lnTo>
                  <a:lnTo>
                    <a:pt x="4116149" y="727251"/>
                  </a:lnTo>
                  <a:lnTo>
                    <a:pt x="4080291" y="672024"/>
                  </a:lnTo>
                  <a:lnTo>
                    <a:pt x="4037916" y="618220"/>
                  </a:lnTo>
                  <a:lnTo>
                    <a:pt x="3989245" y="565943"/>
                  </a:lnTo>
                  <a:lnTo>
                    <a:pt x="3934496" y="515295"/>
                  </a:lnTo>
                  <a:lnTo>
                    <a:pt x="3904911" y="490615"/>
                  </a:lnTo>
                  <a:lnTo>
                    <a:pt x="3873888" y="466381"/>
                  </a:lnTo>
                  <a:lnTo>
                    <a:pt x="3841456" y="442606"/>
                  </a:lnTo>
                  <a:lnTo>
                    <a:pt x="3807642" y="419304"/>
                  </a:lnTo>
                  <a:lnTo>
                    <a:pt x="3772472" y="396486"/>
                  </a:lnTo>
                  <a:lnTo>
                    <a:pt x="3735974" y="374167"/>
                  </a:lnTo>
                  <a:lnTo>
                    <a:pt x="3698177" y="352359"/>
                  </a:lnTo>
                  <a:lnTo>
                    <a:pt x="3659106" y="331075"/>
                  </a:lnTo>
                  <a:lnTo>
                    <a:pt x="3618790" y="310328"/>
                  </a:lnTo>
                  <a:lnTo>
                    <a:pt x="3577256" y="290131"/>
                  </a:lnTo>
                  <a:lnTo>
                    <a:pt x="3534531" y="270497"/>
                  </a:lnTo>
                  <a:lnTo>
                    <a:pt x="3490643" y="251438"/>
                  </a:lnTo>
                  <a:lnTo>
                    <a:pt x="3445619" y="232969"/>
                  </a:lnTo>
                  <a:lnTo>
                    <a:pt x="3399487" y="215101"/>
                  </a:lnTo>
                  <a:lnTo>
                    <a:pt x="3352273" y="197848"/>
                  </a:lnTo>
                  <a:lnTo>
                    <a:pt x="3304006" y="181222"/>
                  </a:lnTo>
                  <a:lnTo>
                    <a:pt x="3254712" y="165237"/>
                  </a:lnTo>
                  <a:lnTo>
                    <a:pt x="3204420" y="149905"/>
                  </a:lnTo>
                  <a:lnTo>
                    <a:pt x="3153155" y="135240"/>
                  </a:lnTo>
                  <a:lnTo>
                    <a:pt x="3100947" y="121255"/>
                  </a:lnTo>
                  <a:lnTo>
                    <a:pt x="3047822" y="107962"/>
                  </a:lnTo>
                  <a:lnTo>
                    <a:pt x="2993808" y="95374"/>
                  </a:lnTo>
                  <a:lnTo>
                    <a:pt x="2938932" y="83504"/>
                  </a:lnTo>
                  <a:lnTo>
                    <a:pt x="2883221" y="72366"/>
                  </a:lnTo>
                  <a:lnTo>
                    <a:pt x="2826703" y="61971"/>
                  </a:lnTo>
                  <a:lnTo>
                    <a:pt x="2769405" y="52334"/>
                  </a:lnTo>
                  <a:lnTo>
                    <a:pt x="2711355" y="43467"/>
                  </a:lnTo>
                  <a:lnTo>
                    <a:pt x="2652580" y="35383"/>
                  </a:lnTo>
                  <a:lnTo>
                    <a:pt x="2593107" y="28095"/>
                  </a:lnTo>
                  <a:lnTo>
                    <a:pt x="2532964" y="21616"/>
                  </a:lnTo>
                  <a:lnTo>
                    <a:pt x="2472178" y="15959"/>
                  </a:lnTo>
                  <a:lnTo>
                    <a:pt x="2410777" y="11136"/>
                  </a:lnTo>
                  <a:lnTo>
                    <a:pt x="2348788" y="7162"/>
                  </a:lnTo>
                  <a:lnTo>
                    <a:pt x="2286238" y="4048"/>
                  </a:lnTo>
                  <a:lnTo>
                    <a:pt x="2223155" y="1807"/>
                  </a:lnTo>
                  <a:lnTo>
                    <a:pt x="2159567" y="454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00600" y="4724400"/>
              <a:ext cx="4191000" cy="1981200"/>
            </a:xfrm>
            <a:custGeom>
              <a:avLst/>
              <a:gdLst/>
              <a:ahLst/>
              <a:cxnLst/>
              <a:rect l="l" t="t" r="r" b="b"/>
              <a:pathLst>
                <a:path w="4191000" h="1981200">
                  <a:moveTo>
                    <a:pt x="0" y="990600"/>
                  </a:moveTo>
                  <a:lnTo>
                    <a:pt x="3824" y="930253"/>
                  </a:lnTo>
                  <a:lnTo>
                    <a:pt x="15150" y="870862"/>
                  </a:lnTo>
                  <a:lnTo>
                    <a:pt x="33760" y="812532"/>
                  </a:lnTo>
                  <a:lnTo>
                    <a:pt x="59433" y="755365"/>
                  </a:lnTo>
                  <a:lnTo>
                    <a:pt x="91951" y="699466"/>
                  </a:lnTo>
                  <a:lnTo>
                    <a:pt x="131095" y="644938"/>
                  </a:lnTo>
                  <a:lnTo>
                    <a:pt x="176645" y="591884"/>
                  </a:lnTo>
                  <a:lnTo>
                    <a:pt x="228383" y="540409"/>
                  </a:lnTo>
                  <a:lnTo>
                    <a:pt x="286088" y="490615"/>
                  </a:lnTo>
                  <a:lnTo>
                    <a:pt x="317111" y="466381"/>
                  </a:lnTo>
                  <a:lnTo>
                    <a:pt x="349543" y="442606"/>
                  </a:lnTo>
                  <a:lnTo>
                    <a:pt x="383357" y="419304"/>
                  </a:lnTo>
                  <a:lnTo>
                    <a:pt x="418527" y="396486"/>
                  </a:lnTo>
                  <a:lnTo>
                    <a:pt x="455025" y="374167"/>
                  </a:lnTo>
                  <a:lnTo>
                    <a:pt x="492822" y="352359"/>
                  </a:lnTo>
                  <a:lnTo>
                    <a:pt x="531893" y="331075"/>
                  </a:lnTo>
                  <a:lnTo>
                    <a:pt x="572209" y="310328"/>
                  </a:lnTo>
                  <a:lnTo>
                    <a:pt x="613743" y="290131"/>
                  </a:lnTo>
                  <a:lnTo>
                    <a:pt x="656468" y="270497"/>
                  </a:lnTo>
                  <a:lnTo>
                    <a:pt x="700356" y="251438"/>
                  </a:lnTo>
                  <a:lnTo>
                    <a:pt x="745380" y="232969"/>
                  </a:lnTo>
                  <a:lnTo>
                    <a:pt x="791512" y="215101"/>
                  </a:lnTo>
                  <a:lnTo>
                    <a:pt x="838726" y="197848"/>
                  </a:lnTo>
                  <a:lnTo>
                    <a:pt x="886993" y="181222"/>
                  </a:lnTo>
                  <a:lnTo>
                    <a:pt x="936287" y="165237"/>
                  </a:lnTo>
                  <a:lnTo>
                    <a:pt x="986579" y="149905"/>
                  </a:lnTo>
                  <a:lnTo>
                    <a:pt x="1037843" y="135240"/>
                  </a:lnTo>
                  <a:lnTo>
                    <a:pt x="1090052" y="121255"/>
                  </a:lnTo>
                  <a:lnTo>
                    <a:pt x="1143177" y="107962"/>
                  </a:lnTo>
                  <a:lnTo>
                    <a:pt x="1197191" y="95374"/>
                  </a:lnTo>
                  <a:lnTo>
                    <a:pt x="1252067" y="83504"/>
                  </a:lnTo>
                  <a:lnTo>
                    <a:pt x="1307778" y="72366"/>
                  </a:lnTo>
                  <a:lnTo>
                    <a:pt x="1364296" y="61971"/>
                  </a:lnTo>
                  <a:lnTo>
                    <a:pt x="1421594" y="52334"/>
                  </a:lnTo>
                  <a:lnTo>
                    <a:pt x="1479644" y="43467"/>
                  </a:lnTo>
                  <a:lnTo>
                    <a:pt x="1538419" y="35383"/>
                  </a:lnTo>
                  <a:lnTo>
                    <a:pt x="1597892" y="28095"/>
                  </a:lnTo>
                  <a:lnTo>
                    <a:pt x="1658035" y="21616"/>
                  </a:lnTo>
                  <a:lnTo>
                    <a:pt x="1718821" y="15959"/>
                  </a:lnTo>
                  <a:lnTo>
                    <a:pt x="1780222" y="11136"/>
                  </a:lnTo>
                  <a:lnTo>
                    <a:pt x="1842211" y="7162"/>
                  </a:lnTo>
                  <a:lnTo>
                    <a:pt x="1904761" y="4048"/>
                  </a:lnTo>
                  <a:lnTo>
                    <a:pt x="1967844" y="1807"/>
                  </a:lnTo>
                  <a:lnTo>
                    <a:pt x="2031432" y="454"/>
                  </a:lnTo>
                  <a:lnTo>
                    <a:pt x="2095500" y="0"/>
                  </a:lnTo>
                  <a:lnTo>
                    <a:pt x="2159567" y="454"/>
                  </a:lnTo>
                  <a:lnTo>
                    <a:pt x="2223155" y="1807"/>
                  </a:lnTo>
                  <a:lnTo>
                    <a:pt x="2286238" y="4048"/>
                  </a:lnTo>
                  <a:lnTo>
                    <a:pt x="2348788" y="7162"/>
                  </a:lnTo>
                  <a:lnTo>
                    <a:pt x="2410777" y="11136"/>
                  </a:lnTo>
                  <a:lnTo>
                    <a:pt x="2472178" y="15959"/>
                  </a:lnTo>
                  <a:lnTo>
                    <a:pt x="2532964" y="21616"/>
                  </a:lnTo>
                  <a:lnTo>
                    <a:pt x="2593107" y="28095"/>
                  </a:lnTo>
                  <a:lnTo>
                    <a:pt x="2652580" y="35383"/>
                  </a:lnTo>
                  <a:lnTo>
                    <a:pt x="2711355" y="43467"/>
                  </a:lnTo>
                  <a:lnTo>
                    <a:pt x="2769405" y="52334"/>
                  </a:lnTo>
                  <a:lnTo>
                    <a:pt x="2826703" y="61971"/>
                  </a:lnTo>
                  <a:lnTo>
                    <a:pt x="2883221" y="72366"/>
                  </a:lnTo>
                  <a:lnTo>
                    <a:pt x="2938932" y="83504"/>
                  </a:lnTo>
                  <a:lnTo>
                    <a:pt x="2993808" y="95374"/>
                  </a:lnTo>
                  <a:lnTo>
                    <a:pt x="3047822" y="107962"/>
                  </a:lnTo>
                  <a:lnTo>
                    <a:pt x="3100947" y="121255"/>
                  </a:lnTo>
                  <a:lnTo>
                    <a:pt x="3153155" y="135240"/>
                  </a:lnTo>
                  <a:lnTo>
                    <a:pt x="3204420" y="149905"/>
                  </a:lnTo>
                  <a:lnTo>
                    <a:pt x="3254712" y="165237"/>
                  </a:lnTo>
                  <a:lnTo>
                    <a:pt x="3304006" y="181222"/>
                  </a:lnTo>
                  <a:lnTo>
                    <a:pt x="3352273" y="197848"/>
                  </a:lnTo>
                  <a:lnTo>
                    <a:pt x="3399487" y="215101"/>
                  </a:lnTo>
                  <a:lnTo>
                    <a:pt x="3445619" y="232969"/>
                  </a:lnTo>
                  <a:lnTo>
                    <a:pt x="3490643" y="251438"/>
                  </a:lnTo>
                  <a:lnTo>
                    <a:pt x="3534531" y="270497"/>
                  </a:lnTo>
                  <a:lnTo>
                    <a:pt x="3577256" y="290131"/>
                  </a:lnTo>
                  <a:lnTo>
                    <a:pt x="3618790" y="310328"/>
                  </a:lnTo>
                  <a:lnTo>
                    <a:pt x="3659106" y="331075"/>
                  </a:lnTo>
                  <a:lnTo>
                    <a:pt x="3698177" y="352359"/>
                  </a:lnTo>
                  <a:lnTo>
                    <a:pt x="3735974" y="374167"/>
                  </a:lnTo>
                  <a:lnTo>
                    <a:pt x="3772472" y="396486"/>
                  </a:lnTo>
                  <a:lnTo>
                    <a:pt x="3807642" y="419304"/>
                  </a:lnTo>
                  <a:lnTo>
                    <a:pt x="3841456" y="442606"/>
                  </a:lnTo>
                  <a:lnTo>
                    <a:pt x="3873888" y="466381"/>
                  </a:lnTo>
                  <a:lnTo>
                    <a:pt x="3904911" y="490615"/>
                  </a:lnTo>
                  <a:lnTo>
                    <a:pt x="3934496" y="515295"/>
                  </a:lnTo>
                  <a:lnTo>
                    <a:pt x="3989245" y="565943"/>
                  </a:lnTo>
                  <a:lnTo>
                    <a:pt x="4037916" y="618220"/>
                  </a:lnTo>
                  <a:lnTo>
                    <a:pt x="4080291" y="672024"/>
                  </a:lnTo>
                  <a:lnTo>
                    <a:pt x="4116149" y="727251"/>
                  </a:lnTo>
                  <a:lnTo>
                    <a:pt x="4145272" y="783797"/>
                  </a:lnTo>
                  <a:lnTo>
                    <a:pt x="4167441" y="841558"/>
                  </a:lnTo>
                  <a:lnTo>
                    <a:pt x="4182436" y="900431"/>
                  </a:lnTo>
                  <a:lnTo>
                    <a:pt x="4190039" y="960313"/>
                  </a:lnTo>
                  <a:lnTo>
                    <a:pt x="4191000" y="990600"/>
                  </a:lnTo>
                  <a:lnTo>
                    <a:pt x="4190039" y="1020885"/>
                  </a:lnTo>
                  <a:lnTo>
                    <a:pt x="4187175" y="1050945"/>
                  </a:lnTo>
                  <a:lnTo>
                    <a:pt x="4175849" y="1110334"/>
                  </a:lnTo>
                  <a:lnTo>
                    <a:pt x="4157239" y="1168664"/>
                  </a:lnTo>
                  <a:lnTo>
                    <a:pt x="4131566" y="1225830"/>
                  </a:lnTo>
                  <a:lnTo>
                    <a:pt x="4099048" y="1281728"/>
                  </a:lnTo>
                  <a:lnTo>
                    <a:pt x="4059904" y="1336256"/>
                  </a:lnTo>
                  <a:lnTo>
                    <a:pt x="4014354" y="1389309"/>
                  </a:lnTo>
                  <a:lnTo>
                    <a:pt x="3962616" y="1440785"/>
                  </a:lnTo>
                  <a:lnTo>
                    <a:pt x="3904911" y="1490579"/>
                  </a:lnTo>
                  <a:lnTo>
                    <a:pt x="3873888" y="1514813"/>
                  </a:lnTo>
                  <a:lnTo>
                    <a:pt x="3841456" y="1538587"/>
                  </a:lnTo>
                  <a:lnTo>
                    <a:pt x="3807642" y="1561890"/>
                  </a:lnTo>
                  <a:lnTo>
                    <a:pt x="3772472" y="1584707"/>
                  </a:lnTo>
                  <a:lnTo>
                    <a:pt x="3735974" y="1607026"/>
                  </a:lnTo>
                  <a:lnTo>
                    <a:pt x="3698177" y="1628835"/>
                  </a:lnTo>
                  <a:lnTo>
                    <a:pt x="3659106" y="1650119"/>
                  </a:lnTo>
                  <a:lnTo>
                    <a:pt x="3618790" y="1670866"/>
                  </a:lnTo>
                  <a:lnTo>
                    <a:pt x="3577256" y="1691063"/>
                  </a:lnTo>
                  <a:lnTo>
                    <a:pt x="3534531" y="1710698"/>
                  </a:lnTo>
                  <a:lnTo>
                    <a:pt x="3490643" y="1729756"/>
                  </a:lnTo>
                  <a:lnTo>
                    <a:pt x="3445619" y="1748226"/>
                  </a:lnTo>
                  <a:lnTo>
                    <a:pt x="3399487" y="1766094"/>
                  </a:lnTo>
                  <a:lnTo>
                    <a:pt x="3352273" y="1783348"/>
                  </a:lnTo>
                  <a:lnTo>
                    <a:pt x="3304006" y="1799974"/>
                  </a:lnTo>
                  <a:lnTo>
                    <a:pt x="3254712" y="1815959"/>
                  </a:lnTo>
                  <a:lnTo>
                    <a:pt x="3204420" y="1831291"/>
                  </a:lnTo>
                  <a:lnTo>
                    <a:pt x="3153156" y="1845956"/>
                  </a:lnTo>
                  <a:lnTo>
                    <a:pt x="3100947" y="1859942"/>
                  </a:lnTo>
                  <a:lnTo>
                    <a:pt x="3047822" y="1873235"/>
                  </a:lnTo>
                  <a:lnTo>
                    <a:pt x="2993808" y="1885823"/>
                  </a:lnTo>
                  <a:lnTo>
                    <a:pt x="2938932" y="1897693"/>
                  </a:lnTo>
                  <a:lnTo>
                    <a:pt x="2883221" y="1908832"/>
                  </a:lnTo>
                  <a:lnTo>
                    <a:pt x="2826703" y="1919226"/>
                  </a:lnTo>
                  <a:lnTo>
                    <a:pt x="2769405" y="1928864"/>
                  </a:lnTo>
                  <a:lnTo>
                    <a:pt x="2711355" y="1937731"/>
                  </a:lnTo>
                  <a:lnTo>
                    <a:pt x="2652580" y="1945815"/>
                  </a:lnTo>
                  <a:lnTo>
                    <a:pt x="2593107" y="1953103"/>
                  </a:lnTo>
                  <a:lnTo>
                    <a:pt x="2532964" y="1959583"/>
                  </a:lnTo>
                  <a:lnTo>
                    <a:pt x="2472178" y="1965240"/>
                  </a:lnTo>
                  <a:lnTo>
                    <a:pt x="2410777" y="1970063"/>
                  </a:lnTo>
                  <a:lnTo>
                    <a:pt x="2348788" y="1974037"/>
                  </a:lnTo>
                  <a:lnTo>
                    <a:pt x="2286238" y="1977151"/>
                  </a:lnTo>
                  <a:lnTo>
                    <a:pt x="2223155" y="1979392"/>
                  </a:lnTo>
                  <a:lnTo>
                    <a:pt x="2159567" y="1980745"/>
                  </a:lnTo>
                  <a:lnTo>
                    <a:pt x="2095500" y="1981200"/>
                  </a:lnTo>
                  <a:lnTo>
                    <a:pt x="2031432" y="1980745"/>
                  </a:lnTo>
                  <a:lnTo>
                    <a:pt x="1967844" y="1979392"/>
                  </a:lnTo>
                  <a:lnTo>
                    <a:pt x="1904761" y="1977151"/>
                  </a:lnTo>
                  <a:lnTo>
                    <a:pt x="1842211" y="1974037"/>
                  </a:lnTo>
                  <a:lnTo>
                    <a:pt x="1780222" y="1970063"/>
                  </a:lnTo>
                  <a:lnTo>
                    <a:pt x="1718821" y="1965240"/>
                  </a:lnTo>
                  <a:lnTo>
                    <a:pt x="1658035" y="1959583"/>
                  </a:lnTo>
                  <a:lnTo>
                    <a:pt x="1597892" y="1953103"/>
                  </a:lnTo>
                  <a:lnTo>
                    <a:pt x="1538419" y="1945815"/>
                  </a:lnTo>
                  <a:lnTo>
                    <a:pt x="1479644" y="1937731"/>
                  </a:lnTo>
                  <a:lnTo>
                    <a:pt x="1421594" y="1928864"/>
                  </a:lnTo>
                  <a:lnTo>
                    <a:pt x="1364296" y="1919226"/>
                  </a:lnTo>
                  <a:lnTo>
                    <a:pt x="1307778" y="1908832"/>
                  </a:lnTo>
                  <a:lnTo>
                    <a:pt x="1252067" y="1897693"/>
                  </a:lnTo>
                  <a:lnTo>
                    <a:pt x="1197191" y="1885824"/>
                  </a:lnTo>
                  <a:lnTo>
                    <a:pt x="1143177" y="1873235"/>
                  </a:lnTo>
                  <a:lnTo>
                    <a:pt x="1090052" y="1859942"/>
                  </a:lnTo>
                  <a:lnTo>
                    <a:pt x="1037844" y="1845956"/>
                  </a:lnTo>
                  <a:lnTo>
                    <a:pt x="986579" y="1831291"/>
                  </a:lnTo>
                  <a:lnTo>
                    <a:pt x="936287" y="1815959"/>
                  </a:lnTo>
                  <a:lnTo>
                    <a:pt x="886993" y="1799974"/>
                  </a:lnTo>
                  <a:lnTo>
                    <a:pt x="838726" y="1783349"/>
                  </a:lnTo>
                  <a:lnTo>
                    <a:pt x="791512" y="1766095"/>
                  </a:lnTo>
                  <a:lnTo>
                    <a:pt x="745380" y="1748227"/>
                  </a:lnTo>
                  <a:lnTo>
                    <a:pt x="700356" y="1729758"/>
                  </a:lnTo>
                  <a:lnTo>
                    <a:pt x="656468" y="1710699"/>
                  </a:lnTo>
                  <a:lnTo>
                    <a:pt x="613743" y="1691065"/>
                  </a:lnTo>
                  <a:lnTo>
                    <a:pt x="572209" y="1670868"/>
                  </a:lnTo>
                  <a:lnTo>
                    <a:pt x="531893" y="1650121"/>
                  </a:lnTo>
                  <a:lnTo>
                    <a:pt x="492822" y="1628837"/>
                  </a:lnTo>
                  <a:lnTo>
                    <a:pt x="455025" y="1607029"/>
                  </a:lnTo>
                  <a:lnTo>
                    <a:pt x="418527" y="1584710"/>
                  </a:lnTo>
                  <a:lnTo>
                    <a:pt x="383357" y="1561893"/>
                  </a:lnTo>
                  <a:lnTo>
                    <a:pt x="349543" y="1538591"/>
                  </a:lnTo>
                  <a:lnTo>
                    <a:pt x="317111" y="1514816"/>
                  </a:lnTo>
                  <a:lnTo>
                    <a:pt x="286088" y="1490583"/>
                  </a:lnTo>
                  <a:lnTo>
                    <a:pt x="256503" y="1465903"/>
                  </a:lnTo>
                  <a:lnTo>
                    <a:pt x="201754" y="1415256"/>
                  </a:lnTo>
                  <a:lnTo>
                    <a:pt x="153083" y="1362979"/>
                  </a:lnTo>
                  <a:lnTo>
                    <a:pt x="110708" y="1309176"/>
                  </a:lnTo>
                  <a:lnTo>
                    <a:pt x="74850" y="1253951"/>
                  </a:lnTo>
                  <a:lnTo>
                    <a:pt x="45727" y="1197407"/>
                  </a:lnTo>
                  <a:lnTo>
                    <a:pt x="23558" y="1139648"/>
                  </a:lnTo>
                  <a:lnTo>
                    <a:pt x="8563" y="1080776"/>
                  </a:lnTo>
                  <a:lnTo>
                    <a:pt x="960" y="1020897"/>
                  </a:lnTo>
                  <a:lnTo>
                    <a:pt x="0" y="9906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506339" y="4836109"/>
            <a:ext cx="278320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0073" y="1019302"/>
            <a:ext cx="186372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7</a:t>
            </a:r>
            <a:r>
              <a:rPr dirty="0">
                <a:solidFill>
                  <a:srgbClr val="FFC000"/>
                </a:solidFill>
              </a:rPr>
              <a:t>+</a:t>
            </a:r>
            <a:r>
              <a:rPr dirty="0">
                <a:solidFill>
                  <a:srgbClr val="FFFF00"/>
                </a:solidFill>
              </a:rPr>
              <a:t>8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0" y="1981263"/>
            <a:ext cx="1046480" cy="1808480"/>
            <a:chOff x="3048000" y="1981263"/>
            <a:chExt cx="1046480" cy="1808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057336"/>
              <a:ext cx="360362" cy="81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057336"/>
              <a:ext cx="360362" cy="817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057336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2057336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971736"/>
              <a:ext cx="360362" cy="8175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971736"/>
              <a:ext cx="360362" cy="8175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12" y="1981263"/>
              <a:ext cx="950798" cy="95446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343387" y="1981200"/>
            <a:ext cx="1063625" cy="1808480"/>
            <a:chOff x="4343387" y="1981200"/>
            <a:chExt cx="1063625" cy="18084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399" y="2057336"/>
              <a:ext cx="360362" cy="817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2057336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2057336"/>
              <a:ext cx="360362" cy="817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9" y="2057336"/>
              <a:ext cx="360362" cy="81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399" y="2971736"/>
              <a:ext cx="360362" cy="8175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387" y="1981200"/>
              <a:ext cx="1063536" cy="1019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9" y="2971736"/>
              <a:ext cx="360362" cy="8175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2971736"/>
              <a:ext cx="360362" cy="81756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2000" y="4267200"/>
            <a:ext cx="18288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33600" y="5562600"/>
            <a:ext cx="1752600" cy="6096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536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14800" y="4267200"/>
            <a:ext cx="19050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00800" y="5486400"/>
            <a:ext cx="1752600" cy="6096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536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1400" y="2971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4343400" cy="28956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45100" y="4711700"/>
            <a:ext cx="3225800" cy="1778000"/>
            <a:chOff x="5245100" y="4711700"/>
            <a:chExt cx="3225800" cy="1778000"/>
          </a:xfrm>
        </p:grpSpPr>
        <p:sp>
          <p:nvSpPr>
            <p:cNvPr id="5" name="object 5"/>
            <p:cNvSpPr/>
            <p:nvPr/>
          </p:nvSpPr>
          <p:spPr>
            <a:xfrm>
              <a:off x="5257800" y="4724400"/>
              <a:ext cx="3200400" cy="1752600"/>
            </a:xfrm>
            <a:custGeom>
              <a:avLst/>
              <a:gdLst/>
              <a:ahLst/>
              <a:cxnLst/>
              <a:rect l="l" t="t" r="r" b="b"/>
              <a:pathLst>
                <a:path w="3200400" h="1752600">
                  <a:moveTo>
                    <a:pt x="1600200" y="0"/>
                  </a:moveTo>
                  <a:lnTo>
                    <a:pt x="1538818" y="632"/>
                  </a:lnTo>
                  <a:lnTo>
                    <a:pt x="1478021" y="2515"/>
                  </a:lnTo>
                  <a:lnTo>
                    <a:pt x="1417850" y="5626"/>
                  </a:lnTo>
                  <a:lnTo>
                    <a:pt x="1358347" y="9942"/>
                  </a:lnTo>
                  <a:lnTo>
                    <a:pt x="1299552" y="15440"/>
                  </a:lnTo>
                  <a:lnTo>
                    <a:pt x="1241508" y="22097"/>
                  </a:lnTo>
                  <a:lnTo>
                    <a:pt x="1184256" y="29892"/>
                  </a:lnTo>
                  <a:lnTo>
                    <a:pt x="1127837" y="38800"/>
                  </a:lnTo>
                  <a:lnTo>
                    <a:pt x="1072292" y="48801"/>
                  </a:lnTo>
                  <a:lnTo>
                    <a:pt x="1017663" y="59870"/>
                  </a:lnTo>
                  <a:lnTo>
                    <a:pt x="963992" y="71985"/>
                  </a:lnTo>
                  <a:lnTo>
                    <a:pt x="911320" y="85124"/>
                  </a:lnTo>
                  <a:lnTo>
                    <a:pt x="859688" y="99263"/>
                  </a:lnTo>
                  <a:lnTo>
                    <a:pt x="809138" y="114381"/>
                  </a:lnTo>
                  <a:lnTo>
                    <a:pt x="759712" y="130454"/>
                  </a:lnTo>
                  <a:lnTo>
                    <a:pt x="711449" y="147460"/>
                  </a:lnTo>
                  <a:lnTo>
                    <a:pt x="664393" y="165376"/>
                  </a:lnTo>
                  <a:lnTo>
                    <a:pt x="618585" y="184179"/>
                  </a:lnTo>
                  <a:lnTo>
                    <a:pt x="574065" y="203847"/>
                  </a:lnTo>
                  <a:lnTo>
                    <a:pt x="530876" y="224357"/>
                  </a:lnTo>
                  <a:lnTo>
                    <a:pt x="489058" y="245686"/>
                  </a:lnTo>
                  <a:lnTo>
                    <a:pt x="448654" y="267812"/>
                  </a:lnTo>
                  <a:lnTo>
                    <a:pt x="409705" y="290712"/>
                  </a:lnTo>
                  <a:lnTo>
                    <a:pt x="372251" y="314363"/>
                  </a:lnTo>
                  <a:lnTo>
                    <a:pt x="336335" y="338742"/>
                  </a:lnTo>
                  <a:lnTo>
                    <a:pt x="301998" y="363828"/>
                  </a:lnTo>
                  <a:lnTo>
                    <a:pt x="269282" y="389596"/>
                  </a:lnTo>
                  <a:lnTo>
                    <a:pt x="238227" y="416026"/>
                  </a:lnTo>
                  <a:lnTo>
                    <a:pt x="208876" y="443093"/>
                  </a:lnTo>
                  <a:lnTo>
                    <a:pt x="181269" y="470775"/>
                  </a:lnTo>
                  <a:lnTo>
                    <a:pt x="155448" y="499049"/>
                  </a:lnTo>
                  <a:lnTo>
                    <a:pt x="109331" y="557285"/>
                  </a:lnTo>
                  <a:lnTo>
                    <a:pt x="70856" y="617619"/>
                  </a:lnTo>
                  <a:lnTo>
                    <a:pt x="40353" y="679869"/>
                  </a:lnTo>
                  <a:lnTo>
                    <a:pt x="18155" y="743853"/>
                  </a:lnTo>
                  <a:lnTo>
                    <a:pt x="4594" y="809390"/>
                  </a:lnTo>
                  <a:lnTo>
                    <a:pt x="0" y="876300"/>
                  </a:lnTo>
                  <a:lnTo>
                    <a:pt x="1155" y="909912"/>
                  </a:lnTo>
                  <a:lnTo>
                    <a:pt x="10274" y="976156"/>
                  </a:lnTo>
                  <a:lnTo>
                    <a:pt x="28196" y="1040937"/>
                  </a:lnTo>
                  <a:lnTo>
                    <a:pt x="54587" y="1104075"/>
                  </a:lnTo>
                  <a:lnTo>
                    <a:pt x="89117" y="1165388"/>
                  </a:lnTo>
                  <a:lnTo>
                    <a:pt x="131455" y="1224694"/>
                  </a:lnTo>
                  <a:lnTo>
                    <a:pt x="181269" y="1281813"/>
                  </a:lnTo>
                  <a:lnTo>
                    <a:pt x="208876" y="1309495"/>
                  </a:lnTo>
                  <a:lnTo>
                    <a:pt x="238227" y="1336562"/>
                  </a:lnTo>
                  <a:lnTo>
                    <a:pt x="269282" y="1362991"/>
                  </a:lnTo>
                  <a:lnTo>
                    <a:pt x="301998" y="1388760"/>
                  </a:lnTo>
                  <a:lnTo>
                    <a:pt x="336335" y="1413846"/>
                  </a:lnTo>
                  <a:lnTo>
                    <a:pt x="372251" y="1438226"/>
                  </a:lnTo>
                  <a:lnTo>
                    <a:pt x="409705" y="1461877"/>
                  </a:lnTo>
                  <a:lnTo>
                    <a:pt x="448654" y="1484778"/>
                  </a:lnTo>
                  <a:lnTo>
                    <a:pt x="489058" y="1506904"/>
                  </a:lnTo>
                  <a:lnTo>
                    <a:pt x="530876" y="1528234"/>
                  </a:lnTo>
                  <a:lnTo>
                    <a:pt x="574065" y="1548744"/>
                  </a:lnTo>
                  <a:lnTo>
                    <a:pt x="618585" y="1568412"/>
                  </a:lnTo>
                  <a:lnTo>
                    <a:pt x="664393" y="1587216"/>
                  </a:lnTo>
                  <a:lnTo>
                    <a:pt x="711449" y="1605133"/>
                  </a:lnTo>
                  <a:lnTo>
                    <a:pt x="759712" y="1622139"/>
                  </a:lnTo>
                  <a:lnTo>
                    <a:pt x="809138" y="1638213"/>
                  </a:lnTo>
                  <a:lnTo>
                    <a:pt x="859688" y="1653331"/>
                  </a:lnTo>
                  <a:lnTo>
                    <a:pt x="911320" y="1667471"/>
                  </a:lnTo>
                  <a:lnTo>
                    <a:pt x="963992" y="1680610"/>
                  </a:lnTo>
                  <a:lnTo>
                    <a:pt x="1017663" y="1692726"/>
                  </a:lnTo>
                  <a:lnTo>
                    <a:pt x="1072292" y="1703796"/>
                  </a:lnTo>
                  <a:lnTo>
                    <a:pt x="1127837" y="1713796"/>
                  </a:lnTo>
                  <a:lnTo>
                    <a:pt x="1184256" y="1722706"/>
                  </a:lnTo>
                  <a:lnTo>
                    <a:pt x="1241508" y="1730501"/>
                  </a:lnTo>
                  <a:lnTo>
                    <a:pt x="1299552" y="1737158"/>
                  </a:lnTo>
                  <a:lnTo>
                    <a:pt x="1358347" y="1742657"/>
                  </a:lnTo>
                  <a:lnTo>
                    <a:pt x="1417850" y="1746973"/>
                  </a:lnTo>
                  <a:lnTo>
                    <a:pt x="1478021" y="1750084"/>
                  </a:lnTo>
                  <a:lnTo>
                    <a:pt x="1538818" y="1751967"/>
                  </a:lnTo>
                  <a:lnTo>
                    <a:pt x="1600200" y="1752600"/>
                  </a:lnTo>
                  <a:lnTo>
                    <a:pt x="1661581" y="1751967"/>
                  </a:lnTo>
                  <a:lnTo>
                    <a:pt x="1722378" y="1750084"/>
                  </a:lnTo>
                  <a:lnTo>
                    <a:pt x="1782549" y="1746973"/>
                  </a:lnTo>
                  <a:lnTo>
                    <a:pt x="1842052" y="1742657"/>
                  </a:lnTo>
                  <a:lnTo>
                    <a:pt x="1900847" y="1737158"/>
                  </a:lnTo>
                  <a:lnTo>
                    <a:pt x="1958891" y="1730501"/>
                  </a:lnTo>
                  <a:lnTo>
                    <a:pt x="2016143" y="1722706"/>
                  </a:lnTo>
                  <a:lnTo>
                    <a:pt x="2072562" y="1713796"/>
                  </a:lnTo>
                  <a:lnTo>
                    <a:pt x="2128107" y="1703796"/>
                  </a:lnTo>
                  <a:lnTo>
                    <a:pt x="2182736" y="1692726"/>
                  </a:lnTo>
                  <a:lnTo>
                    <a:pt x="2236407" y="1680610"/>
                  </a:lnTo>
                  <a:lnTo>
                    <a:pt x="2289079" y="1667471"/>
                  </a:lnTo>
                  <a:lnTo>
                    <a:pt x="2340711" y="1653331"/>
                  </a:lnTo>
                  <a:lnTo>
                    <a:pt x="2391261" y="1638213"/>
                  </a:lnTo>
                  <a:lnTo>
                    <a:pt x="2440687" y="1622139"/>
                  </a:lnTo>
                  <a:lnTo>
                    <a:pt x="2488950" y="1605133"/>
                  </a:lnTo>
                  <a:lnTo>
                    <a:pt x="2536006" y="1587216"/>
                  </a:lnTo>
                  <a:lnTo>
                    <a:pt x="2581814" y="1568412"/>
                  </a:lnTo>
                  <a:lnTo>
                    <a:pt x="2626334" y="1548744"/>
                  </a:lnTo>
                  <a:lnTo>
                    <a:pt x="2669523" y="1528234"/>
                  </a:lnTo>
                  <a:lnTo>
                    <a:pt x="2711341" y="1506904"/>
                  </a:lnTo>
                  <a:lnTo>
                    <a:pt x="2751745" y="1484778"/>
                  </a:lnTo>
                  <a:lnTo>
                    <a:pt x="2790694" y="1461877"/>
                  </a:lnTo>
                  <a:lnTo>
                    <a:pt x="2828148" y="1438226"/>
                  </a:lnTo>
                  <a:lnTo>
                    <a:pt x="2864064" y="1413846"/>
                  </a:lnTo>
                  <a:lnTo>
                    <a:pt x="2898401" y="1388760"/>
                  </a:lnTo>
                  <a:lnTo>
                    <a:pt x="2931117" y="1362991"/>
                  </a:lnTo>
                  <a:lnTo>
                    <a:pt x="2962172" y="1336562"/>
                  </a:lnTo>
                  <a:lnTo>
                    <a:pt x="2991523" y="1309495"/>
                  </a:lnTo>
                  <a:lnTo>
                    <a:pt x="3019130" y="1281813"/>
                  </a:lnTo>
                  <a:lnTo>
                    <a:pt x="3044951" y="1253538"/>
                  </a:lnTo>
                  <a:lnTo>
                    <a:pt x="3091068" y="1195303"/>
                  </a:lnTo>
                  <a:lnTo>
                    <a:pt x="3129543" y="1134971"/>
                  </a:lnTo>
                  <a:lnTo>
                    <a:pt x="3160046" y="1072723"/>
                  </a:lnTo>
                  <a:lnTo>
                    <a:pt x="3182244" y="1008740"/>
                  </a:lnTo>
                  <a:lnTo>
                    <a:pt x="3195805" y="943205"/>
                  </a:lnTo>
                  <a:lnTo>
                    <a:pt x="3200400" y="876300"/>
                  </a:lnTo>
                  <a:lnTo>
                    <a:pt x="3199244" y="842685"/>
                  </a:lnTo>
                  <a:lnTo>
                    <a:pt x="3190125" y="776439"/>
                  </a:lnTo>
                  <a:lnTo>
                    <a:pt x="3172203" y="711655"/>
                  </a:lnTo>
                  <a:lnTo>
                    <a:pt x="3145812" y="648516"/>
                  </a:lnTo>
                  <a:lnTo>
                    <a:pt x="3111282" y="587201"/>
                  </a:lnTo>
                  <a:lnTo>
                    <a:pt x="3068944" y="527894"/>
                  </a:lnTo>
                  <a:lnTo>
                    <a:pt x="3019130" y="470775"/>
                  </a:lnTo>
                  <a:lnTo>
                    <a:pt x="2991523" y="443093"/>
                  </a:lnTo>
                  <a:lnTo>
                    <a:pt x="2962172" y="416026"/>
                  </a:lnTo>
                  <a:lnTo>
                    <a:pt x="2931117" y="389596"/>
                  </a:lnTo>
                  <a:lnTo>
                    <a:pt x="2898401" y="363828"/>
                  </a:lnTo>
                  <a:lnTo>
                    <a:pt x="2864064" y="338742"/>
                  </a:lnTo>
                  <a:lnTo>
                    <a:pt x="2828148" y="314363"/>
                  </a:lnTo>
                  <a:lnTo>
                    <a:pt x="2790694" y="290712"/>
                  </a:lnTo>
                  <a:lnTo>
                    <a:pt x="2751745" y="267812"/>
                  </a:lnTo>
                  <a:lnTo>
                    <a:pt x="2711341" y="245686"/>
                  </a:lnTo>
                  <a:lnTo>
                    <a:pt x="2669523" y="224357"/>
                  </a:lnTo>
                  <a:lnTo>
                    <a:pt x="2626334" y="203847"/>
                  </a:lnTo>
                  <a:lnTo>
                    <a:pt x="2581814" y="184179"/>
                  </a:lnTo>
                  <a:lnTo>
                    <a:pt x="2536006" y="165376"/>
                  </a:lnTo>
                  <a:lnTo>
                    <a:pt x="2488950" y="147460"/>
                  </a:lnTo>
                  <a:lnTo>
                    <a:pt x="2440687" y="130454"/>
                  </a:lnTo>
                  <a:lnTo>
                    <a:pt x="2391261" y="114381"/>
                  </a:lnTo>
                  <a:lnTo>
                    <a:pt x="2340711" y="99263"/>
                  </a:lnTo>
                  <a:lnTo>
                    <a:pt x="2289079" y="85124"/>
                  </a:lnTo>
                  <a:lnTo>
                    <a:pt x="2236407" y="71985"/>
                  </a:lnTo>
                  <a:lnTo>
                    <a:pt x="2182736" y="59870"/>
                  </a:lnTo>
                  <a:lnTo>
                    <a:pt x="2128107" y="48801"/>
                  </a:lnTo>
                  <a:lnTo>
                    <a:pt x="2072562" y="38800"/>
                  </a:lnTo>
                  <a:lnTo>
                    <a:pt x="2016143" y="29892"/>
                  </a:lnTo>
                  <a:lnTo>
                    <a:pt x="1958891" y="22097"/>
                  </a:lnTo>
                  <a:lnTo>
                    <a:pt x="1900847" y="15440"/>
                  </a:lnTo>
                  <a:lnTo>
                    <a:pt x="1842052" y="9942"/>
                  </a:lnTo>
                  <a:lnTo>
                    <a:pt x="1782549" y="5626"/>
                  </a:lnTo>
                  <a:lnTo>
                    <a:pt x="1722378" y="2515"/>
                  </a:lnTo>
                  <a:lnTo>
                    <a:pt x="1661581" y="632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57800" y="4724400"/>
              <a:ext cx="3200400" cy="1752600"/>
            </a:xfrm>
            <a:custGeom>
              <a:avLst/>
              <a:gdLst/>
              <a:ahLst/>
              <a:cxnLst/>
              <a:rect l="l" t="t" r="r" b="b"/>
              <a:pathLst>
                <a:path w="3200400" h="1752600">
                  <a:moveTo>
                    <a:pt x="0" y="876300"/>
                  </a:moveTo>
                  <a:lnTo>
                    <a:pt x="4594" y="809390"/>
                  </a:lnTo>
                  <a:lnTo>
                    <a:pt x="18155" y="743853"/>
                  </a:lnTo>
                  <a:lnTo>
                    <a:pt x="40353" y="679869"/>
                  </a:lnTo>
                  <a:lnTo>
                    <a:pt x="70856" y="617619"/>
                  </a:lnTo>
                  <a:lnTo>
                    <a:pt x="109331" y="557285"/>
                  </a:lnTo>
                  <a:lnTo>
                    <a:pt x="155448" y="499049"/>
                  </a:lnTo>
                  <a:lnTo>
                    <a:pt x="181269" y="470775"/>
                  </a:lnTo>
                  <a:lnTo>
                    <a:pt x="208876" y="443093"/>
                  </a:lnTo>
                  <a:lnTo>
                    <a:pt x="238227" y="416026"/>
                  </a:lnTo>
                  <a:lnTo>
                    <a:pt x="269282" y="389596"/>
                  </a:lnTo>
                  <a:lnTo>
                    <a:pt x="301998" y="363828"/>
                  </a:lnTo>
                  <a:lnTo>
                    <a:pt x="336335" y="338742"/>
                  </a:lnTo>
                  <a:lnTo>
                    <a:pt x="372251" y="314363"/>
                  </a:lnTo>
                  <a:lnTo>
                    <a:pt x="409705" y="290712"/>
                  </a:lnTo>
                  <a:lnTo>
                    <a:pt x="448654" y="267812"/>
                  </a:lnTo>
                  <a:lnTo>
                    <a:pt x="489058" y="245686"/>
                  </a:lnTo>
                  <a:lnTo>
                    <a:pt x="530876" y="224357"/>
                  </a:lnTo>
                  <a:lnTo>
                    <a:pt x="574065" y="203847"/>
                  </a:lnTo>
                  <a:lnTo>
                    <a:pt x="618585" y="184179"/>
                  </a:lnTo>
                  <a:lnTo>
                    <a:pt x="664393" y="165376"/>
                  </a:lnTo>
                  <a:lnTo>
                    <a:pt x="711449" y="147460"/>
                  </a:lnTo>
                  <a:lnTo>
                    <a:pt x="759712" y="130454"/>
                  </a:lnTo>
                  <a:lnTo>
                    <a:pt x="809138" y="114381"/>
                  </a:lnTo>
                  <a:lnTo>
                    <a:pt x="859688" y="99263"/>
                  </a:lnTo>
                  <a:lnTo>
                    <a:pt x="911320" y="85124"/>
                  </a:lnTo>
                  <a:lnTo>
                    <a:pt x="963992" y="71985"/>
                  </a:lnTo>
                  <a:lnTo>
                    <a:pt x="1017663" y="59870"/>
                  </a:lnTo>
                  <a:lnTo>
                    <a:pt x="1072292" y="48801"/>
                  </a:lnTo>
                  <a:lnTo>
                    <a:pt x="1127837" y="38800"/>
                  </a:lnTo>
                  <a:lnTo>
                    <a:pt x="1184256" y="29892"/>
                  </a:lnTo>
                  <a:lnTo>
                    <a:pt x="1241508" y="22097"/>
                  </a:lnTo>
                  <a:lnTo>
                    <a:pt x="1299552" y="15440"/>
                  </a:lnTo>
                  <a:lnTo>
                    <a:pt x="1358347" y="9942"/>
                  </a:lnTo>
                  <a:lnTo>
                    <a:pt x="1417850" y="5626"/>
                  </a:lnTo>
                  <a:lnTo>
                    <a:pt x="1478021" y="2515"/>
                  </a:lnTo>
                  <a:lnTo>
                    <a:pt x="1538818" y="632"/>
                  </a:lnTo>
                  <a:lnTo>
                    <a:pt x="1600200" y="0"/>
                  </a:lnTo>
                  <a:lnTo>
                    <a:pt x="1661581" y="632"/>
                  </a:lnTo>
                  <a:lnTo>
                    <a:pt x="1722378" y="2515"/>
                  </a:lnTo>
                  <a:lnTo>
                    <a:pt x="1782549" y="5626"/>
                  </a:lnTo>
                  <a:lnTo>
                    <a:pt x="1842052" y="9942"/>
                  </a:lnTo>
                  <a:lnTo>
                    <a:pt x="1900847" y="15440"/>
                  </a:lnTo>
                  <a:lnTo>
                    <a:pt x="1958891" y="22097"/>
                  </a:lnTo>
                  <a:lnTo>
                    <a:pt x="2016143" y="29892"/>
                  </a:lnTo>
                  <a:lnTo>
                    <a:pt x="2072562" y="38800"/>
                  </a:lnTo>
                  <a:lnTo>
                    <a:pt x="2128107" y="48801"/>
                  </a:lnTo>
                  <a:lnTo>
                    <a:pt x="2182736" y="59870"/>
                  </a:lnTo>
                  <a:lnTo>
                    <a:pt x="2236407" y="71985"/>
                  </a:lnTo>
                  <a:lnTo>
                    <a:pt x="2289079" y="85124"/>
                  </a:lnTo>
                  <a:lnTo>
                    <a:pt x="2340711" y="99263"/>
                  </a:lnTo>
                  <a:lnTo>
                    <a:pt x="2391261" y="114381"/>
                  </a:lnTo>
                  <a:lnTo>
                    <a:pt x="2440687" y="130454"/>
                  </a:lnTo>
                  <a:lnTo>
                    <a:pt x="2488950" y="147460"/>
                  </a:lnTo>
                  <a:lnTo>
                    <a:pt x="2536006" y="165376"/>
                  </a:lnTo>
                  <a:lnTo>
                    <a:pt x="2581814" y="184179"/>
                  </a:lnTo>
                  <a:lnTo>
                    <a:pt x="2626334" y="203847"/>
                  </a:lnTo>
                  <a:lnTo>
                    <a:pt x="2669523" y="224357"/>
                  </a:lnTo>
                  <a:lnTo>
                    <a:pt x="2711341" y="245686"/>
                  </a:lnTo>
                  <a:lnTo>
                    <a:pt x="2751745" y="267812"/>
                  </a:lnTo>
                  <a:lnTo>
                    <a:pt x="2790694" y="290712"/>
                  </a:lnTo>
                  <a:lnTo>
                    <a:pt x="2828148" y="314363"/>
                  </a:lnTo>
                  <a:lnTo>
                    <a:pt x="2864064" y="338742"/>
                  </a:lnTo>
                  <a:lnTo>
                    <a:pt x="2898401" y="363828"/>
                  </a:lnTo>
                  <a:lnTo>
                    <a:pt x="2931117" y="389596"/>
                  </a:lnTo>
                  <a:lnTo>
                    <a:pt x="2962172" y="416026"/>
                  </a:lnTo>
                  <a:lnTo>
                    <a:pt x="2991523" y="443093"/>
                  </a:lnTo>
                  <a:lnTo>
                    <a:pt x="3019130" y="470775"/>
                  </a:lnTo>
                  <a:lnTo>
                    <a:pt x="3044951" y="499049"/>
                  </a:lnTo>
                  <a:lnTo>
                    <a:pt x="3091068" y="557285"/>
                  </a:lnTo>
                  <a:lnTo>
                    <a:pt x="3129543" y="617619"/>
                  </a:lnTo>
                  <a:lnTo>
                    <a:pt x="3160046" y="679869"/>
                  </a:lnTo>
                  <a:lnTo>
                    <a:pt x="3182244" y="743853"/>
                  </a:lnTo>
                  <a:lnTo>
                    <a:pt x="3195805" y="809390"/>
                  </a:lnTo>
                  <a:lnTo>
                    <a:pt x="3200400" y="876300"/>
                  </a:lnTo>
                  <a:lnTo>
                    <a:pt x="3199244" y="909912"/>
                  </a:lnTo>
                  <a:lnTo>
                    <a:pt x="3195805" y="943205"/>
                  </a:lnTo>
                  <a:lnTo>
                    <a:pt x="3182244" y="1008740"/>
                  </a:lnTo>
                  <a:lnTo>
                    <a:pt x="3160046" y="1072723"/>
                  </a:lnTo>
                  <a:lnTo>
                    <a:pt x="3129543" y="1134971"/>
                  </a:lnTo>
                  <a:lnTo>
                    <a:pt x="3091068" y="1195303"/>
                  </a:lnTo>
                  <a:lnTo>
                    <a:pt x="3044951" y="1253538"/>
                  </a:lnTo>
                  <a:lnTo>
                    <a:pt x="3019130" y="1281813"/>
                  </a:lnTo>
                  <a:lnTo>
                    <a:pt x="2991523" y="1309495"/>
                  </a:lnTo>
                  <a:lnTo>
                    <a:pt x="2962172" y="1336562"/>
                  </a:lnTo>
                  <a:lnTo>
                    <a:pt x="2931117" y="1362991"/>
                  </a:lnTo>
                  <a:lnTo>
                    <a:pt x="2898401" y="1388760"/>
                  </a:lnTo>
                  <a:lnTo>
                    <a:pt x="2864064" y="1413846"/>
                  </a:lnTo>
                  <a:lnTo>
                    <a:pt x="2828148" y="1438226"/>
                  </a:lnTo>
                  <a:lnTo>
                    <a:pt x="2790694" y="1461877"/>
                  </a:lnTo>
                  <a:lnTo>
                    <a:pt x="2751745" y="1484778"/>
                  </a:lnTo>
                  <a:lnTo>
                    <a:pt x="2711341" y="1506904"/>
                  </a:lnTo>
                  <a:lnTo>
                    <a:pt x="2669523" y="1528234"/>
                  </a:lnTo>
                  <a:lnTo>
                    <a:pt x="2626334" y="1548744"/>
                  </a:lnTo>
                  <a:lnTo>
                    <a:pt x="2581814" y="1568412"/>
                  </a:lnTo>
                  <a:lnTo>
                    <a:pt x="2536006" y="1587216"/>
                  </a:lnTo>
                  <a:lnTo>
                    <a:pt x="2488950" y="1605133"/>
                  </a:lnTo>
                  <a:lnTo>
                    <a:pt x="2440687" y="1622139"/>
                  </a:lnTo>
                  <a:lnTo>
                    <a:pt x="2391261" y="1638213"/>
                  </a:lnTo>
                  <a:lnTo>
                    <a:pt x="2340711" y="1653331"/>
                  </a:lnTo>
                  <a:lnTo>
                    <a:pt x="2289079" y="1667471"/>
                  </a:lnTo>
                  <a:lnTo>
                    <a:pt x="2236407" y="1680610"/>
                  </a:lnTo>
                  <a:lnTo>
                    <a:pt x="2182736" y="1692726"/>
                  </a:lnTo>
                  <a:lnTo>
                    <a:pt x="2128107" y="1703796"/>
                  </a:lnTo>
                  <a:lnTo>
                    <a:pt x="2072562" y="1713796"/>
                  </a:lnTo>
                  <a:lnTo>
                    <a:pt x="2016143" y="1722706"/>
                  </a:lnTo>
                  <a:lnTo>
                    <a:pt x="1958891" y="1730501"/>
                  </a:lnTo>
                  <a:lnTo>
                    <a:pt x="1900847" y="1737158"/>
                  </a:lnTo>
                  <a:lnTo>
                    <a:pt x="1842052" y="1742657"/>
                  </a:lnTo>
                  <a:lnTo>
                    <a:pt x="1782549" y="1746973"/>
                  </a:lnTo>
                  <a:lnTo>
                    <a:pt x="1722378" y="1750084"/>
                  </a:lnTo>
                  <a:lnTo>
                    <a:pt x="1661581" y="1751967"/>
                  </a:lnTo>
                  <a:lnTo>
                    <a:pt x="1600200" y="1752600"/>
                  </a:lnTo>
                  <a:lnTo>
                    <a:pt x="1538818" y="1751967"/>
                  </a:lnTo>
                  <a:lnTo>
                    <a:pt x="1478021" y="1750084"/>
                  </a:lnTo>
                  <a:lnTo>
                    <a:pt x="1417850" y="1746973"/>
                  </a:lnTo>
                  <a:lnTo>
                    <a:pt x="1358347" y="1742657"/>
                  </a:lnTo>
                  <a:lnTo>
                    <a:pt x="1299552" y="1737158"/>
                  </a:lnTo>
                  <a:lnTo>
                    <a:pt x="1241508" y="1730501"/>
                  </a:lnTo>
                  <a:lnTo>
                    <a:pt x="1184256" y="1722706"/>
                  </a:lnTo>
                  <a:lnTo>
                    <a:pt x="1127837" y="1713796"/>
                  </a:lnTo>
                  <a:lnTo>
                    <a:pt x="1072292" y="1703796"/>
                  </a:lnTo>
                  <a:lnTo>
                    <a:pt x="1017663" y="1692726"/>
                  </a:lnTo>
                  <a:lnTo>
                    <a:pt x="963992" y="1680610"/>
                  </a:lnTo>
                  <a:lnTo>
                    <a:pt x="911320" y="1667471"/>
                  </a:lnTo>
                  <a:lnTo>
                    <a:pt x="859688" y="1653331"/>
                  </a:lnTo>
                  <a:lnTo>
                    <a:pt x="809138" y="1638213"/>
                  </a:lnTo>
                  <a:lnTo>
                    <a:pt x="759712" y="1622139"/>
                  </a:lnTo>
                  <a:lnTo>
                    <a:pt x="711449" y="1605133"/>
                  </a:lnTo>
                  <a:lnTo>
                    <a:pt x="664393" y="1587216"/>
                  </a:lnTo>
                  <a:lnTo>
                    <a:pt x="618585" y="1568412"/>
                  </a:lnTo>
                  <a:lnTo>
                    <a:pt x="574065" y="1548744"/>
                  </a:lnTo>
                  <a:lnTo>
                    <a:pt x="530876" y="1528234"/>
                  </a:lnTo>
                  <a:lnTo>
                    <a:pt x="489058" y="1506904"/>
                  </a:lnTo>
                  <a:lnTo>
                    <a:pt x="448654" y="1484778"/>
                  </a:lnTo>
                  <a:lnTo>
                    <a:pt x="409705" y="1461877"/>
                  </a:lnTo>
                  <a:lnTo>
                    <a:pt x="372251" y="1438226"/>
                  </a:lnTo>
                  <a:lnTo>
                    <a:pt x="336335" y="1413846"/>
                  </a:lnTo>
                  <a:lnTo>
                    <a:pt x="301998" y="1388760"/>
                  </a:lnTo>
                  <a:lnTo>
                    <a:pt x="269282" y="1362991"/>
                  </a:lnTo>
                  <a:lnTo>
                    <a:pt x="238227" y="1336562"/>
                  </a:lnTo>
                  <a:lnTo>
                    <a:pt x="208876" y="1309495"/>
                  </a:lnTo>
                  <a:lnTo>
                    <a:pt x="181269" y="1281813"/>
                  </a:lnTo>
                  <a:lnTo>
                    <a:pt x="155448" y="1253538"/>
                  </a:lnTo>
                  <a:lnTo>
                    <a:pt x="109331" y="1195303"/>
                  </a:lnTo>
                  <a:lnTo>
                    <a:pt x="70856" y="1134971"/>
                  </a:lnTo>
                  <a:lnTo>
                    <a:pt x="40353" y="1072723"/>
                  </a:lnTo>
                  <a:lnTo>
                    <a:pt x="18155" y="1008740"/>
                  </a:lnTo>
                  <a:lnTo>
                    <a:pt x="4594" y="943205"/>
                  </a:lnTo>
                  <a:lnTo>
                    <a:pt x="0" y="8763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957442" y="4721428"/>
            <a:ext cx="1802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3029" y="100965"/>
            <a:ext cx="313880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7200" b="1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m</a:t>
            </a:r>
            <a:r>
              <a:rPr dirty="0" sz="7200" b="1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dirty="0" sz="7200" b="1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r>
              <a:rPr dirty="0" sz="72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65476" y="1107186"/>
            <a:ext cx="3112135" cy="82550"/>
            <a:chOff x="2665476" y="1107186"/>
            <a:chExt cx="3112135" cy="82550"/>
          </a:xfrm>
        </p:grpSpPr>
        <p:sp>
          <p:nvSpPr>
            <p:cNvPr id="5" name="object 5"/>
            <p:cNvSpPr/>
            <p:nvPr/>
          </p:nvSpPr>
          <p:spPr>
            <a:xfrm>
              <a:off x="2665476" y="1107186"/>
              <a:ext cx="601980" cy="82550"/>
            </a:xfrm>
            <a:custGeom>
              <a:avLst/>
              <a:gdLst/>
              <a:ahLst/>
              <a:cxnLst/>
              <a:rect l="l" t="t" r="r" b="b"/>
              <a:pathLst>
                <a:path w="601979" h="82550">
                  <a:moveTo>
                    <a:pt x="60197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601979" y="82296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67456" y="1107186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58184" y="1107186"/>
              <a:ext cx="744220" cy="82550"/>
            </a:xfrm>
            <a:custGeom>
              <a:avLst/>
              <a:gdLst/>
              <a:ahLst/>
              <a:cxnLst/>
              <a:rect l="l" t="t" r="r" b="b"/>
              <a:pathLst>
                <a:path w="744220" h="82550">
                  <a:moveTo>
                    <a:pt x="7437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43712" y="82296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01896" y="1107186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92624" y="1107186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52872" y="1107186"/>
              <a:ext cx="325120" cy="82550"/>
            </a:xfrm>
            <a:custGeom>
              <a:avLst/>
              <a:gdLst/>
              <a:ahLst/>
              <a:cxnLst/>
              <a:rect l="l" t="t" r="r" b="b"/>
              <a:pathLst>
                <a:path w="325120" h="82550">
                  <a:moveTo>
                    <a:pt x="3246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24612" y="82296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495044" y="2204466"/>
            <a:ext cx="5453380" cy="82550"/>
            <a:chOff x="1495044" y="2204466"/>
            <a:chExt cx="5453380" cy="82550"/>
          </a:xfrm>
        </p:grpSpPr>
        <p:sp>
          <p:nvSpPr>
            <p:cNvPr id="12" name="object 12"/>
            <p:cNvSpPr/>
            <p:nvPr/>
          </p:nvSpPr>
          <p:spPr>
            <a:xfrm>
              <a:off x="1495044" y="2204466"/>
              <a:ext cx="486409" cy="82550"/>
            </a:xfrm>
            <a:custGeom>
              <a:avLst/>
              <a:gdLst/>
              <a:ahLst/>
              <a:cxnLst/>
              <a:rect l="l" t="t" r="r" b="b"/>
              <a:pathLst>
                <a:path w="486410" h="82550">
                  <a:moveTo>
                    <a:pt x="48615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6156" y="82296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81200" y="2204466"/>
              <a:ext cx="314325" cy="82550"/>
            </a:xfrm>
            <a:custGeom>
              <a:avLst/>
              <a:gdLst/>
              <a:ahLst/>
              <a:cxnLst/>
              <a:rect l="l" t="t" r="r" b="b"/>
              <a:pathLst>
                <a:path w="314325" h="82550">
                  <a:moveTo>
                    <a:pt x="313944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3944" y="82296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295144" y="2204466"/>
              <a:ext cx="492759" cy="82550"/>
            </a:xfrm>
            <a:custGeom>
              <a:avLst/>
              <a:gdLst/>
              <a:ahLst/>
              <a:cxnLst/>
              <a:rect l="l" t="t" r="r" b="b"/>
              <a:pathLst>
                <a:path w="492760" h="82550">
                  <a:moveTo>
                    <a:pt x="49225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2251" y="82296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87396" y="2204466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8" y="82296"/>
                  </a:lnTo>
                  <a:lnTo>
                    <a:pt x="49072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78123" y="2204466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502151" y="2204466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962400" y="2204466"/>
              <a:ext cx="744220" cy="82550"/>
            </a:xfrm>
            <a:custGeom>
              <a:avLst/>
              <a:gdLst/>
              <a:ahLst/>
              <a:cxnLst/>
              <a:rect l="l" t="t" r="r" b="b"/>
              <a:pathLst>
                <a:path w="744220" h="82550">
                  <a:moveTo>
                    <a:pt x="7437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43712" y="82296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706111" y="2204466"/>
              <a:ext cx="364490" cy="82550"/>
            </a:xfrm>
            <a:custGeom>
              <a:avLst/>
              <a:gdLst/>
              <a:ahLst/>
              <a:cxnLst/>
              <a:rect l="l" t="t" r="r" b="b"/>
              <a:pathLst>
                <a:path w="364489" h="82550">
                  <a:moveTo>
                    <a:pt x="36423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64236" y="82296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70347" y="2204466"/>
              <a:ext cx="207645" cy="82550"/>
            </a:xfrm>
            <a:custGeom>
              <a:avLst/>
              <a:gdLst/>
              <a:ahLst/>
              <a:cxnLst/>
              <a:rect l="l" t="t" r="r" b="b"/>
              <a:pathLst>
                <a:path w="207645" h="82550">
                  <a:moveTo>
                    <a:pt x="20726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7263" y="82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277611" y="2204466"/>
              <a:ext cx="463550" cy="82550"/>
            </a:xfrm>
            <a:custGeom>
              <a:avLst/>
              <a:gdLst/>
              <a:ahLst/>
              <a:cxnLst/>
              <a:rect l="l" t="t" r="r" b="b"/>
              <a:pathLst>
                <a:path w="463550" h="82550">
                  <a:moveTo>
                    <a:pt x="463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3296" y="82296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740908" y="2204466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70" h="82550">
                  <a:moveTo>
                    <a:pt x="2804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80415" y="82296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021323" y="2204466"/>
              <a:ext cx="927100" cy="82550"/>
            </a:xfrm>
            <a:custGeom>
              <a:avLst/>
              <a:gdLst/>
              <a:ahLst/>
              <a:cxnLst/>
              <a:rect l="l" t="t" r="r" b="b"/>
              <a:pathLst>
                <a:path w="927100" h="82550">
                  <a:moveTo>
                    <a:pt x="92659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926592" y="82296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2903092" y="3560317"/>
            <a:ext cx="2762250" cy="1825625"/>
            <a:chOff x="2903092" y="3560317"/>
            <a:chExt cx="2762250" cy="1825625"/>
          </a:xfrm>
        </p:grpSpPr>
        <p:sp>
          <p:nvSpPr>
            <p:cNvPr id="25" name="object 25"/>
            <p:cNvSpPr/>
            <p:nvPr/>
          </p:nvSpPr>
          <p:spPr>
            <a:xfrm>
              <a:off x="2915792" y="3573017"/>
              <a:ext cx="2736850" cy="1800225"/>
            </a:xfrm>
            <a:custGeom>
              <a:avLst/>
              <a:gdLst/>
              <a:ahLst/>
              <a:cxnLst/>
              <a:rect l="l" t="t" r="r" b="b"/>
              <a:pathLst>
                <a:path w="2736850" h="1800225">
                  <a:moveTo>
                    <a:pt x="1368170" y="0"/>
                  </a:moveTo>
                  <a:lnTo>
                    <a:pt x="1310334" y="789"/>
                  </a:lnTo>
                  <a:lnTo>
                    <a:pt x="1253109" y="3137"/>
                  </a:lnTo>
                  <a:lnTo>
                    <a:pt x="1196544" y="7012"/>
                  </a:lnTo>
                  <a:lnTo>
                    <a:pt x="1140686" y="12383"/>
                  </a:lnTo>
                  <a:lnTo>
                    <a:pt x="1085583" y="19219"/>
                  </a:lnTo>
                  <a:lnTo>
                    <a:pt x="1031281" y="27488"/>
                  </a:lnTo>
                  <a:lnTo>
                    <a:pt x="977829" y="37159"/>
                  </a:lnTo>
                  <a:lnTo>
                    <a:pt x="925274" y="48202"/>
                  </a:lnTo>
                  <a:lnTo>
                    <a:pt x="873664" y="60584"/>
                  </a:lnTo>
                  <a:lnTo>
                    <a:pt x="823045" y="74274"/>
                  </a:lnTo>
                  <a:lnTo>
                    <a:pt x="773466" y="89242"/>
                  </a:lnTo>
                  <a:lnTo>
                    <a:pt x="724973" y="105455"/>
                  </a:lnTo>
                  <a:lnTo>
                    <a:pt x="677615" y="122884"/>
                  </a:lnTo>
                  <a:lnTo>
                    <a:pt x="631439" y="141496"/>
                  </a:lnTo>
                  <a:lnTo>
                    <a:pt x="586492" y="161260"/>
                  </a:lnTo>
                  <a:lnTo>
                    <a:pt x="542822" y="182145"/>
                  </a:lnTo>
                  <a:lnTo>
                    <a:pt x="500476" y="204120"/>
                  </a:lnTo>
                  <a:lnTo>
                    <a:pt x="459502" y="227153"/>
                  </a:lnTo>
                  <a:lnTo>
                    <a:pt x="419947" y="251214"/>
                  </a:lnTo>
                  <a:lnTo>
                    <a:pt x="381858" y="276271"/>
                  </a:lnTo>
                  <a:lnTo>
                    <a:pt x="345284" y="302292"/>
                  </a:lnTo>
                  <a:lnTo>
                    <a:pt x="310272" y="329247"/>
                  </a:lnTo>
                  <a:lnTo>
                    <a:pt x="276869" y="357105"/>
                  </a:lnTo>
                  <a:lnTo>
                    <a:pt x="245122" y="385833"/>
                  </a:lnTo>
                  <a:lnTo>
                    <a:pt x="215079" y="415402"/>
                  </a:lnTo>
                  <a:lnTo>
                    <a:pt x="186788" y="445779"/>
                  </a:lnTo>
                  <a:lnTo>
                    <a:pt x="160296" y="476933"/>
                  </a:lnTo>
                  <a:lnTo>
                    <a:pt x="135651" y="508834"/>
                  </a:lnTo>
                  <a:lnTo>
                    <a:pt x="112899" y="541449"/>
                  </a:lnTo>
                  <a:lnTo>
                    <a:pt x="92089" y="574748"/>
                  </a:lnTo>
                  <a:lnTo>
                    <a:pt x="73268" y="608700"/>
                  </a:lnTo>
                  <a:lnTo>
                    <a:pt x="56484" y="643272"/>
                  </a:lnTo>
                  <a:lnTo>
                    <a:pt x="41783" y="678435"/>
                  </a:lnTo>
                  <a:lnTo>
                    <a:pt x="18823" y="750405"/>
                  </a:lnTo>
                  <a:lnTo>
                    <a:pt x="4769" y="824359"/>
                  </a:lnTo>
                  <a:lnTo>
                    <a:pt x="0" y="900049"/>
                  </a:lnTo>
                  <a:lnTo>
                    <a:pt x="1200" y="938104"/>
                  </a:lnTo>
                  <a:lnTo>
                    <a:pt x="10659" y="1012975"/>
                  </a:lnTo>
                  <a:lnTo>
                    <a:pt x="29214" y="1085984"/>
                  </a:lnTo>
                  <a:lnTo>
                    <a:pt x="56484" y="1156882"/>
                  </a:lnTo>
                  <a:lnTo>
                    <a:pt x="73268" y="1191461"/>
                  </a:lnTo>
                  <a:lnTo>
                    <a:pt x="92089" y="1225418"/>
                  </a:lnTo>
                  <a:lnTo>
                    <a:pt x="112899" y="1258723"/>
                  </a:lnTo>
                  <a:lnTo>
                    <a:pt x="135651" y="1291343"/>
                  </a:lnTo>
                  <a:lnTo>
                    <a:pt x="160296" y="1323249"/>
                  </a:lnTo>
                  <a:lnTo>
                    <a:pt x="186788" y="1354407"/>
                  </a:lnTo>
                  <a:lnTo>
                    <a:pt x="215079" y="1384789"/>
                  </a:lnTo>
                  <a:lnTo>
                    <a:pt x="245122" y="1414361"/>
                  </a:lnTo>
                  <a:lnTo>
                    <a:pt x="276869" y="1443093"/>
                  </a:lnTo>
                  <a:lnTo>
                    <a:pt x="310272" y="1470954"/>
                  </a:lnTo>
                  <a:lnTo>
                    <a:pt x="345284" y="1497912"/>
                  </a:lnTo>
                  <a:lnTo>
                    <a:pt x="381858" y="1523936"/>
                  </a:lnTo>
                  <a:lnTo>
                    <a:pt x="419947" y="1548995"/>
                  </a:lnTo>
                  <a:lnTo>
                    <a:pt x="459502" y="1573058"/>
                  </a:lnTo>
                  <a:lnTo>
                    <a:pt x="500476" y="1596094"/>
                  </a:lnTo>
                  <a:lnTo>
                    <a:pt x="542822" y="1618070"/>
                  </a:lnTo>
                  <a:lnTo>
                    <a:pt x="586492" y="1638957"/>
                  </a:lnTo>
                  <a:lnTo>
                    <a:pt x="631439" y="1658723"/>
                  </a:lnTo>
                  <a:lnTo>
                    <a:pt x="677615" y="1677336"/>
                  </a:lnTo>
                  <a:lnTo>
                    <a:pt x="724973" y="1694765"/>
                  </a:lnTo>
                  <a:lnTo>
                    <a:pt x="773466" y="1710979"/>
                  </a:lnTo>
                  <a:lnTo>
                    <a:pt x="823045" y="1725948"/>
                  </a:lnTo>
                  <a:lnTo>
                    <a:pt x="873664" y="1739639"/>
                  </a:lnTo>
                  <a:lnTo>
                    <a:pt x="925274" y="1752021"/>
                  </a:lnTo>
                  <a:lnTo>
                    <a:pt x="977829" y="1763064"/>
                  </a:lnTo>
                  <a:lnTo>
                    <a:pt x="1031281" y="1772735"/>
                  </a:lnTo>
                  <a:lnTo>
                    <a:pt x="1085583" y="1781005"/>
                  </a:lnTo>
                  <a:lnTo>
                    <a:pt x="1140686" y="1787841"/>
                  </a:lnTo>
                  <a:lnTo>
                    <a:pt x="1196544" y="1793212"/>
                  </a:lnTo>
                  <a:lnTo>
                    <a:pt x="1253109" y="1797087"/>
                  </a:lnTo>
                  <a:lnTo>
                    <a:pt x="1310334" y="1799435"/>
                  </a:lnTo>
                  <a:lnTo>
                    <a:pt x="1368170" y="1800225"/>
                  </a:lnTo>
                  <a:lnTo>
                    <a:pt x="1426007" y="1799435"/>
                  </a:lnTo>
                  <a:lnTo>
                    <a:pt x="1483232" y="1797087"/>
                  </a:lnTo>
                  <a:lnTo>
                    <a:pt x="1539797" y="1793212"/>
                  </a:lnTo>
                  <a:lnTo>
                    <a:pt x="1595655" y="1787841"/>
                  </a:lnTo>
                  <a:lnTo>
                    <a:pt x="1650758" y="1781005"/>
                  </a:lnTo>
                  <a:lnTo>
                    <a:pt x="1705060" y="1772735"/>
                  </a:lnTo>
                  <a:lnTo>
                    <a:pt x="1758512" y="1763064"/>
                  </a:lnTo>
                  <a:lnTo>
                    <a:pt x="1811067" y="1752021"/>
                  </a:lnTo>
                  <a:lnTo>
                    <a:pt x="1862677" y="1739639"/>
                  </a:lnTo>
                  <a:lnTo>
                    <a:pt x="1913296" y="1725948"/>
                  </a:lnTo>
                  <a:lnTo>
                    <a:pt x="1962875" y="1710979"/>
                  </a:lnTo>
                  <a:lnTo>
                    <a:pt x="2011368" y="1694765"/>
                  </a:lnTo>
                  <a:lnTo>
                    <a:pt x="2058726" y="1677336"/>
                  </a:lnTo>
                  <a:lnTo>
                    <a:pt x="2104902" y="1658723"/>
                  </a:lnTo>
                  <a:lnTo>
                    <a:pt x="2149849" y="1638957"/>
                  </a:lnTo>
                  <a:lnTo>
                    <a:pt x="2193519" y="1618070"/>
                  </a:lnTo>
                  <a:lnTo>
                    <a:pt x="2235865" y="1596094"/>
                  </a:lnTo>
                  <a:lnTo>
                    <a:pt x="2276839" y="1573058"/>
                  </a:lnTo>
                  <a:lnTo>
                    <a:pt x="2316394" y="1548995"/>
                  </a:lnTo>
                  <a:lnTo>
                    <a:pt x="2354483" y="1523936"/>
                  </a:lnTo>
                  <a:lnTo>
                    <a:pt x="2391057" y="1497912"/>
                  </a:lnTo>
                  <a:lnTo>
                    <a:pt x="2426069" y="1470954"/>
                  </a:lnTo>
                  <a:lnTo>
                    <a:pt x="2459472" y="1443093"/>
                  </a:lnTo>
                  <a:lnTo>
                    <a:pt x="2491219" y="1414361"/>
                  </a:lnTo>
                  <a:lnTo>
                    <a:pt x="2521262" y="1384789"/>
                  </a:lnTo>
                  <a:lnTo>
                    <a:pt x="2549553" y="1354407"/>
                  </a:lnTo>
                  <a:lnTo>
                    <a:pt x="2576045" y="1323249"/>
                  </a:lnTo>
                  <a:lnTo>
                    <a:pt x="2600690" y="1291343"/>
                  </a:lnTo>
                  <a:lnTo>
                    <a:pt x="2623442" y="1258723"/>
                  </a:lnTo>
                  <a:lnTo>
                    <a:pt x="2644252" y="1225418"/>
                  </a:lnTo>
                  <a:lnTo>
                    <a:pt x="2663073" y="1191461"/>
                  </a:lnTo>
                  <a:lnTo>
                    <a:pt x="2679857" y="1156882"/>
                  </a:lnTo>
                  <a:lnTo>
                    <a:pt x="2694558" y="1121712"/>
                  </a:lnTo>
                  <a:lnTo>
                    <a:pt x="2717518" y="1049728"/>
                  </a:lnTo>
                  <a:lnTo>
                    <a:pt x="2731572" y="975756"/>
                  </a:lnTo>
                  <a:lnTo>
                    <a:pt x="2736342" y="900049"/>
                  </a:lnTo>
                  <a:lnTo>
                    <a:pt x="2735141" y="862003"/>
                  </a:lnTo>
                  <a:lnTo>
                    <a:pt x="2725682" y="787149"/>
                  </a:lnTo>
                  <a:lnTo>
                    <a:pt x="2707127" y="714156"/>
                  </a:lnTo>
                  <a:lnTo>
                    <a:pt x="2679857" y="643272"/>
                  </a:lnTo>
                  <a:lnTo>
                    <a:pt x="2663073" y="608700"/>
                  </a:lnTo>
                  <a:lnTo>
                    <a:pt x="2644252" y="574748"/>
                  </a:lnTo>
                  <a:lnTo>
                    <a:pt x="2623442" y="541449"/>
                  </a:lnTo>
                  <a:lnTo>
                    <a:pt x="2600690" y="508834"/>
                  </a:lnTo>
                  <a:lnTo>
                    <a:pt x="2576045" y="476933"/>
                  </a:lnTo>
                  <a:lnTo>
                    <a:pt x="2549553" y="445779"/>
                  </a:lnTo>
                  <a:lnTo>
                    <a:pt x="2521262" y="415402"/>
                  </a:lnTo>
                  <a:lnTo>
                    <a:pt x="2491219" y="385833"/>
                  </a:lnTo>
                  <a:lnTo>
                    <a:pt x="2459472" y="357105"/>
                  </a:lnTo>
                  <a:lnTo>
                    <a:pt x="2426069" y="329247"/>
                  </a:lnTo>
                  <a:lnTo>
                    <a:pt x="2391057" y="302292"/>
                  </a:lnTo>
                  <a:lnTo>
                    <a:pt x="2354483" y="276271"/>
                  </a:lnTo>
                  <a:lnTo>
                    <a:pt x="2316394" y="251214"/>
                  </a:lnTo>
                  <a:lnTo>
                    <a:pt x="2276839" y="227153"/>
                  </a:lnTo>
                  <a:lnTo>
                    <a:pt x="2235865" y="204120"/>
                  </a:lnTo>
                  <a:lnTo>
                    <a:pt x="2193519" y="182145"/>
                  </a:lnTo>
                  <a:lnTo>
                    <a:pt x="2149849" y="161260"/>
                  </a:lnTo>
                  <a:lnTo>
                    <a:pt x="2104902" y="141496"/>
                  </a:lnTo>
                  <a:lnTo>
                    <a:pt x="2058726" y="122884"/>
                  </a:lnTo>
                  <a:lnTo>
                    <a:pt x="2011368" y="105455"/>
                  </a:lnTo>
                  <a:lnTo>
                    <a:pt x="1962875" y="89242"/>
                  </a:lnTo>
                  <a:lnTo>
                    <a:pt x="1913296" y="74274"/>
                  </a:lnTo>
                  <a:lnTo>
                    <a:pt x="1862677" y="60584"/>
                  </a:lnTo>
                  <a:lnTo>
                    <a:pt x="1811067" y="48202"/>
                  </a:lnTo>
                  <a:lnTo>
                    <a:pt x="1758512" y="37159"/>
                  </a:lnTo>
                  <a:lnTo>
                    <a:pt x="1705060" y="27488"/>
                  </a:lnTo>
                  <a:lnTo>
                    <a:pt x="1650758" y="19219"/>
                  </a:lnTo>
                  <a:lnTo>
                    <a:pt x="1595655" y="12383"/>
                  </a:lnTo>
                  <a:lnTo>
                    <a:pt x="1539797" y="7012"/>
                  </a:lnTo>
                  <a:lnTo>
                    <a:pt x="1483232" y="3137"/>
                  </a:lnTo>
                  <a:lnTo>
                    <a:pt x="1426007" y="789"/>
                  </a:lnTo>
                  <a:lnTo>
                    <a:pt x="13681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15792" y="3573017"/>
              <a:ext cx="2736850" cy="1800225"/>
            </a:xfrm>
            <a:custGeom>
              <a:avLst/>
              <a:gdLst/>
              <a:ahLst/>
              <a:cxnLst/>
              <a:rect l="l" t="t" r="r" b="b"/>
              <a:pathLst>
                <a:path w="2736850" h="1800225">
                  <a:moveTo>
                    <a:pt x="0" y="900049"/>
                  </a:moveTo>
                  <a:lnTo>
                    <a:pt x="4769" y="824359"/>
                  </a:lnTo>
                  <a:lnTo>
                    <a:pt x="18823" y="750405"/>
                  </a:lnTo>
                  <a:lnTo>
                    <a:pt x="41783" y="678435"/>
                  </a:lnTo>
                  <a:lnTo>
                    <a:pt x="56484" y="643272"/>
                  </a:lnTo>
                  <a:lnTo>
                    <a:pt x="73268" y="608700"/>
                  </a:lnTo>
                  <a:lnTo>
                    <a:pt x="92089" y="574748"/>
                  </a:lnTo>
                  <a:lnTo>
                    <a:pt x="112899" y="541449"/>
                  </a:lnTo>
                  <a:lnTo>
                    <a:pt x="135651" y="508834"/>
                  </a:lnTo>
                  <a:lnTo>
                    <a:pt x="160296" y="476933"/>
                  </a:lnTo>
                  <a:lnTo>
                    <a:pt x="186788" y="445779"/>
                  </a:lnTo>
                  <a:lnTo>
                    <a:pt x="215079" y="415402"/>
                  </a:lnTo>
                  <a:lnTo>
                    <a:pt x="245122" y="385833"/>
                  </a:lnTo>
                  <a:lnTo>
                    <a:pt x="276869" y="357105"/>
                  </a:lnTo>
                  <a:lnTo>
                    <a:pt x="310272" y="329247"/>
                  </a:lnTo>
                  <a:lnTo>
                    <a:pt x="345284" y="302292"/>
                  </a:lnTo>
                  <a:lnTo>
                    <a:pt x="381858" y="276271"/>
                  </a:lnTo>
                  <a:lnTo>
                    <a:pt x="419947" y="251214"/>
                  </a:lnTo>
                  <a:lnTo>
                    <a:pt x="459502" y="227153"/>
                  </a:lnTo>
                  <a:lnTo>
                    <a:pt x="500476" y="204120"/>
                  </a:lnTo>
                  <a:lnTo>
                    <a:pt x="542822" y="182145"/>
                  </a:lnTo>
                  <a:lnTo>
                    <a:pt x="586492" y="161260"/>
                  </a:lnTo>
                  <a:lnTo>
                    <a:pt x="631439" y="141496"/>
                  </a:lnTo>
                  <a:lnTo>
                    <a:pt x="677615" y="122884"/>
                  </a:lnTo>
                  <a:lnTo>
                    <a:pt x="724973" y="105455"/>
                  </a:lnTo>
                  <a:lnTo>
                    <a:pt x="773466" y="89242"/>
                  </a:lnTo>
                  <a:lnTo>
                    <a:pt x="823045" y="74274"/>
                  </a:lnTo>
                  <a:lnTo>
                    <a:pt x="873664" y="60584"/>
                  </a:lnTo>
                  <a:lnTo>
                    <a:pt x="925274" y="48202"/>
                  </a:lnTo>
                  <a:lnTo>
                    <a:pt x="977829" y="37159"/>
                  </a:lnTo>
                  <a:lnTo>
                    <a:pt x="1031281" y="27488"/>
                  </a:lnTo>
                  <a:lnTo>
                    <a:pt x="1085583" y="19219"/>
                  </a:lnTo>
                  <a:lnTo>
                    <a:pt x="1140686" y="12383"/>
                  </a:lnTo>
                  <a:lnTo>
                    <a:pt x="1196544" y="7012"/>
                  </a:lnTo>
                  <a:lnTo>
                    <a:pt x="1253109" y="3137"/>
                  </a:lnTo>
                  <a:lnTo>
                    <a:pt x="1310334" y="789"/>
                  </a:lnTo>
                  <a:lnTo>
                    <a:pt x="1368170" y="0"/>
                  </a:lnTo>
                  <a:lnTo>
                    <a:pt x="1426007" y="789"/>
                  </a:lnTo>
                  <a:lnTo>
                    <a:pt x="1483232" y="3137"/>
                  </a:lnTo>
                  <a:lnTo>
                    <a:pt x="1539797" y="7012"/>
                  </a:lnTo>
                  <a:lnTo>
                    <a:pt x="1595655" y="12383"/>
                  </a:lnTo>
                  <a:lnTo>
                    <a:pt x="1650758" y="19219"/>
                  </a:lnTo>
                  <a:lnTo>
                    <a:pt x="1705060" y="27488"/>
                  </a:lnTo>
                  <a:lnTo>
                    <a:pt x="1758512" y="37159"/>
                  </a:lnTo>
                  <a:lnTo>
                    <a:pt x="1811067" y="48202"/>
                  </a:lnTo>
                  <a:lnTo>
                    <a:pt x="1862677" y="60584"/>
                  </a:lnTo>
                  <a:lnTo>
                    <a:pt x="1913296" y="74274"/>
                  </a:lnTo>
                  <a:lnTo>
                    <a:pt x="1962875" y="89242"/>
                  </a:lnTo>
                  <a:lnTo>
                    <a:pt x="2011368" y="105455"/>
                  </a:lnTo>
                  <a:lnTo>
                    <a:pt x="2058726" y="122884"/>
                  </a:lnTo>
                  <a:lnTo>
                    <a:pt x="2104902" y="141496"/>
                  </a:lnTo>
                  <a:lnTo>
                    <a:pt x="2149849" y="161260"/>
                  </a:lnTo>
                  <a:lnTo>
                    <a:pt x="2193519" y="182145"/>
                  </a:lnTo>
                  <a:lnTo>
                    <a:pt x="2235865" y="204120"/>
                  </a:lnTo>
                  <a:lnTo>
                    <a:pt x="2276839" y="227153"/>
                  </a:lnTo>
                  <a:lnTo>
                    <a:pt x="2316394" y="251214"/>
                  </a:lnTo>
                  <a:lnTo>
                    <a:pt x="2354483" y="276271"/>
                  </a:lnTo>
                  <a:lnTo>
                    <a:pt x="2391057" y="302292"/>
                  </a:lnTo>
                  <a:lnTo>
                    <a:pt x="2426069" y="329247"/>
                  </a:lnTo>
                  <a:lnTo>
                    <a:pt x="2459472" y="357105"/>
                  </a:lnTo>
                  <a:lnTo>
                    <a:pt x="2491219" y="385833"/>
                  </a:lnTo>
                  <a:lnTo>
                    <a:pt x="2521262" y="415402"/>
                  </a:lnTo>
                  <a:lnTo>
                    <a:pt x="2549553" y="445779"/>
                  </a:lnTo>
                  <a:lnTo>
                    <a:pt x="2576045" y="476933"/>
                  </a:lnTo>
                  <a:lnTo>
                    <a:pt x="2600690" y="508834"/>
                  </a:lnTo>
                  <a:lnTo>
                    <a:pt x="2623442" y="541449"/>
                  </a:lnTo>
                  <a:lnTo>
                    <a:pt x="2644252" y="574748"/>
                  </a:lnTo>
                  <a:lnTo>
                    <a:pt x="2663073" y="608700"/>
                  </a:lnTo>
                  <a:lnTo>
                    <a:pt x="2679857" y="643272"/>
                  </a:lnTo>
                  <a:lnTo>
                    <a:pt x="2694558" y="678435"/>
                  </a:lnTo>
                  <a:lnTo>
                    <a:pt x="2717518" y="750405"/>
                  </a:lnTo>
                  <a:lnTo>
                    <a:pt x="2731572" y="824359"/>
                  </a:lnTo>
                  <a:lnTo>
                    <a:pt x="2736342" y="900049"/>
                  </a:lnTo>
                  <a:lnTo>
                    <a:pt x="2735141" y="938104"/>
                  </a:lnTo>
                  <a:lnTo>
                    <a:pt x="2731572" y="975756"/>
                  </a:lnTo>
                  <a:lnTo>
                    <a:pt x="2717518" y="1049728"/>
                  </a:lnTo>
                  <a:lnTo>
                    <a:pt x="2694558" y="1121712"/>
                  </a:lnTo>
                  <a:lnTo>
                    <a:pt x="2679857" y="1156882"/>
                  </a:lnTo>
                  <a:lnTo>
                    <a:pt x="2663073" y="1191461"/>
                  </a:lnTo>
                  <a:lnTo>
                    <a:pt x="2644252" y="1225418"/>
                  </a:lnTo>
                  <a:lnTo>
                    <a:pt x="2623442" y="1258723"/>
                  </a:lnTo>
                  <a:lnTo>
                    <a:pt x="2600690" y="1291343"/>
                  </a:lnTo>
                  <a:lnTo>
                    <a:pt x="2576045" y="1323249"/>
                  </a:lnTo>
                  <a:lnTo>
                    <a:pt x="2549553" y="1354407"/>
                  </a:lnTo>
                  <a:lnTo>
                    <a:pt x="2521262" y="1384789"/>
                  </a:lnTo>
                  <a:lnTo>
                    <a:pt x="2491219" y="1414361"/>
                  </a:lnTo>
                  <a:lnTo>
                    <a:pt x="2459472" y="1443093"/>
                  </a:lnTo>
                  <a:lnTo>
                    <a:pt x="2426069" y="1470954"/>
                  </a:lnTo>
                  <a:lnTo>
                    <a:pt x="2391057" y="1497912"/>
                  </a:lnTo>
                  <a:lnTo>
                    <a:pt x="2354483" y="1523936"/>
                  </a:lnTo>
                  <a:lnTo>
                    <a:pt x="2316394" y="1548995"/>
                  </a:lnTo>
                  <a:lnTo>
                    <a:pt x="2276839" y="1573058"/>
                  </a:lnTo>
                  <a:lnTo>
                    <a:pt x="2235865" y="1596094"/>
                  </a:lnTo>
                  <a:lnTo>
                    <a:pt x="2193519" y="1618070"/>
                  </a:lnTo>
                  <a:lnTo>
                    <a:pt x="2149849" y="1638957"/>
                  </a:lnTo>
                  <a:lnTo>
                    <a:pt x="2104902" y="1658723"/>
                  </a:lnTo>
                  <a:lnTo>
                    <a:pt x="2058726" y="1677336"/>
                  </a:lnTo>
                  <a:lnTo>
                    <a:pt x="2011368" y="1694765"/>
                  </a:lnTo>
                  <a:lnTo>
                    <a:pt x="1962875" y="1710979"/>
                  </a:lnTo>
                  <a:lnTo>
                    <a:pt x="1913296" y="1725948"/>
                  </a:lnTo>
                  <a:lnTo>
                    <a:pt x="1862677" y="1739639"/>
                  </a:lnTo>
                  <a:lnTo>
                    <a:pt x="1811067" y="1752021"/>
                  </a:lnTo>
                  <a:lnTo>
                    <a:pt x="1758512" y="1763064"/>
                  </a:lnTo>
                  <a:lnTo>
                    <a:pt x="1705060" y="1772735"/>
                  </a:lnTo>
                  <a:lnTo>
                    <a:pt x="1650758" y="1781005"/>
                  </a:lnTo>
                  <a:lnTo>
                    <a:pt x="1595655" y="1787841"/>
                  </a:lnTo>
                  <a:lnTo>
                    <a:pt x="1539797" y="1793212"/>
                  </a:lnTo>
                  <a:lnTo>
                    <a:pt x="1483232" y="1797087"/>
                  </a:lnTo>
                  <a:lnTo>
                    <a:pt x="1426007" y="1799435"/>
                  </a:lnTo>
                  <a:lnTo>
                    <a:pt x="1368170" y="1800225"/>
                  </a:lnTo>
                  <a:lnTo>
                    <a:pt x="1310334" y="1799435"/>
                  </a:lnTo>
                  <a:lnTo>
                    <a:pt x="1253109" y="1797087"/>
                  </a:lnTo>
                  <a:lnTo>
                    <a:pt x="1196544" y="1793212"/>
                  </a:lnTo>
                  <a:lnTo>
                    <a:pt x="1140686" y="1787841"/>
                  </a:lnTo>
                  <a:lnTo>
                    <a:pt x="1085583" y="1781005"/>
                  </a:lnTo>
                  <a:lnTo>
                    <a:pt x="1031281" y="1772735"/>
                  </a:lnTo>
                  <a:lnTo>
                    <a:pt x="977829" y="1763064"/>
                  </a:lnTo>
                  <a:lnTo>
                    <a:pt x="925274" y="1752021"/>
                  </a:lnTo>
                  <a:lnTo>
                    <a:pt x="873664" y="1739639"/>
                  </a:lnTo>
                  <a:lnTo>
                    <a:pt x="823045" y="1725948"/>
                  </a:lnTo>
                  <a:lnTo>
                    <a:pt x="773466" y="1710979"/>
                  </a:lnTo>
                  <a:lnTo>
                    <a:pt x="724973" y="1694765"/>
                  </a:lnTo>
                  <a:lnTo>
                    <a:pt x="677615" y="1677336"/>
                  </a:lnTo>
                  <a:lnTo>
                    <a:pt x="631439" y="1658723"/>
                  </a:lnTo>
                  <a:lnTo>
                    <a:pt x="586492" y="1638957"/>
                  </a:lnTo>
                  <a:lnTo>
                    <a:pt x="542822" y="1618070"/>
                  </a:lnTo>
                  <a:lnTo>
                    <a:pt x="500476" y="1596094"/>
                  </a:lnTo>
                  <a:lnTo>
                    <a:pt x="459502" y="1573058"/>
                  </a:lnTo>
                  <a:lnTo>
                    <a:pt x="419947" y="1548995"/>
                  </a:lnTo>
                  <a:lnTo>
                    <a:pt x="381858" y="1523936"/>
                  </a:lnTo>
                  <a:lnTo>
                    <a:pt x="345284" y="1497912"/>
                  </a:lnTo>
                  <a:lnTo>
                    <a:pt x="310272" y="1470954"/>
                  </a:lnTo>
                  <a:lnTo>
                    <a:pt x="276869" y="1443093"/>
                  </a:lnTo>
                  <a:lnTo>
                    <a:pt x="245122" y="1414361"/>
                  </a:lnTo>
                  <a:lnTo>
                    <a:pt x="215079" y="1384789"/>
                  </a:lnTo>
                  <a:lnTo>
                    <a:pt x="186788" y="1354407"/>
                  </a:lnTo>
                  <a:lnTo>
                    <a:pt x="160296" y="1323249"/>
                  </a:lnTo>
                  <a:lnTo>
                    <a:pt x="135651" y="1291343"/>
                  </a:lnTo>
                  <a:lnTo>
                    <a:pt x="112899" y="1258723"/>
                  </a:lnTo>
                  <a:lnTo>
                    <a:pt x="92089" y="1225418"/>
                  </a:lnTo>
                  <a:lnTo>
                    <a:pt x="73268" y="1191461"/>
                  </a:lnTo>
                  <a:lnTo>
                    <a:pt x="56484" y="1156882"/>
                  </a:lnTo>
                  <a:lnTo>
                    <a:pt x="41783" y="1121712"/>
                  </a:lnTo>
                  <a:lnTo>
                    <a:pt x="18823" y="1049728"/>
                  </a:lnTo>
                  <a:lnTo>
                    <a:pt x="4769" y="975756"/>
                  </a:lnTo>
                  <a:lnTo>
                    <a:pt x="0" y="90004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482597" y="1198321"/>
            <a:ext cx="5479415" cy="36563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7200" spc="-15" b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dirty="0" sz="7200" spc="-15" b="1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z="7200" spc="-15" b="1">
                <a:solidFill>
                  <a:srgbClr val="F79546"/>
                </a:solidFill>
                <a:latin typeface="Calibri"/>
                <a:cs typeface="Calibri"/>
              </a:rPr>
              <a:t>b</a:t>
            </a:r>
            <a:r>
              <a:rPr dirty="0" sz="7200" spc="-15" b="1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dirty="0" sz="7200" spc="-1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z="7200" spc="-15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7200" spc="-15" b="1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dirty="0" sz="7200" spc="-8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r>
              <a:rPr dirty="0" sz="7200" spc="-5" b="1">
                <a:solidFill>
                  <a:srgbClr val="F79546"/>
                </a:solidFill>
                <a:latin typeface="Calibri"/>
                <a:cs typeface="Calibri"/>
              </a:rPr>
              <a:t>-</a:t>
            </a:r>
            <a:r>
              <a:rPr dirty="0" sz="7200" spc="-5" b="1">
                <a:solidFill>
                  <a:srgbClr val="006FC0"/>
                </a:solidFill>
                <a:latin typeface="Calibri"/>
                <a:cs typeface="Calibri"/>
              </a:rPr>
              <a:t>11</a:t>
            </a:r>
            <a:endParaRPr sz="7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200">
              <a:latin typeface="Calibri"/>
              <a:cs typeface="Calibri"/>
            </a:endParaRPr>
          </a:p>
          <a:p>
            <a:pPr algn="ctr" marL="121285">
              <a:lnSpc>
                <a:spcPct val="100000"/>
              </a:lnSpc>
              <a:spcBef>
                <a:spcPts val="4675"/>
              </a:spcBef>
            </a:pPr>
            <a:r>
              <a:rPr dirty="0" sz="5400" spc="-10">
                <a:solidFill>
                  <a:srgbClr val="FFFFFF"/>
                </a:solidFill>
                <a:latin typeface="Calibri"/>
                <a:cs typeface="Calibri"/>
              </a:rPr>
              <a:t>Start!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562" y="226898"/>
            <a:ext cx="74129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30" b="1">
                <a:solidFill>
                  <a:srgbClr val="6F2F9F"/>
                </a:solidFill>
                <a:latin typeface="Calibri"/>
                <a:cs typeface="Calibri"/>
              </a:rPr>
              <a:t>You’re</a:t>
            </a:r>
            <a:r>
              <a:rPr dirty="0" sz="7200" spc="-9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math-radical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1447800"/>
            <a:ext cx="4267200" cy="5200015"/>
            <a:chOff x="76200" y="1447800"/>
            <a:chExt cx="4267200" cy="5200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447800"/>
              <a:ext cx="2847721" cy="2809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191012"/>
              <a:ext cx="3657600" cy="245618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711700" y="4787900"/>
            <a:ext cx="4292600" cy="1854200"/>
            <a:chOff x="4711700" y="4787900"/>
            <a:chExt cx="4292600" cy="1854200"/>
          </a:xfrm>
        </p:grpSpPr>
        <p:sp>
          <p:nvSpPr>
            <p:cNvPr id="7" name="object 7"/>
            <p:cNvSpPr/>
            <p:nvPr/>
          </p:nvSpPr>
          <p:spPr>
            <a:xfrm>
              <a:off x="4724400" y="4800600"/>
              <a:ext cx="4267200" cy="1828800"/>
            </a:xfrm>
            <a:custGeom>
              <a:avLst/>
              <a:gdLst/>
              <a:ahLst/>
              <a:cxnLst/>
              <a:rect l="l" t="t" r="r" b="b"/>
              <a:pathLst>
                <a:path w="4267200" h="1828800">
                  <a:moveTo>
                    <a:pt x="2133600" y="0"/>
                  </a:moveTo>
                  <a:lnTo>
                    <a:pt x="2068372" y="419"/>
                  </a:lnTo>
                  <a:lnTo>
                    <a:pt x="2003632" y="1669"/>
                  </a:lnTo>
                  <a:lnTo>
                    <a:pt x="1939406" y="3737"/>
                  </a:lnTo>
                  <a:lnTo>
                    <a:pt x="1875722" y="6612"/>
                  </a:lnTo>
                  <a:lnTo>
                    <a:pt x="1812609" y="10281"/>
                  </a:lnTo>
                  <a:lnTo>
                    <a:pt x="1750095" y="14734"/>
                  </a:lnTo>
                  <a:lnTo>
                    <a:pt x="1688207" y="19957"/>
                  </a:lnTo>
                  <a:lnTo>
                    <a:pt x="1626973" y="25938"/>
                  </a:lnTo>
                  <a:lnTo>
                    <a:pt x="1566421" y="32667"/>
                  </a:lnTo>
                  <a:lnTo>
                    <a:pt x="1506579" y="40130"/>
                  </a:lnTo>
                  <a:lnTo>
                    <a:pt x="1447475" y="48316"/>
                  </a:lnTo>
                  <a:lnTo>
                    <a:pt x="1389137" y="57213"/>
                  </a:lnTo>
                  <a:lnTo>
                    <a:pt x="1331593" y="66809"/>
                  </a:lnTo>
                  <a:lnTo>
                    <a:pt x="1274870" y="77092"/>
                  </a:lnTo>
                  <a:lnTo>
                    <a:pt x="1218996" y="88050"/>
                  </a:lnTo>
                  <a:lnTo>
                    <a:pt x="1164000" y="99671"/>
                  </a:lnTo>
                  <a:lnTo>
                    <a:pt x="1109910" y="111943"/>
                  </a:lnTo>
                  <a:lnTo>
                    <a:pt x="1056752" y="124855"/>
                  </a:lnTo>
                  <a:lnTo>
                    <a:pt x="1004556" y="138393"/>
                  </a:lnTo>
                  <a:lnTo>
                    <a:pt x="953349" y="152547"/>
                  </a:lnTo>
                  <a:lnTo>
                    <a:pt x="903159" y="167303"/>
                  </a:lnTo>
                  <a:lnTo>
                    <a:pt x="854013" y="182652"/>
                  </a:lnTo>
                  <a:lnTo>
                    <a:pt x="805940" y="198579"/>
                  </a:lnTo>
                  <a:lnTo>
                    <a:pt x="758968" y="215074"/>
                  </a:lnTo>
                  <a:lnTo>
                    <a:pt x="713125" y="232124"/>
                  </a:lnTo>
                  <a:lnTo>
                    <a:pt x="668438" y="249717"/>
                  </a:lnTo>
                  <a:lnTo>
                    <a:pt x="624935" y="267843"/>
                  </a:lnTo>
                  <a:lnTo>
                    <a:pt x="582644" y="286487"/>
                  </a:lnTo>
                  <a:lnTo>
                    <a:pt x="541594" y="305639"/>
                  </a:lnTo>
                  <a:lnTo>
                    <a:pt x="501812" y="325287"/>
                  </a:lnTo>
                  <a:lnTo>
                    <a:pt x="463325" y="345418"/>
                  </a:lnTo>
                  <a:lnTo>
                    <a:pt x="426163" y="366021"/>
                  </a:lnTo>
                  <a:lnTo>
                    <a:pt x="390352" y="387083"/>
                  </a:lnTo>
                  <a:lnTo>
                    <a:pt x="355921" y="408594"/>
                  </a:lnTo>
                  <a:lnTo>
                    <a:pt x="322897" y="430540"/>
                  </a:lnTo>
                  <a:lnTo>
                    <a:pt x="291309" y="452910"/>
                  </a:lnTo>
                  <a:lnTo>
                    <a:pt x="232551" y="498873"/>
                  </a:lnTo>
                  <a:lnTo>
                    <a:pt x="179870" y="546388"/>
                  </a:lnTo>
                  <a:lnTo>
                    <a:pt x="133489" y="595359"/>
                  </a:lnTo>
                  <a:lnTo>
                    <a:pt x="93630" y="645690"/>
                  </a:lnTo>
                  <a:lnTo>
                    <a:pt x="60518" y="697286"/>
                  </a:lnTo>
                  <a:lnTo>
                    <a:pt x="34376" y="750050"/>
                  </a:lnTo>
                  <a:lnTo>
                    <a:pt x="15427" y="803888"/>
                  </a:lnTo>
                  <a:lnTo>
                    <a:pt x="3894" y="858703"/>
                  </a:lnTo>
                  <a:lnTo>
                    <a:pt x="0" y="914400"/>
                  </a:lnTo>
                  <a:lnTo>
                    <a:pt x="978" y="942368"/>
                  </a:lnTo>
                  <a:lnTo>
                    <a:pt x="8719" y="997640"/>
                  </a:lnTo>
                  <a:lnTo>
                    <a:pt x="23989" y="1051982"/>
                  </a:lnTo>
                  <a:lnTo>
                    <a:pt x="46562" y="1105298"/>
                  </a:lnTo>
                  <a:lnTo>
                    <a:pt x="76217" y="1157493"/>
                  </a:lnTo>
                  <a:lnTo>
                    <a:pt x="112730" y="1208470"/>
                  </a:lnTo>
                  <a:lnTo>
                    <a:pt x="155878" y="1258134"/>
                  </a:lnTo>
                  <a:lnTo>
                    <a:pt x="205437" y="1306389"/>
                  </a:lnTo>
                  <a:lnTo>
                    <a:pt x="261185" y="1353140"/>
                  </a:lnTo>
                  <a:lnTo>
                    <a:pt x="322897" y="1398291"/>
                  </a:lnTo>
                  <a:lnTo>
                    <a:pt x="355921" y="1420236"/>
                  </a:lnTo>
                  <a:lnTo>
                    <a:pt x="390352" y="1441746"/>
                  </a:lnTo>
                  <a:lnTo>
                    <a:pt x="426163" y="1462808"/>
                  </a:lnTo>
                  <a:lnTo>
                    <a:pt x="463325" y="1483410"/>
                  </a:lnTo>
                  <a:lnTo>
                    <a:pt x="501812" y="1503541"/>
                  </a:lnTo>
                  <a:lnTo>
                    <a:pt x="541594" y="1523187"/>
                  </a:lnTo>
                  <a:lnTo>
                    <a:pt x="582644" y="1542338"/>
                  </a:lnTo>
                  <a:lnTo>
                    <a:pt x="624935" y="1560982"/>
                  </a:lnTo>
                  <a:lnTo>
                    <a:pt x="668438" y="1579106"/>
                  </a:lnTo>
                  <a:lnTo>
                    <a:pt x="713125" y="1596698"/>
                  </a:lnTo>
                  <a:lnTo>
                    <a:pt x="758968" y="1613747"/>
                  </a:lnTo>
                  <a:lnTo>
                    <a:pt x="805940" y="1630241"/>
                  </a:lnTo>
                  <a:lnTo>
                    <a:pt x="854013" y="1646167"/>
                  </a:lnTo>
                  <a:lnTo>
                    <a:pt x="903159" y="1661514"/>
                  </a:lnTo>
                  <a:lnTo>
                    <a:pt x="953349" y="1676269"/>
                  </a:lnTo>
                  <a:lnTo>
                    <a:pt x="1004556" y="1690422"/>
                  </a:lnTo>
                  <a:lnTo>
                    <a:pt x="1056752" y="1703959"/>
                  </a:lnTo>
                  <a:lnTo>
                    <a:pt x="1109910" y="1716869"/>
                  </a:lnTo>
                  <a:lnTo>
                    <a:pt x="1164000" y="1729140"/>
                  </a:lnTo>
                  <a:lnTo>
                    <a:pt x="1218996" y="1740760"/>
                  </a:lnTo>
                  <a:lnTo>
                    <a:pt x="1274870" y="1751716"/>
                  </a:lnTo>
                  <a:lnTo>
                    <a:pt x="1331593" y="1761998"/>
                  </a:lnTo>
                  <a:lnTo>
                    <a:pt x="1389137" y="1771593"/>
                  </a:lnTo>
                  <a:lnTo>
                    <a:pt x="1447475" y="1780489"/>
                  </a:lnTo>
                  <a:lnTo>
                    <a:pt x="1506579" y="1788674"/>
                  </a:lnTo>
                  <a:lnTo>
                    <a:pt x="1566421" y="1796137"/>
                  </a:lnTo>
                  <a:lnTo>
                    <a:pt x="1626973" y="1802864"/>
                  </a:lnTo>
                  <a:lnTo>
                    <a:pt x="1688207" y="1808845"/>
                  </a:lnTo>
                  <a:lnTo>
                    <a:pt x="1750095" y="1814068"/>
                  </a:lnTo>
                  <a:lnTo>
                    <a:pt x="1812609" y="1818519"/>
                  </a:lnTo>
                  <a:lnTo>
                    <a:pt x="1875722" y="1822188"/>
                  </a:lnTo>
                  <a:lnTo>
                    <a:pt x="1939406" y="1825063"/>
                  </a:lnTo>
                  <a:lnTo>
                    <a:pt x="2003632" y="1827131"/>
                  </a:lnTo>
                  <a:lnTo>
                    <a:pt x="2068372" y="1828380"/>
                  </a:lnTo>
                  <a:lnTo>
                    <a:pt x="2133600" y="1828800"/>
                  </a:lnTo>
                  <a:lnTo>
                    <a:pt x="2198827" y="1828380"/>
                  </a:lnTo>
                  <a:lnTo>
                    <a:pt x="2263567" y="1827131"/>
                  </a:lnTo>
                  <a:lnTo>
                    <a:pt x="2327793" y="1825063"/>
                  </a:lnTo>
                  <a:lnTo>
                    <a:pt x="2391477" y="1822188"/>
                  </a:lnTo>
                  <a:lnTo>
                    <a:pt x="2454590" y="1818519"/>
                  </a:lnTo>
                  <a:lnTo>
                    <a:pt x="2517104" y="1814068"/>
                  </a:lnTo>
                  <a:lnTo>
                    <a:pt x="2578992" y="1808845"/>
                  </a:lnTo>
                  <a:lnTo>
                    <a:pt x="2640226" y="1802864"/>
                  </a:lnTo>
                  <a:lnTo>
                    <a:pt x="2700778" y="1796137"/>
                  </a:lnTo>
                  <a:lnTo>
                    <a:pt x="2760620" y="1788674"/>
                  </a:lnTo>
                  <a:lnTo>
                    <a:pt x="2819724" y="1780489"/>
                  </a:lnTo>
                  <a:lnTo>
                    <a:pt x="2878062" y="1771593"/>
                  </a:lnTo>
                  <a:lnTo>
                    <a:pt x="2935606" y="1761998"/>
                  </a:lnTo>
                  <a:lnTo>
                    <a:pt x="2992329" y="1751716"/>
                  </a:lnTo>
                  <a:lnTo>
                    <a:pt x="3048203" y="1740759"/>
                  </a:lnTo>
                  <a:lnTo>
                    <a:pt x="3103199" y="1729140"/>
                  </a:lnTo>
                  <a:lnTo>
                    <a:pt x="3157289" y="1716869"/>
                  </a:lnTo>
                  <a:lnTo>
                    <a:pt x="3210447" y="1703959"/>
                  </a:lnTo>
                  <a:lnTo>
                    <a:pt x="3262643" y="1690421"/>
                  </a:lnTo>
                  <a:lnTo>
                    <a:pt x="3313850" y="1676269"/>
                  </a:lnTo>
                  <a:lnTo>
                    <a:pt x="3364040" y="1661513"/>
                  </a:lnTo>
                  <a:lnTo>
                    <a:pt x="3413186" y="1646166"/>
                  </a:lnTo>
                  <a:lnTo>
                    <a:pt x="3461259" y="1630240"/>
                  </a:lnTo>
                  <a:lnTo>
                    <a:pt x="3508231" y="1613746"/>
                  </a:lnTo>
                  <a:lnTo>
                    <a:pt x="3554074" y="1596697"/>
                  </a:lnTo>
                  <a:lnTo>
                    <a:pt x="3598761" y="1579104"/>
                  </a:lnTo>
                  <a:lnTo>
                    <a:pt x="3642264" y="1560980"/>
                  </a:lnTo>
                  <a:lnTo>
                    <a:pt x="3684555" y="1542337"/>
                  </a:lnTo>
                  <a:lnTo>
                    <a:pt x="3725605" y="1523185"/>
                  </a:lnTo>
                  <a:lnTo>
                    <a:pt x="3765387" y="1503538"/>
                  </a:lnTo>
                  <a:lnTo>
                    <a:pt x="3803874" y="1483408"/>
                  </a:lnTo>
                  <a:lnTo>
                    <a:pt x="3841036" y="1462805"/>
                  </a:lnTo>
                  <a:lnTo>
                    <a:pt x="3876847" y="1441743"/>
                  </a:lnTo>
                  <a:lnTo>
                    <a:pt x="3911278" y="1420233"/>
                  </a:lnTo>
                  <a:lnTo>
                    <a:pt x="3944302" y="1398287"/>
                  </a:lnTo>
                  <a:lnTo>
                    <a:pt x="3975890" y="1375918"/>
                  </a:lnTo>
                  <a:lnTo>
                    <a:pt x="4034648" y="1329954"/>
                  </a:lnTo>
                  <a:lnTo>
                    <a:pt x="4087329" y="1282438"/>
                  </a:lnTo>
                  <a:lnTo>
                    <a:pt x="4133710" y="1233466"/>
                  </a:lnTo>
                  <a:lnTo>
                    <a:pt x="4173569" y="1183133"/>
                  </a:lnTo>
                  <a:lnTo>
                    <a:pt x="4206681" y="1131534"/>
                  </a:lnTo>
                  <a:lnTo>
                    <a:pt x="4232823" y="1078766"/>
                  </a:lnTo>
                  <a:lnTo>
                    <a:pt x="4251772" y="1024923"/>
                  </a:lnTo>
                  <a:lnTo>
                    <a:pt x="4263305" y="970103"/>
                  </a:lnTo>
                  <a:lnTo>
                    <a:pt x="4267200" y="914400"/>
                  </a:lnTo>
                  <a:lnTo>
                    <a:pt x="4266221" y="886447"/>
                  </a:lnTo>
                  <a:lnTo>
                    <a:pt x="4258480" y="831179"/>
                  </a:lnTo>
                  <a:lnTo>
                    <a:pt x="4243210" y="776841"/>
                  </a:lnTo>
                  <a:lnTo>
                    <a:pt x="4220637" y="723528"/>
                  </a:lnTo>
                  <a:lnTo>
                    <a:pt x="4190982" y="671336"/>
                  </a:lnTo>
                  <a:lnTo>
                    <a:pt x="4154469" y="620360"/>
                  </a:lnTo>
                  <a:lnTo>
                    <a:pt x="4111321" y="570697"/>
                  </a:lnTo>
                  <a:lnTo>
                    <a:pt x="4061762" y="522442"/>
                  </a:lnTo>
                  <a:lnTo>
                    <a:pt x="4006014" y="475691"/>
                  </a:lnTo>
                  <a:lnTo>
                    <a:pt x="3944302" y="430540"/>
                  </a:lnTo>
                  <a:lnTo>
                    <a:pt x="3911278" y="408594"/>
                  </a:lnTo>
                  <a:lnTo>
                    <a:pt x="3876847" y="387083"/>
                  </a:lnTo>
                  <a:lnTo>
                    <a:pt x="3841036" y="366021"/>
                  </a:lnTo>
                  <a:lnTo>
                    <a:pt x="3803874" y="345418"/>
                  </a:lnTo>
                  <a:lnTo>
                    <a:pt x="3765387" y="325287"/>
                  </a:lnTo>
                  <a:lnTo>
                    <a:pt x="3725605" y="305639"/>
                  </a:lnTo>
                  <a:lnTo>
                    <a:pt x="3684555" y="286487"/>
                  </a:lnTo>
                  <a:lnTo>
                    <a:pt x="3642264" y="267843"/>
                  </a:lnTo>
                  <a:lnTo>
                    <a:pt x="3598761" y="249717"/>
                  </a:lnTo>
                  <a:lnTo>
                    <a:pt x="3554074" y="232124"/>
                  </a:lnTo>
                  <a:lnTo>
                    <a:pt x="3508231" y="215074"/>
                  </a:lnTo>
                  <a:lnTo>
                    <a:pt x="3461259" y="198579"/>
                  </a:lnTo>
                  <a:lnTo>
                    <a:pt x="3413186" y="182652"/>
                  </a:lnTo>
                  <a:lnTo>
                    <a:pt x="3364040" y="167303"/>
                  </a:lnTo>
                  <a:lnTo>
                    <a:pt x="3313850" y="152547"/>
                  </a:lnTo>
                  <a:lnTo>
                    <a:pt x="3262643" y="138393"/>
                  </a:lnTo>
                  <a:lnTo>
                    <a:pt x="3210447" y="124855"/>
                  </a:lnTo>
                  <a:lnTo>
                    <a:pt x="3157289" y="111943"/>
                  </a:lnTo>
                  <a:lnTo>
                    <a:pt x="3103199" y="99671"/>
                  </a:lnTo>
                  <a:lnTo>
                    <a:pt x="3048203" y="88050"/>
                  </a:lnTo>
                  <a:lnTo>
                    <a:pt x="2992329" y="77092"/>
                  </a:lnTo>
                  <a:lnTo>
                    <a:pt x="2935606" y="66809"/>
                  </a:lnTo>
                  <a:lnTo>
                    <a:pt x="2878062" y="57213"/>
                  </a:lnTo>
                  <a:lnTo>
                    <a:pt x="2819724" y="48316"/>
                  </a:lnTo>
                  <a:lnTo>
                    <a:pt x="2760620" y="40130"/>
                  </a:lnTo>
                  <a:lnTo>
                    <a:pt x="2700778" y="32667"/>
                  </a:lnTo>
                  <a:lnTo>
                    <a:pt x="2640226" y="25938"/>
                  </a:lnTo>
                  <a:lnTo>
                    <a:pt x="2578992" y="19957"/>
                  </a:lnTo>
                  <a:lnTo>
                    <a:pt x="2517104" y="14734"/>
                  </a:lnTo>
                  <a:lnTo>
                    <a:pt x="2454590" y="10281"/>
                  </a:lnTo>
                  <a:lnTo>
                    <a:pt x="2391477" y="6612"/>
                  </a:lnTo>
                  <a:lnTo>
                    <a:pt x="2327793" y="3737"/>
                  </a:lnTo>
                  <a:lnTo>
                    <a:pt x="2263567" y="1669"/>
                  </a:lnTo>
                  <a:lnTo>
                    <a:pt x="2198827" y="419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24400" y="4800600"/>
              <a:ext cx="4267200" cy="1828800"/>
            </a:xfrm>
            <a:custGeom>
              <a:avLst/>
              <a:gdLst/>
              <a:ahLst/>
              <a:cxnLst/>
              <a:rect l="l" t="t" r="r" b="b"/>
              <a:pathLst>
                <a:path w="4267200" h="1828800">
                  <a:moveTo>
                    <a:pt x="0" y="914400"/>
                  </a:moveTo>
                  <a:lnTo>
                    <a:pt x="3894" y="858703"/>
                  </a:lnTo>
                  <a:lnTo>
                    <a:pt x="15427" y="803888"/>
                  </a:lnTo>
                  <a:lnTo>
                    <a:pt x="34376" y="750050"/>
                  </a:lnTo>
                  <a:lnTo>
                    <a:pt x="60518" y="697286"/>
                  </a:lnTo>
                  <a:lnTo>
                    <a:pt x="93630" y="645690"/>
                  </a:lnTo>
                  <a:lnTo>
                    <a:pt x="133489" y="595359"/>
                  </a:lnTo>
                  <a:lnTo>
                    <a:pt x="179870" y="546388"/>
                  </a:lnTo>
                  <a:lnTo>
                    <a:pt x="232551" y="498873"/>
                  </a:lnTo>
                  <a:lnTo>
                    <a:pt x="291309" y="452910"/>
                  </a:lnTo>
                  <a:lnTo>
                    <a:pt x="322897" y="430540"/>
                  </a:lnTo>
                  <a:lnTo>
                    <a:pt x="355921" y="408594"/>
                  </a:lnTo>
                  <a:lnTo>
                    <a:pt x="390352" y="387083"/>
                  </a:lnTo>
                  <a:lnTo>
                    <a:pt x="426163" y="366021"/>
                  </a:lnTo>
                  <a:lnTo>
                    <a:pt x="463325" y="345418"/>
                  </a:lnTo>
                  <a:lnTo>
                    <a:pt x="501812" y="325287"/>
                  </a:lnTo>
                  <a:lnTo>
                    <a:pt x="541594" y="305639"/>
                  </a:lnTo>
                  <a:lnTo>
                    <a:pt x="582644" y="286487"/>
                  </a:lnTo>
                  <a:lnTo>
                    <a:pt x="624935" y="267842"/>
                  </a:lnTo>
                  <a:lnTo>
                    <a:pt x="668438" y="249717"/>
                  </a:lnTo>
                  <a:lnTo>
                    <a:pt x="713125" y="232124"/>
                  </a:lnTo>
                  <a:lnTo>
                    <a:pt x="758968" y="215074"/>
                  </a:lnTo>
                  <a:lnTo>
                    <a:pt x="805940" y="198579"/>
                  </a:lnTo>
                  <a:lnTo>
                    <a:pt x="854013" y="182652"/>
                  </a:lnTo>
                  <a:lnTo>
                    <a:pt x="903159" y="167303"/>
                  </a:lnTo>
                  <a:lnTo>
                    <a:pt x="953349" y="152547"/>
                  </a:lnTo>
                  <a:lnTo>
                    <a:pt x="1004556" y="138393"/>
                  </a:lnTo>
                  <a:lnTo>
                    <a:pt x="1056752" y="124855"/>
                  </a:lnTo>
                  <a:lnTo>
                    <a:pt x="1109910" y="111943"/>
                  </a:lnTo>
                  <a:lnTo>
                    <a:pt x="1164000" y="99671"/>
                  </a:lnTo>
                  <a:lnTo>
                    <a:pt x="1218996" y="88050"/>
                  </a:lnTo>
                  <a:lnTo>
                    <a:pt x="1274870" y="77092"/>
                  </a:lnTo>
                  <a:lnTo>
                    <a:pt x="1331593" y="66809"/>
                  </a:lnTo>
                  <a:lnTo>
                    <a:pt x="1389137" y="57213"/>
                  </a:lnTo>
                  <a:lnTo>
                    <a:pt x="1447475" y="48316"/>
                  </a:lnTo>
                  <a:lnTo>
                    <a:pt x="1506579" y="40130"/>
                  </a:lnTo>
                  <a:lnTo>
                    <a:pt x="1566421" y="32667"/>
                  </a:lnTo>
                  <a:lnTo>
                    <a:pt x="1626973" y="25938"/>
                  </a:lnTo>
                  <a:lnTo>
                    <a:pt x="1688207" y="19957"/>
                  </a:lnTo>
                  <a:lnTo>
                    <a:pt x="1750095" y="14734"/>
                  </a:lnTo>
                  <a:lnTo>
                    <a:pt x="1812609" y="10281"/>
                  </a:lnTo>
                  <a:lnTo>
                    <a:pt x="1875722" y="6612"/>
                  </a:lnTo>
                  <a:lnTo>
                    <a:pt x="1939406" y="3737"/>
                  </a:lnTo>
                  <a:lnTo>
                    <a:pt x="2003632" y="1669"/>
                  </a:lnTo>
                  <a:lnTo>
                    <a:pt x="2068372" y="419"/>
                  </a:lnTo>
                  <a:lnTo>
                    <a:pt x="2133600" y="0"/>
                  </a:lnTo>
                  <a:lnTo>
                    <a:pt x="2198827" y="419"/>
                  </a:lnTo>
                  <a:lnTo>
                    <a:pt x="2263567" y="1669"/>
                  </a:lnTo>
                  <a:lnTo>
                    <a:pt x="2327793" y="3737"/>
                  </a:lnTo>
                  <a:lnTo>
                    <a:pt x="2391477" y="6612"/>
                  </a:lnTo>
                  <a:lnTo>
                    <a:pt x="2454590" y="10281"/>
                  </a:lnTo>
                  <a:lnTo>
                    <a:pt x="2517104" y="14734"/>
                  </a:lnTo>
                  <a:lnTo>
                    <a:pt x="2578992" y="19957"/>
                  </a:lnTo>
                  <a:lnTo>
                    <a:pt x="2640226" y="25938"/>
                  </a:lnTo>
                  <a:lnTo>
                    <a:pt x="2700778" y="32667"/>
                  </a:lnTo>
                  <a:lnTo>
                    <a:pt x="2760620" y="40130"/>
                  </a:lnTo>
                  <a:lnTo>
                    <a:pt x="2819724" y="48316"/>
                  </a:lnTo>
                  <a:lnTo>
                    <a:pt x="2878062" y="57213"/>
                  </a:lnTo>
                  <a:lnTo>
                    <a:pt x="2935606" y="66809"/>
                  </a:lnTo>
                  <a:lnTo>
                    <a:pt x="2992329" y="77092"/>
                  </a:lnTo>
                  <a:lnTo>
                    <a:pt x="3048203" y="88050"/>
                  </a:lnTo>
                  <a:lnTo>
                    <a:pt x="3103199" y="99671"/>
                  </a:lnTo>
                  <a:lnTo>
                    <a:pt x="3157289" y="111943"/>
                  </a:lnTo>
                  <a:lnTo>
                    <a:pt x="3210447" y="124855"/>
                  </a:lnTo>
                  <a:lnTo>
                    <a:pt x="3262643" y="138393"/>
                  </a:lnTo>
                  <a:lnTo>
                    <a:pt x="3313850" y="152547"/>
                  </a:lnTo>
                  <a:lnTo>
                    <a:pt x="3364040" y="167303"/>
                  </a:lnTo>
                  <a:lnTo>
                    <a:pt x="3413186" y="182652"/>
                  </a:lnTo>
                  <a:lnTo>
                    <a:pt x="3461259" y="198579"/>
                  </a:lnTo>
                  <a:lnTo>
                    <a:pt x="3508231" y="215074"/>
                  </a:lnTo>
                  <a:lnTo>
                    <a:pt x="3554074" y="232124"/>
                  </a:lnTo>
                  <a:lnTo>
                    <a:pt x="3598761" y="249717"/>
                  </a:lnTo>
                  <a:lnTo>
                    <a:pt x="3642264" y="267843"/>
                  </a:lnTo>
                  <a:lnTo>
                    <a:pt x="3684555" y="286487"/>
                  </a:lnTo>
                  <a:lnTo>
                    <a:pt x="3725605" y="305639"/>
                  </a:lnTo>
                  <a:lnTo>
                    <a:pt x="3765387" y="325287"/>
                  </a:lnTo>
                  <a:lnTo>
                    <a:pt x="3803874" y="345418"/>
                  </a:lnTo>
                  <a:lnTo>
                    <a:pt x="3841036" y="366021"/>
                  </a:lnTo>
                  <a:lnTo>
                    <a:pt x="3876847" y="387083"/>
                  </a:lnTo>
                  <a:lnTo>
                    <a:pt x="3911278" y="408594"/>
                  </a:lnTo>
                  <a:lnTo>
                    <a:pt x="3944302" y="430540"/>
                  </a:lnTo>
                  <a:lnTo>
                    <a:pt x="3975890" y="452910"/>
                  </a:lnTo>
                  <a:lnTo>
                    <a:pt x="4034648" y="498873"/>
                  </a:lnTo>
                  <a:lnTo>
                    <a:pt x="4087329" y="546388"/>
                  </a:lnTo>
                  <a:lnTo>
                    <a:pt x="4133710" y="595359"/>
                  </a:lnTo>
                  <a:lnTo>
                    <a:pt x="4173569" y="645690"/>
                  </a:lnTo>
                  <a:lnTo>
                    <a:pt x="4206681" y="697286"/>
                  </a:lnTo>
                  <a:lnTo>
                    <a:pt x="4232823" y="750050"/>
                  </a:lnTo>
                  <a:lnTo>
                    <a:pt x="4251772" y="803888"/>
                  </a:lnTo>
                  <a:lnTo>
                    <a:pt x="4263305" y="858703"/>
                  </a:lnTo>
                  <a:lnTo>
                    <a:pt x="4267200" y="914400"/>
                  </a:lnTo>
                  <a:lnTo>
                    <a:pt x="4266221" y="942356"/>
                  </a:lnTo>
                  <a:lnTo>
                    <a:pt x="4263305" y="970103"/>
                  </a:lnTo>
                  <a:lnTo>
                    <a:pt x="4251772" y="1024923"/>
                  </a:lnTo>
                  <a:lnTo>
                    <a:pt x="4232823" y="1078766"/>
                  </a:lnTo>
                  <a:lnTo>
                    <a:pt x="4206681" y="1131534"/>
                  </a:lnTo>
                  <a:lnTo>
                    <a:pt x="4173569" y="1183133"/>
                  </a:lnTo>
                  <a:lnTo>
                    <a:pt x="4133710" y="1233466"/>
                  </a:lnTo>
                  <a:lnTo>
                    <a:pt x="4087329" y="1282438"/>
                  </a:lnTo>
                  <a:lnTo>
                    <a:pt x="4034648" y="1329954"/>
                  </a:lnTo>
                  <a:lnTo>
                    <a:pt x="3975890" y="1375918"/>
                  </a:lnTo>
                  <a:lnTo>
                    <a:pt x="3944302" y="1398287"/>
                  </a:lnTo>
                  <a:lnTo>
                    <a:pt x="3911278" y="1420233"/>
                  </a:lnTo>
                  <a:lnTo>
                    <a:pt x="3876847" y="1441743"/>
                  </a:lnTo>
                  <a:lnTo>
                    <a:pt x="3841036" y="1462805"/>
                  </a:lnTo>
                  <a:lnTo>
                    <a:pt x="3803874" y="1483408"/>
                  </a:lnTo>
                  <a:lnTo>
                    <a:pt x="3765387" y="1503538"/>
                  </a:lnTo>
                  <a:lnTo>
                    <a:pt x="3725605" y="1523185"/>
                  </a:lnTo>
                  <a:lnTo>
                    <a:pt x="3684555" y="1542337"/>
                  </a:lnTo>
                  <a:lnTo>
                    <a:pt x="3642264" y="1560980"/>
                  </a:lnTo>
                  <a:lnTo>
                    <a:pt x="3598761" y="1579104"/>
                  </a:lnTo>
                  <a:lnTo>
                    <a:pt x="3554074" y="1596697"/>
                  </a:lnTo>
                  <a:lnTo>
                    <a:pt x="3508231" y="1613746"/>
                  </a:lnTo>
                  <a:lnTo>
                    <a:pt x="3461259" y="1630240"/>
                  </a:lnTo>
                  <a:lnTo>
                    <a:pt x="3413186" y="1646166"/>
                  </a:lnTo>
                  <a:lnTo>
                    <a:pt x="3364040" y="1661513"/>
                  </a:lnTo>
                  <a:lnTo>
                    <a:pt x="3313850" y="1676269"/>
                  </a:lnTo>
                  <a:lnTo>
                    <a:pt x="3262643" y="1690421"/>
                  </a:lnTo>
                  <a:lnTo>
                    <a:pt x="3210447" y="1703959"/>
                  </a:lnTo>
                  <a:lnTo>
                    <a:pt x="3157289" y="1716869"/>
                  </a:lnTo>
                  <a:lnTo>
                    <a:pt x="3103199" y="1729140"/>
                  </a:lnTo>
                  <a:lnTo>
                    <a:pt x="3048203" y="1740759"/>
                  </a:lnTo>
                  <a:lnTo>
                    <a:pt x="2992329" y="1751716"/>
                  </a:lnTo>
                  <a:lnTo>
                    <a:pt x="2935606" y="1761998"/>
                  </a:lnTo>
                  <a:lnTo>
                    <a:pt x="2878062" y="1771593"/>
                  </a:lnTo>
                  <a:lnTo>
                    <a:pt x="2819724" y="1780489"/>
                  </a:lnTo>
                  <a:lnTo>
                    <a:pt x="2760620" y="1788674"/>
                  </a:lnTo>
                  <a:lnTo>
                    <a:pt x="2700778" y="1796137"/>
                  </a:lnTo>
                  <a:lnTo>
                    <a:pt x="2640226" y="1802864"/>
                  </a:lnTo>
                  <a:lnTo>
                    <a:pt x="2578992" y="1808845"/>
                  </a:lnTo>
                  <a:lnTo>
                    <a:pt x="2517104" y="1814068"/>
                  </a:lnTo>
                  <a:lnTo>
                    <a:pt x="2454590" y="1818519"/>
                  </a:lnTo>
                  <a:lnTo>
                    <a:pt x="2391477" y="1822188"/>
                  </a:lnTo>
                  <a:lnTo>
                    <a:pt x="2327793" y="1825063"/>
                  </a:lnTo>
                  <a:lnTo>
                    <a:pt x="2263567" y="1827131"/>
                  </a:lnTo>
                  <a:lnTo>
                    <a:pt x="2198827" y="1828380"/>
                  </a:lnTo>
                  <a:lnTo>
                    <a:pt x="2133600" y="1828800"/>
                  </a:lnTo>
                  <a:lnTo>
                    <a:pt x="2068372" y="1828380"/>
                  </a:lnTo>
                  <a:lnTo>
                    <a:pt x="2003632" y="1827131"/>
                  </a:lnTo>
                  <a:lnTo>
                    <a:pt x="1939406" y="1825063"/>
                  </a:lnTo>
                  <a:lnTo>
                    <a:pt x="1875722" y="1822188"/>
                  </a:lnTo>
                  <a:lnTo>
                    <a:pt x="1812609" y="1818519"/>
                  </a:lnTo>
                  <a:lnTo>
                    <a:pt x="1750095" y="1814068"/>
                  </a:lnTo>
                  <a:lnTo>
                    <a:pt x="1688207" y="1808845"/>
                  </a:lnTo>
                  <a:lnTo>
                    <a:pt x="1626973" y="1802864"/>
                  </a:lnTo>
                  <a:lnTo>
                    <a:pt x="1566421" y="1796137"/>
                  </a:lnTo>
                  <a:lnTo>
                    <a:pt x="1506579" y="1788674"/>
                  </a:lnTo>
                  <a:lnTo>
                    <a:pt x="1447475" y="1780489"/>
                  </a:lnTo>
                  <a:lnTo>
                    <a:pt x="1389137" y="1771593"/>
                  </a:lnTo>
                  <a:lnTo>
                    <a:pt x="1331593" y="1761998"/>
                  </a:lnTo>
                  <a:lnTo>
                    <a:pt x="1274870" y="1751716"/>
                  </a:lnTo>
                  <a:lnTo>
                    <a:pt x="1218996" y="1740760"/>
                  </a:lnTo>
                  <a:lnTo>
                    <a:pt x="1164000" y="1729140"/>
                  </a:lnTo>
                  <a:lnTo>
                    <a:pt x="1109910" y="1716869"/>
                  </a:lnTo>
                  <a:lnTo>
                    <a:pt x="1056752" y="1703959"/>
                  </a:lnTo>
                  <a:lnTo>
                    <a:pt x="1004556" y="1690422"/>
                  </a:lnTo>
                  <a:lnTo>
                    <a:pt x="953349" y="1676269"/>
                  </a:lnTo>
                  <a:lnTo>
                    <a:pt x="903159" y="1661514"/>
                  </a:lnTo>
                  <a:lnTo>
                    <a:pt x="854013" y="1646167"/>
                  </a:lnTo>
                  <a:lnTo>
                    <a:pt x="805940" y="1630241"/>
                  </a:lnTo>
                  <a:lnTo>
                    <a:pt x="758968" y="1613747"/>
                  </a:lnTo>
                  <a:lnTo>
                    <a:pt x="713125" y="1596698"/>
                  </a:lnTo>
                  <a:lnTo>
                    <a:pt x="668438" y="1579106"/>
                  </a:lnTo>
                  <a:lnTo>
                    <a:pt x="624935" y="1560982"/>
                  </a:lnTo>
                  <a:lnTo>
                    <a:pt x="582644" y="1542338"/>
                  </a:lnTo>
                  <a:lnTo>
                    <a:pt x="541594" y="1523187"/>
                  </a:lnTo>
                  <a:lnTo>
                    <a:pt x="501812" y="1503541"/>
                  </a:lnTo>
                  <a:lnTo>
                    <a:pt x="463325" y="1483410"/>
                  </a:lnTo>
                  <a:lnTo>
                    <a:pt x="426163" y="1462808"/>
                  </a:lnTo>
                  <a:lnTo>
                    <a:pt x="390352" y="1441746"/>
                  </a:lnTo>
                  <a:lnTo>
                    <a:pt x="355921" y="1420236"/>
                  </a:lnTo>
                  <a:lnTo>
                    <a:pt x="322897" y="1398291"/>
                  </a:lnTo>
                  <a:lnTo>
                    <a:pt x="291309" y="1375921"/>
                  </a:lnTo>
                  <a:lnTo>
                    <a:pt x="232551" y="1329958"/>
                  </a:lnTo>
                  <a:lnTo>
                    <a:pt x="179870" y="1282443"/>
                  </a:lnTo>
                  <a:lnTo>
                    <a:pt x="133489" y="1233472"/>
                  </a:lnTo>
                  <a:lnTo>
                    <a:pt x="93630" y="1183139"/>
                  </a:lnTo>
                  <a:lnTo>
                    <a:pt x="60518" y="1131542"/>
                  </a:lnTo>
                  <a:lnTo>
                    <a:pt x="34376" y="1078775"/>
                  </a:lnTo>
                  <a:lnTo>
                    <a:pt x="15427" y="1024934"/>
                  </a:lnTo>
                  <a:lnTo>
                    <a:pt x="3894" y="970114"/>
                  </a:lnTo>
                  <a:lnTo>
                    <a:pt x="0" y="9144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468873" y="4836109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6440">
              <a:lnSpc>
                <a:spcPct val="100000"/>
              </a:lnSpc>
              <a:spcBef>
                <a:spcPts val="100"/>
              </a:spcBef>
            </a:pPr>
            <a:r>
              <a:rPr dirty="0" sz="5400" spc="-3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2743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426" y="790702"/>
            <a:ext cx="232664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7</a:t>
            </a:r>
            <a:r>
              <a:rPr dirty="0">
                <a:solidFill>
                  <a:srgbClr val="FFC000"/>
                </a:solidFill>
              </a:rPr>
              <a:t>+</a:t>
            </a:r>
            <a:r>
              <a:rPr dirty="0">
                <a:solidFill>
                  <a:srgbClr val="FFFF00"/>
                </a:solidFill>
              </a:rPr>
              <a:t>1</a:t>
            </a:r>
            <a:r>
              <a:rPr dirty="0" spc="-5">
                <a:solidFill>
                  <a:srgbClr val="FFFF00"/>
                </a:solidFill>
              </a:rPr>
              <a:t>2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95600" y="2819336"/>
            <a:ext cx="589280" cy="817880"/>
            <a:chOff x="2895600" y="2819336"/>
            <a:chExt cx="589280" cy="817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2819336"/>
              <a:ext cx="360362" cy="81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2819336"/>
              <a:ext cx="360362" cy="81756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895587" y="1676438"/>
            <a:ext cx="1046480" cy="1064260"/>
            <a:chOff x="2895587" y="1676438"/>
            <a:chExt cx="1046480" cy="1064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1828736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1828736"/>
              <a:ext cx="360362" cy="8175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1828736"/>
              <a:ext cx="360362" cy="8175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1828736"/>
              <a:ext cx="360362" cy="817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87" y="1676438"/>
              <a:ext cx="1035659" cy="106422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267187" y="1676438"/>
            <a:ext cx="1046480" cy="2875280"/>
            <a:chOff x="4267187" y="1676438"/>
            <a:chExt cx="1046480" cy="28752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1828736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9" y="1828736"/>
              <a:ext cx="360362" cy="817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399" y="1828736"/>
              <a:ext cx="360362" cy="81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9" y="1828736"/>
              <a:ext cx="360362" cy="8175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2819336"/>
              <a:ext cx="360362" cy="8175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9" y="2819336"/>
              <a:ext cx="360362" cy="8175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9" y="2819336"/>
              <a:ext cx="360362" cy="817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399" y="2819336"/>
              <a:ext cx="360362" cy="8175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3733736"/>
              <a:ext cx="360362" cy="8175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9" y="3733736"/>
              <a:ext cx="360362" cy="817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87" y="2667038"/>
              <a:ext cx="1035659" cy="10642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87" y="1676438"/>
              <a:ext cx="1035659" cy="106422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14400" y="4876800"/>
            <a:ext cx="1600200" cy="838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19400" y="5791200"/>
            <a:ext cx="16764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3000" y="4876800"/>
            <a:ext cx="16764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86600" y="5867400"/>
            <a:ext cx="16002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3936"/>
            <a:ext cx="3358261" cy="46243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45100" y="4025900"/>
            <a:ext cx="3683000" cy="2006600"/>
            <a:chOff x="5245100" y="4025900"/>
            <a:chExt cx="3683000" cy="2006600"/>
          </a:xfrm>
        </p:grpSpPr>
        <p:sp>
          <p:nvSpPr>
            <p:cNvPr id="5" name="object 5"/>
            <p:cNvSpPr/>
            <p:nvPr/>
          </p:nvSpPr>
          <p:spPr>
            <a:xfrm>
              <a:off x="5257800" y="4038600"/>
              <a:ext cx="3657600" cy="1981200"/>
            </a:xfrm>
            <a:custGeom>
              <a:avLst/>
              <a:gdLst/>
              <a:ahLst/>
              <a:cxnLst/>
              <a:rect l="l" t="t" r="r" b="b"/>
              <a:pathLst>
                <a:path w="3657600" h="1981200">
                  <a:moveTo>
                    <a:pt x="1828800" y="0"/>
                  </a:moveTo>
                  <a:lnTo>
                    <a:pt x="1767205" y="551"/>
                  </a:lnTo>
                  <a:lnTo>
                    <a:pt x="1706121" y="2193"/>
                  </a:lnTo>
                  <a:lnTo>
                    <a:pt x="1645578" y="4909"/>
                  </a:lnTo>
                  <a:lnTo>
                    <a:pt x="1585610" y="8681"/>
                  </a:lnTo>
                  <a:lnTo>
                    <a:pt x="1526248" y="13492"/>
                  </a:lnTo>
                  <a:lnTo>
                    <a:pt x="1467523" y="19324"/>
                  </a:lnTo>
                  <a:lnTo>
                    <a:pt x="1409468" y="26161"/>
                  </a:lnTo>
                  <a:lnTo>
                    <a:pt x="1352116" y="33984"/>
                  </a:lnTo>
                  <a:lnTo>
                    <a:pt x="1295497" y="42778"/>
                  </a:lnTo>
                  <a:lnTo>
                    <a:pt x="1239645" y="52523"/>
                  </a:lnTo>
                  <a:lnTo>
                    <a:pt x="1184590" y="63204"/>
                  </a:lnTo>
                  <a:lnTo>
                    <a:pt x="1130365" y="74802"/>
                  </a:lnTo>
                  <a:lnTo>
                    <a:pt x="1077003" y="87300"/>
                  </a:lnTo>
                  <a:lnTo>
                    <a:pt x="1024534" y="100681"/>
                  </a:lnTo>
                  <a:lnTo>
                    <a:pt x="972991" y="114928"/>
                  </a:lnTo>
                  <a:lnTo>
                    <a:pt x="922407" y="130023"/>
                  </a:lnTo>
                  <a:lnTo>
                    <a:pt x="872812" y="145949"/>
                  </a:lnTo>
                  <a:lnTo>
                    <a:pt x="824239" y="162689"/>
                  </a:lnTo>
                  <a:lnTo>
                    <a:pt x="776721" y="180225"/>
                  </a:lnTo>
                  <a:lnTo>
                    <a:pt x="730288" y="198540"/>
                  </a:lnTo>
                  <a:lnTo>
                    <a:pt x="684973" y="217616"/>
                  </a:lnTo>
                  <a:lnTo>
                    <a:pt x="640808" y="237437"/>
                  </a:lnTo>
                  <a:lnTo>
                    <a:pt x="597826" y="257984"/>
                  </a:lnTo>
                  <a:lnTo>
                    <a:pt x="556057" y="279242"/>
                  </a:lnTo>
                  <a:lnTo>
                    <a:pt x="515534" y="301191"/>
                  </a:lnTo>
                  <a:lnTo>
                    <a:pt x="476290" y="323816"/>
                  </a:lnTo>
                  <a:lnTo>
                    <a:pt x="438355" y="347098"/>
                  </a:lnTo>
                  <a:lnTo>
                    <a:pt x="401762" y="371020"/>
                  </a:lnTo>
                  <a:lnTo>
                    <a:pt x="366544" y="395566"/>
                  </a:lnTo>
                  <a:lnTo>
                    <a:pt x="332731" y="420716"/>
                  </a:lnTo>
                  <a:lnTo>
                    <a:pt x="300357" y="446456"/>
                  </a:lnTo>
                  <a:lnTo>
                    <a:pt x="269452" y="472766"/>
                  </a:lnTo>
                  <a:lnTo>
                    <a:pt x="240050" y="499630"/>
                  </a:lnTo>
                  <a:lnTo>
                    <a:pt x="212181" y="527030"/>
                  </a:lnTo>
                  <a:lnTo>
                    <a:pt x="185879" y="554949"/>
                  </a:lnTo>
                  <a:lnTo>
                    <a:pt x="138100" y="612274"/>
                  </a:lnTo>
                  <a:lnTo>
                    <a:pt x="96969" y="671468"/>
                  </a:lnTo>
                  <a:lnTo>
                    <a:pt x="62743" y="732390"/>
                  </a:lnTo>
                  <a:lnTo>
                    <a:pt x="35677" y="794904"/>
                  </a:lnTo>
                  <a:lnTo>
                    <a:pt x="16027" y="858869"/>
                  </a:lnTo>
                  <a:lnTo>
                    <a:pt x="4049" y="924147"/>
                  </a:lnTo>
                  <a:lnTo>
                    <a:pt x="0" y="990600"/>
                  </a:lnTo>
                  <a:lnTo>
                    <a:pt x="1017" y="1023964"/>
                  </a:lnTo>
                  <a:lnTo>
                    <a:pt x="9063" y="1089847"/>
                  </a:lnTo>
                  <a:lnTo>
                    <a:pt x="24909" y="1154486"/>
                  </a:lnTo>
                  <a:lnTo>
                    <a:pt x="48299" y="1217742"/>
                  </a:lnTo>
                  <a:lnTo>
                    <a:pt x="78977" y="1279477"/>
                  </a:lnTo>
                  <a:lnTo>
                    <a:pt x="116688" y="1339553"/>
                  </a:lnTo>
                  <a:lnTo>
                    <a:pt x="161174" y="1397830"/>
                  </a:lnTo>
                  <a:lnTo>
                    <a:pt x="212181" y="1454169"/>
                  </a:lnTo>
                  <a:lnTo>
                    <a:pt x="240050" y="1481569"/>
                  </a:lnTo>
                  <a:lnTo>
                    <a:pt x="269452" y="1508433"/>
                  </a:lnTo>
                  <a:lnTo>
                    <a:pt x="300357" y="1534743"/>
                  </a:lnTo>
                  <a:lnTo>
                    <a:pt x="332731" y="1560483"/>
                  </a:lnTo>
                  <a:lnTo>
                    <a:pt x="366544" y="1585633"/>
                  </a:lnTo>
                  <a:lnTo>
                    <a:pt x="401762" y="1610179"/>
                  </a:lnTo>
                  <a:lnTo>
                    <a:pt x="438355" y="1634101"/>
                  </a:lnTo>
                  <a:lnTo>
                    <a:pt x="476290" y="1657383"/>
                  </a:lnTo>
                  <a:lnTo>
                    <a:pt x="515534" y="1680008"/>
                  </a:lnTo>
                  <a:lnTo>
                    <a:pt x="556057" y="1701957"/>
                  </a:lnTo>
                  <a:lnTo>
                    <a:pt x="597826" y="1723215"/>
                  </a:lnTo>
                  <a:lnTo>
                    <a:pt x="640808" y="1743762"/>
                  </a:lnTo>
                  <a:lnTo>
                    <a:pt x="684973" y="1763583"/>
                  </a:lnTo>
                  <a:lnTo>
                    <a:pt x="730288" y="1782659"/>
                  </a:lnTo>
                  <a:lnTo>
                    <a:pt x="776721" y="1800974"/>
                  </a:lnTo>
                  <a:lnTo>
                    <a:pt x="824239" y="1818510"/>
                  </a:lnTo>
                  <a:lnTo>
                    <a:pt x="872812" y="1835250"/>
                  </a:lnTo>
                  <a:lnTo>
                    <a:pt x="922407" y="1851176"/>
                  </a:lnTo>
                  <a:lnTo>
                    <a:pt x="972991" y="1866271"/>
                  </a:lnTo>
                  <a:lnTo>
                    <a:pt x="1024534" y="1880518"/>
                  </a:lnTo>
                  <a:lnTo>
                    <a:pt x="1077003" y="1893899"/>
                  </a:lnTo>
                  <a:lnTo>
                    <a:pt x="1130365" y="1906397"/>
                  </a:lnTo>
                  <a:lnTo>
                    <a:pt x="1184590" y="1917995"/>
                  </a:lnTo>
                  <a:lnTo>
                    <a:pt x="1239645" y="1928676"/>
                  </a:lnTo>
                  <a:lnTo>
                    <a:pt x="1295497" y="1938421"/>
                  </a:lnTo>
                  <a:lnTo>
                    <a:pt x="1352116" y="1947215"/>
                  </a:lnTo>
                  <a:lnTo>
                    <a:pt x="1409468" y="1955038"/>
                  </a:lnTo>
                  <a:lnTo>
                    <a:pt x="1467523" y="1961875"/>
                  </a:lnTo>
                  <a:lnTo>
                    <a:pt x="1526248" y="1967707"/>
                  </a:lnTo>
                  <a:lnTo>
                    <a:pt x="1585610" y="1972518"/>
                  </a:lnTo>
                  <a:lnTo>
                    <a:pt x="1645578" y="1976290"/>
                  </a:lnTo>
                  <a:lnTo>
                    <a:pt x="1706121" y="1979006"/>
                  </a:lnTo>
                  <a:lnTo>
                    <a:pt x="1767205" y="1980648"/>
                  </a:lnTo>
                  <a:lnTo>
                    <a:pt x="1828800" y="1981200"/>
                  </a:lnTo>
                  <a:lnTo>
                    <a:pt x="1890394" y="1980648"/>
                  </a:lnTo>
                  <a:lnTo>
                    <a:pt x="1951478" y="1979006"/>
                  </a:lnTo>
                  <a:lnTo>
                    <a:pt x="2012021" y="1976290"/>
                  </a:lnTo>
                  <a:lnTo>
                    <a:pt x="2071989" y="1972518"/>
                  </a:lnTo>
                  <a:lnTo>
                    <a:pt x="2131351" y="1967707"/>
                  </a:lnTo>
                  <a:lnTo>
                    <a:pt x="2190076" y="1961875"/>
                  </a:lnTo>
                  <a:lnTo>
                    <a:pt x="2248131" y="1955038"/>
                  </a:lnTo>
                  <a:lnTo>
                    <a:pt x="2305483" y="1947215"/>
                  </a:lnTo>
                  <a:lnTo>
                    <a:pt x="2362102" y="1938421"/>
                  </a:lnTo>
                  <a:lnTo>
                    <a:pt x="2417954" y="1928676"/>
                  </a:lnTo>
                  <a:lnTo>
                    <a:pt x="2473009" y="1917995"/>
                  </a:lnTo>
                  <a:lnTo>
                    <a:pt x="2527234" y="1906397"/>
                  </a:lnTo>
                  <a:lnTo>
                    <a:pt x="2580596" y="1893899"/>
                  </a:lnTo>
                  <a:lnTo>
                    <a:pt x="2633065" y="1880518"/>
                  </a:lnTo>
                  <a:lnTo>
                    <a:pt x="2684608" y="1866271"/>
                  </a:lnTo>
                  <a:lnTo>
                    <a:pt x="2735192" y="1851176"/>
                  </a:lnTo>
                  <a:lnTo>
                    <a:pt x="2784787" y="1835250"/>
                  </a:lnTo>
                  <a:lnTo>
                    <a:pt x="2833360" y="1818510"/>
                  </a:lnTo>
                  <a:lnTo>
                    <a:pt x="2880878" y="1800974"/>
                  </a:lnTo>
                  <a:lnTo>
                    <a:pt x="2927311" y="1782659"/>
                  </a:lnTo>
                  <a:lnTo>
                    <a:pt x="2972626" y="1763583"/>
                  </a:lnTo>
                  <a:lnTo>
                    <a:pt x="3016791" y="1743762"/>
                  </a:lnTo>
                  <a:lnTo>
                    <a:pt x="3059773" y="1723215"/>
                  </a:lnTo>
                  <a:lnTo>
                    <a:pt x="3101542" y="1701957"/>
                  </a:lnTo>
                  <a:lnTo>
                    <a:pt x="3142065" y="1680008"/>
                  </a:lnTo>
                  <a:lnTo>
                    <a:pt x="3181309" y="1657383"/>
                  </a:lnTo>
                  <a:lnTo>
                    <a:pt x="3219244" y="1634101"/>
                  </a:lnTo>
                  <a:lnTo>
                    <a:pt x="3255837" y="1610179"/>
                  </a:lnTo>
                  <a:lnTo>
                    <a:pt x="3291055" y="1585633"/>
                  </a:lnTo>
                  <a:lnTo>
                    <a:pt x="3324868" y="1560483"/>
                  </a:lnTo>
                  <a:lnTo>
                    <a:pt x="3357242" y="1534743"/>
                  </a:lnTo>
                  <a:lnTo>
                    <a:pt x="3388147" y="1508433"/>
                  </a:lnTo>
                  <a:lnTo>
                    <a:pt x="3417549" y="1481569"/>
                  </a:lnTo>
                  <a:lnTo>
                    <a:pt x="3445418" y="1454169"/>
                  </a:lnTo>
                  <a:lnTo>
                    <a:pt x="3471720" y="1426250"/>
                  </a:lnTo>
                  <a:lnTo>
                    <a:pt x="3519499" y="1368925"/>
                  </a:lnTo>
                  <a:lnTo>
                    <a:pt x="3560630" y="1309731"/>
                  </a:lnTo>
                  <a:lnTo>
                    <a:pt x="3594856" y="1248809"/>
                  </a:lnTo>
                  <a:lnTo>
                    <a:pt x="3621922" y="1186295"/>
                  </a:lnTo>
                  <a:lnTo>
                    <a:pt x="3641572" y="1122330"/>
                  </a:lnTo>
                  <a:lnTo>
                    <a:pt x="3653550" y="1057052"/>
                  </a:lnTo>
                  <a:lnTo>
                    <a:pt x="3657600" y="990600"/>
                  </a:lnTo>
                  <a:lnTo>
                    <a:pt x="3656582" y="957235"/>
                  </a:lnTo>
                  <a:lnTo>
                    <a:pt x="3648536" y="891352"/>
                  </a:lnTo>
                  <a:lnTo>
                    <a:pt x="3632690" y="826713"/>
                  </a:lnTo>
                  <a:lnTo>
                    <a:pt x="3609300" y="763457"/>
                  </a:lnTo>
                  <a:lnTo>
                    <a:pt x="3578622" y="701722"/>
                  </a:lnTo>
                  <a:lnTo>
                    <a:pt x="3540911" y="641646"/>
                  </a:lnTo>
                  <a:lnTo>
                    <a:pt x="3496425" y="583369"/>
                  </a:lnTo>
                  <a:lnTo>
                    <a:pt x="3445418" y="527030"/>
                  </a:lnTo>
                  <a:lnTo>
                    <a:pt x="3417549" y="499630"/>
                  </a:lnTo>
                  <a:lnTo>
                    <a:pt x="3388147" y="472766"/>
                  </a:lnTo>
                  <a:lnTo>
                    <a:pt x="3357242" y="446456"/>
                  </a:lnTo>
                  <a:lnTo>
                    <a:pt x="3324868" y="420716"/>
                  </a:lnTo>
                  <a:lnTo>
                    <a:pt x="3291055" y="395566"/>
                  </a:lnTo>
                  <a:lnTo>
                    <a:pt x="3255837" y="371020"/>
                  </a:lnTo>
                  <a:lnTo>
                    <a:pt x="3219244" y="347098"/>
                  </a:lnTo>
                  <a:lnTo>
                    <a:pt x="3181309" y="323816"/>
                  </a:lnTo>
                  <a:lnTo>
                    <a:pt x="3142065" y="301191"/>
                  </a:lnTo>
                  <a:lnTo>
                    <a:pt x="3101542" y="279242"/>
                  </a:lnTo>
                  <a:lnTo>
                    <a:pt x="3059773" y="257984"/>
                  </a:lnTo>
                  <a:lnTo>
                    <a:pt x="3016791" y="237437"/>
                  </a:lnTo>
                  <a:lnTo>
                    <a:pt x="2972626" y="217616"/>
                  </a:lnTo>
                  <a:lnTo>
                    <a:pt x="2927311" y="198540"/>
                  </a:lnTo>
                  <a:lnTo>
                    <a:pt x="2880878" y="180225"/>
                  </a:lnTo>
                  <a:lnTo>
                    <a:pt x="2833360" y="162689"/>
                  </a:lnTo>
                  <a:lnTo>
                    <a:pt x="2784787" y="145949"/>
                  </a:lnTo>
                  <a:lnTo>
                    <a:pt x="2735192" y="130023"/>
                  </a:lnTo>
                  <a:lnTo>
                    <a:pt x="2684608" y="114928"/>
                  </a:lnTo>
                  <a:lnTo>
                    <a:pt x="2633065" y="100681"/>
                  </a:lnTo>
                  <a:lnTo>
                    <a:pt x="2580596" y="87300"/>
                  </a:lnTo>
                  <a:lnTo>
                    <a:pt x="2527234" y="74802"/>
                  </a:lnTo>
                  <a:lnTo>
                    <a:pt x="2473009" y="63204"/>
                  </a:lnTo>
                  <a:lnTo>
                    <a:pt x="2417954" y="52523"/>
                  </a:lnTo>
                  <a:lnTo>
                    <a:pt x="2362102" y="42778"/>
                  </a:lnTo>
                  <a:lnTo>
                    <a:pt x="2305483" y="33984"/>
                  </a:lnTo>
                  <a:lnTo>
                    <a:pt x="2248131" y="26161"/>
                  </a:lnTo>
                  <a:lnTo>
                    <a:pt x="2190076" y="19324"/>
                  </a:lnTo>
                  <a:lnTo>
                    <a:pt x="2131351" y="13492"/>
                  </a:lnTo>
                  <a:lnTo>
                    <a:pt x="2071989" y="8681"/>
                  </a:lnTo>
                  <a:lnTo>
                    <a:pt x="2012021" y="4909"/>
                  </a:lnTo>
                  <a:lnTo>
                    <a:pt x="1951478" y="2193"/>
                  </a:lnTo>
                  <a:lnTo>
                    <a:pt x="1890394" y="551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57800" y="4038600"/>
              <a:ext cx="3657600" cy="1981200"/>
            </a:xfrm>
            <a:custGeom>
              <a:avLst/>
              <a:gdLst/>
              <a:ahLst/>
              <a:cxnLst/>
              <a:rect l="l" t="t" r="r" b="b"/>
              <a:pathLst>
                <a:path w="3657600" h="1981200">
                  <a:moveTo>
                    <a:pt x="0" y="990600"/>
                  </a:moveTo>
                  <a:lnTo>
                    <a:pt x="4049" y="924147"/>
                  </a:lnTo>
                  <a:lnTo>
                    <a:pt x="16027" y="858869"/>
                  </a:lnTo>
                  <a:lnTo>
                    <a:pt x="35677" y="794904"/>
                  </a:lnTo>
                  <a:lnTo>
                    <a:pt x="62743" y="732390"/>
                  </a:lnTo>
                  <a:lnTo>
                    <a:pt x="96969" y="671468"/>
                  </a:lnTo>
                  <a:lnTo>
                    <a:pt x="138100" y="612274"/>
                  </a:lnTo>
                  <a:lnTo>
                    <a:pt x="185879" y="554949"/>
                  </a:lnTo>
                  <a:lnTo>
                    <a:pt x="212181" y="527030"/>
                  </a:lnTo>
                  <a:lnTo>
                    <a:pt x="240050" y="499630"/>
                  </a:lnTo>
                  <a:lnTo>
                    <a:pt x="269452" y="472766"/>
                  </a:lnTo>
                  <a:lnTo>
                    <a:pt x="300357" y="446456"/>
                  </a:lnTo>
                  <a:lnTo>
                    <a:pt x="332731" y="420716"/>
                  </a:lnTo>
                  <a:lnTo>
                    <a:pt x="366544" y="395566"/>
                  </a:lnTo>
                  <a:lnTo>
                    <a:pt x="401762" y="371020"/>
                  </a:lnTo>
                  <a:lnTo>
                    <a:pt x="438355" y="347098"/>
                  </a:lnTo>
                  <a:lnTo>
                    <a:pt x="476290" y="323816"/>
                  </a:lnTo>
                  <a:lnTo>
                    <a:pt x="515534" y="301191"/>
                  </a:lnTo>
                  <a:lnTo>
                    <a:pt x="556057" y="279242"/>
                  </a:lnTo>
                  <a:lnTo>
                    <a:pt x="597826" y="257984"/>
                  </a:lnTo>
                  <a:lnTo>
                    <a:pt x="640808" y="237437"/>
                  </a:lnTo>
                  <a:lnTo>
                    <a:pt x="684973" y="217616"/>
                  </a:lnTo>
                  <a:lnTo>
                    <a:pt x="730288" y="198540"/>
                  </a:lnTo>
                  <a:lnTo>
                    <a:pt x="776721" y="180225"/>
                  </a:lnTo>
                  <a:lnTo>
                    <a:pt x="824239" y="162689"/>
                  </a:lnTo>
                  <a:lnTo>
                    <a:pt x="872812" y="145949"/>
                  </a:lnTo>
                  <a:lnTo>
                    <a:pt x="922407" y="130023"/>
                  </a:lnTo>
                  <a:lnTo>
                    <a:pt x="972991" y="114928"/>
                  </a:lnTo>
                  <a:lnTo>
                    <a:pt x="1024534" y="100681"/>
                  </a:lnTo>
                  <a:lnTo>
                    <a:pt x="1077003" y="87300"/>
                  </a:lnTo>
                  <a:lnTo>
                    <a:pt x="1130365" y="74802"/>
                  </a:lnTo>
                  <a:lnTo>
                    <a:pt x="1184590" y="63204"/>
                  </a:lnTo>
                  <a:lnTo>
                    <a:pt x="1239645" y="52523"/>
                  </a:lnTo>
                  <a:lnTo>
                    <a:pt x="1295497" y="42778"/>
                  </a:lnTo>
                  <a:lnTo>
                    <a:pt x="1352116" y="33984"/>
                  </a:lnTo>
                  <a:lnTo>
                    <a:pt x="1409468" y="26161"/>
                  </a:lnTo>
                  <a:lnTo>
                    <a:pt x="1467523" y="19324"/>
                  </a:lnTo>
                  <a:lnTo>
                    <a:pt x="1526248" y="13492"/>
                  </a:lnTo>
                  <a:lnTo>
                    <a:pt x="1585610" y="8681"/>
                  </a:lnTo>
                  <a:lnTo>
                    <a:pt x="1645578" y="4909"/>
                  </a:lnTo>
                  <a:lnTo>
                    <a:pt x="1706121" y="2193"/>
                  </a:lnTo>
                  <a:lnTo>
                    <a:pt x="1767205" y="551"/>
                  </a:lnTo>
                  <a:lnTo>
                    <a:pt x="1828800" y="0"/>
                  </a:lnTo>
                  <a:lnTo>
                    <a:pt x="1890394" y="551"/>
                  </a:lnTo>
                  <a:lnTo>
                    <a:pt x="1951478" y="2193"/>
                  </a:lnTo>
                  <a:lnTo>
                    <a:pt x="2012021" y="4909"/>
                  </a:lnTo>
                  <a:lnTo>
                    <a:pt x="2071989" y="8681"/>
                  </a:lnTo>
                  <a:lnTo>
                    <a:pt x="2131351" y="13492"/>
                  </a:lnTo>
                  <a:lnTo>
                    <a:pt x="2190076" y="19324"/>
                  </a:lnTo>
                  <a:lnTo>
                    <a:pt x="2248131" y="26161"/>
                  </a:lnTo>
                  <a:lnTo>
                    <a:pt x="2305483" y="33984"/>
                  </a:lnTo>
                  <a:lnTo>
                    <a:pt x="2362102" y="42778"/>
                  </a:lnTo>
                  <a:lnTo>
                    <a:pt x="2417954" y="52523"/>
                  </a:lnTo>
                  <a:lnTo>
                    <a:pt x="2473009" y="63204"/>
                  </a:lnTo>
                  <a:lnTo>
                    <a:pt x="2527234" y="74802"/>
                  </a:lnTo>
                  <a:lnTo>
                    <a:pt x="2580596" y="87300"/>
                  </a:lnTo>
                  <a:lnTo>
                    <a:pt x="2633065" y="100681"/>
                  </a:lnTo>
                  <a:lnTo>
                    <a:pt x="2684608" y="114928"/>
                  </a:lnTo>
                  <a:lnTo>
                    <a:pt x="2735192" y="130023"/>
                  </a:lnTo>
                  <a:lnTo>
                    <a:pt x="2784787" y="145949"/>
                  </a:lnTo>
                  <a:lnTo>
                    <a:pt x="2833360" y="162689"/>
                  </a:lnTo>
                  <a:lnTo>
                    <a:pt x="2880878" y="180225"/>
                  </a:lnTo>
                  <a:lnTo>
                    <a:pt x="2927311" y="198540"/>
                  </a:lnTo>
                  <a:lnTo>
                    <a:pt x="2972626" y="217616"/>
                  </a:lnTo>
                  <a:lnTo>
                    <a:pt x="3016791" y="237437"/>
                  </a:lnTo>
                  <a:lnTo>
                    <a:pt x="3059773" y="257984"/>
                  </a:lnTo>
                  <a:lnTo>
                    <a:pt x="3101542" y="279242"/>
                  </a:lnTo>
                  <a:lnTo>
                    <a:pt x="3142065" y="301191"/>
                  </a:lnTo>
                  <a:lnTo>
                    <a:pt x="3181309" y="323816"/>
                  </a:lnTo>
                  <a:lnTo>
                    <a:pt x="3219244" y="347098"/>
                  </a:lnTo>
                  <a:lnTo>
                    <a:pt x="3255837" y="371020"/>
                  </a:lnTo>
                  <a:lnTo>
                    <a:pt x="3291055" y="395566"/>
                  </a:lnTo>
                  <a:lnTo>
                    <a:pt x="3324868" y="420716"/>
                  </a:lnTo>
                  <a:lnTo>
                    <a:pt x="3357242" y="446456"/>
                  </a:lnTo>
                  <a:lnTo>
                    <a:pt x="3388147" y="472766"/>
                  </a:lnTo>
                  <a:lnTo>
                    <a:pt x="3417549" y="499630"/>
                  </a:lnTo>
                  <a:lnTo>
                    <a:pt x="3445418" y="527030"/>
                  </a:lnTo>
                  <a:lnTo>
                    <a:pt x="3471720" y="554949"/>
                  </a:lnTo>
                  <a:lnTo>
                    <a:pt x="3519499" y="612274"/>
                  </a:lnTo>
                  <a:lnTo>
                    <a:pt x="3560630" y="671468"/>
                  </a:lnTo>
                  <a:lnTo>
                    <a:pt x="3594856" y="732390"/>
                  </a:lnTo>
                  <a:lnTo>
                    <a:pt x="3621922" y="794904"/>
                  </a:lnTo>
                  <a:lnTo>
                    <a:pt x="3641572" y="858869"/>
                  </a:lnTo>
                  <a:lnTo>
                    <a:pt x="3653550" y="924147"/>
                  </a:lnTo>
                  <a:lnTo>
                    <a:pt x="3657600" y="990600"/>
                  </a:lnTo>
                  <a:lnTo>
                    <a:pt x="3656582" y="1023964"/>
                  </a:lnTo>
                  <a:lnTo>
                    <a:pt x="3653550" y="1057052"/>
                  </a:lnTo>
                  <a:lnTo>
                    <a:pt x="3641572" y="1122330"/>
                  </a:lnTo>
                  <a:lnTo>
                    <a:pt x="3621922" y="1186295"/>
                  </a:lnTo>
                  <a:lnTo>
                    <a:pt x="3594856" y="1248809"/>
                  </a:lnTo>
                  <a:lnTo>
                    <a:pt x="3560630" y="1309731"/>
                  </a:lnTo>
                  <a:lnTo>
                    <a:pt x="3519499" y="1368925"/>
                  </a:lnTo>
                  <a:lnTo>
                    <a:pt x="3471720" y="1426250"/>
                  </a:lnTo>
                  <a:lnTo>
                    <a:pt x="3445418" y="1454169"/>
                  </a:lnTo>
                  <a:lnTo>
                    <a:pt x="3417549" y="1481569"/>
                  </a:lnTo>
                  <a:lnTo>
                    <a:pt x="3388147" y="1508433"/>
                  </a:lnTo>
                  <a:lnTo>
                    <a:pt x="3357242" y="1534743"/>
                  </a:lnTo>
                  <a:lnTo>
                    <a:pt x="3324868" y="1560483"/>
                  </a:lnTo>
                  <a:lnTo>
                    <a:pt x="3291055" y="1585633"/>
                  </a:lnTo>
                  <a:lnTo>
                    <a:pt x="3255837" y="1610179"/>
                  </a:lnTo>
                  <a:lnTo>
                    <a:pt x="3219244" y="1634101"/>
                  </a:lnTo>
                  <a:lnTo>
                    <a:pt x="3181309" y="1657383"/>
                  </a:lnTo>
                  <a:lnTo>
                    <a:pt x="3142065" y="1680008"/>
                  </a:lnTo>
                  <a:lnTo>
                    <a:pt x="3101542" y="1701957"/>
                  </a:lnTo>
                  <a:lnTo>
                    <a:pt x="3059773" y="1723215"/>
                  </a:lnTo>
                  <a:lnTo>
                    <a:pt x="3016791" y="1743762"/>
                  </a:lnTo>
                  <a:lnTo>
                    <a:pt x="2972626" y="1763583"/>
                  </a:lnTo>
                  <a:lnTo>
                    <a:pt x="2927311" y="1782659"/>
                  </a:lnTo>
                  <a:lnTo>
                    <a:pt x="2880878" y="1800974"/>
                  </a:lnTo>
                  <a:lnTo>
                    <a:pt x="2833360" y="1818510"/>
                  </a:lnTo>
                  <a:lnTo>
                    <a:pt x="2784787" y="1835250"/>
                  </a:lnTo>
                  <a:lnTo>
                    <a:pt x="2735192" y="1851176"/>
                  </a:lnTo>
                  <a:lnTo>
                    <a:pt x="2684608" y="1866271"/>
                  </a:lnTo>
                  <a:lnTo>
                    <a:pt x="2633065" y="1880518"/>
                  </a:lnTo>
                  <a:lnTo>
                    <a:pt x="2580596" y="1893899"/>
                  </a:lnTo>
                  <a:lnTo>
                    <a:pt x="2527234" y="1906397"/>
                  </a:lnTo>
                  <a:lnTo>
                    <a:pt x="2473009" y="1917995"/>
                  </a:lnTo>
                  <a:lnTo>
                    <a:pt x="2417954" y="1928676"/>
                  </a:lnTo>
                  <a:lnTo>
                    <a:pt x="2362102" y="1938421"/>
                  </a:lnTo>
                  <a:lnTo>
                    <a:pt x="2305483" y="1947215"/>
                  </a:lnTo>
                  <a:lnTo>
                    <a:pt x="2248131" y="1955038"/>
                  </a:lnTo>
                  <a:lnTo>
                    <a:pt x="2190076" y="1961875"/>
                  </a:lnTo>
                  <a:lnTo>
                    <a:pt x="2131351" y="1967707"/>
                  </a:lnTo>
                  <a:lnTo>
                    <a:pt x="2071989" y="1972518"/>
                  </a:lnTo>
                  <a:lnTo>
                    <a:pt x="2012021" y="1976290"/>
                  </a:lnTo>
                  <a:lnTo>
                    <a:pt x="1951478" y="1979006"/>
                  </a:lnTo>
                  <a:lnTo>
                    <a:pt x="1890394" y="1980648"/>
                  </a:lnTo>
                  <a:lnTo>
                    <a:pt x="1828800" y="1981200"/>
                  </a:lnTo>
                  <a:lnTo>
                    <a:pt x="1767205" y="1980648"/>
                  </a:lnTo>
                  <a:lnTo>
                    <a:pt x="1706121" y="1979006"/>
                  </a:lnTo>
                  <a:lnTo>
                    <a:pt x="1645578" y="1976290"/>
                  </a:lnTo>
                  <a:lnTo>
                    <a:pt x="1585610" y="1972518"/>
                  </a:lnTo>
                  <a:lnTo>
                    <a:pt x="1526248" y="1967707"/>
                  </a:lnTo>
                  <a:lnTo>
                    <a:pt x="1467523" y="1961875"/>
                  </a:lnTo>
                  <a:lnTo>
                    <a:pt x="1409468" y="1955038"/>
                  </a:lnTo>
                  <a:lnTo>
                    <a:pt x="1352116" y="1947215"/>
                  </a:lnTo>
                  <a:lnTo>
                    <a:pt x="1295497" y="1938421"/>
                  </a:lnTo>
                  <a:lnTo>
                    <a:pt x="1239645" y="1928676"/>
                  </a:lnTo>
                  <a:lnTo>
                    <a:pt x="1184590" y="1917995"/>
                  </a:lnTo>
                  <a:lnTo>
                    <a:pt x="1130365" y="1906397"/>
                  </a:lnTo>
                  <a:lnTo>
                    <a:pt x="1077003" y="1893899"/>
                  </a:lnTo>
                  <a:lnTo>
                    <a:pt x="1024534" y="1880518"/>
                  </a:lnTo>
                  <a:lnTo>
                    <a:pt x="972991" y="1866271"/>
                  </a:lnTo>
                  <a:lnTo>
                    <a:pt x="922407" y="1851176"/>
                  </a:lnTo>
                  <a:lnTo>
                    <a:pt x="872812" y="1835250"/>
                  </a:lnTo>
                  <a:lnTo>
                    <a:pt x="824239" y="1818510"/>
                  </a:lnTo>
                  <a:lnTo>
                    <a:pt x="776721" y="1800974"/>
                  </a:lnTo>
                  <a:lnTo>
                    <a:pt x="730288" y="1782659"/>
                  </a:lnTo>
                  <a:lnTo>
                    <a:pt x="684973" y="1763583"/>
                  </a:lnTo>
                  <a:lnTo>
                    <a:pt x="640808" y="1743762"/>
                  </a:lnTo>
                  <a:lnTo>
                    <a:pt x="597826" y="1723215"/>
                  </a:lnTo>
                  <a:lnTo>
                    <a:pt x="556057" y="1701957"/>
                  </a:lnTo>
                  <a:lnTo>
                    <a:pt x="515534" y="1680008"/>
                  </a:lnTo>
                  <a:lnTo>
                    <a:pt x="476290" y="1657383"/>
                  </a:lnTo>
                  <a:lnTo>
                    <a:pt x="438355" y="1634101"/>
                  </a:lnTo>
                  <a:lnTo>
                    <a:pt x="401762" y="1610179"/>
                  </a:lnTo>
                  <a:lnTo>
                    <a:pt x="366544" y="1585633"/>
                  </a:lnTo>
                  <a:lnTo>
                    <a:pt x="332731" y="1560483"/>
                  </a:lnTo>
                  <a:lnTo>
                    <a:pt x="300357" y="1534743"/>
                  </a:lnTo>
                  <a:lnTo>
                    <a:pt x="269452" y="1508433"/>
                  </a:lnTo>
                  <a:lnTo>
                    <a:pt x="240050" y="1481569"/>
                  </a:lnTo>
                  <a:lnTo>
                    <a:pt x="212181" y="1454169"/>
                  </a:lnTo>
                  <a:lnTo>
                    <a:pt x="185879" y="1426250"/>
                  </a:lnTo>
                  <a:lnTo>
                    <a:pt x="138100" y="1368925"/>
                  </a:lnTo>
                  <a:lnTo>
                    <a:pt x="96969" y="1309731"/>
                  </a:lnTo>
                  <a:lnTo>
                    <a:pt x="62743" y="1248809"/>
                  </a:lnTo>
                  <a:lnTo>
                    <a:pt x="35677" y="1186295"/>
                  </a:lnTo>
                  <a:lnTo>
                    <a:pt x="16027" y="1122330"/>
                  </a:lnTo>
                  <a:lnTo>
                    <a:pt x="4049" y="1057052"/>
                  </a:lnTo>
                  <a:lnTo>
                    <a:pt x="0" y="9906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186042" y="4150232"/>
            <a:ext cx="18034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2743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562" y="226898"/>
            <a:ext cx="74129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30" b="1">
                <a:solidFill>
                  <a:srgbClr val="6F2F9F"/>
                </a:solidFill>
                <a:latin typeface="Calibri"/>
                <a:cs typeface="Calibri"/>
              </a:rPr>
              <a:t>You’re</a:t>
            </a:r>
            <a:r>
              <a:rPr dirty="0" sz="7200" spc="-9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math-radical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3124200" cy="39876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64100" y="4178300"/>
            <a:ext cx="4292600" cy="1854200"/>
            <a:chOff x="4864100" y="4178300"/>
            <a:chExt cx="4292600" cy="1854200"/>
          </a:xfrm>
        </p:grpSpPr>
        <p:sp>
          <p:nvSpPr>
            <p:cNvPr id="5" name="object 5"/>
            <p:cNvSpPr/>
            <p:nvPr/>
          </p:nvSpPr>
          <p:spPr>
            <a:xfrm>
              <a:off x="4876800" y="4191000"/>
              <a:ext cx="4267200" cy="1828800"/>
            </a:xfrm>
            <a:custGeom>
              <a:avLst/>
              <a:gdLst/>
              <a:ahLst/>
              <a:cxnLst/>
              <a:rect l="l" t="t" r="r" b="b"/>
              <a:pathLst>
                <a:path w="4267200" h="1828800">
                  <a:moveTo>
                    <a:pt x="2133600" y="0"/>
                  </a:moveTo>
                  <a:lnTo>
                    <a:pt x="2068372" y="419"/>
                  </a:lnTo>
                  <a:lnTo>
                    <a:pt x="2003632" y="1669"/>
                  </a:lnTo>
                  <a:lnTo>
                    <a:pt x="1939406" y="3737"/>
                  </a:lnTo>
                  <a:lnTo>
                    <a:pt x="1875722" y="6612"/>
                  </a:lnTo>
                  <a:lnTo>
                    <a:pt x="1812609" y="10281"/>
                  </a:lnTo>
                  <a:lnTo>
                    <a:pt x="1750095" y="14734"/>
                  </a:lnTo>
                  <a:lnTo>
                    <a:pt x="1688207" y="19957"/>
                  </a:lnTo>
                  <a:lnTo>
                    <a:pt x="1626973" y="25938"/>
                  </a:lnTo>
                  <a:lnTo>
                    <a:pt x="1566421" y="32667"/>
                  </a:lnTo>
                  <a:lnTo>
                    <a:pt x="1506579" y="40130"/>
                  </a:lnTo>
                  <a:lnTo>
                    <a:pt x="1447475" y="48316"/>
                  </a:lnTo>
                  <a:lnTo>
                    <a:pt x="1389137" y="57213"/>
                  </a:lnTo>
                  <a:lnTo>
                    <a:pt x="1331593" y="66809"/>
                  </a:lnTo>
                  <a:lnTo>
                    <a:pt x="1274870" y="77092"/>
                  </a:lnTo>
                  <a:lnTo>
                    <a:pt x="1218996" y="88050"/>
                  </a:lnTo>
                  <a:lnTo>
                    <a:pt x="1164000" y="99671"/>
                  </a:lnTo>
                  <a:lnTo>
                    <a:pt x="1109910" y="111943"/>
                  </a:lnTo>
                  <a:lnTo>
                    <a:pt x="1056752" y="124855"/>
                  </a:lnTo>
                  <a:lnTo>
                    <a:pt x="1004556" y="138393"/>
                  </a:lnTo>
                  <a:lnTo>
                    <a:pt x="953349" y="152547"/>
                  </a:lnTo>
                  <a:lnTo>
                    <a:pt x="903159" y="167303"/>
                  </a:lnTo>
                  <a:lnTo>
                    <a:pt x="854013" y="182652"/>
                  </a:lnTo>
                  <a:lnTo>
                    <a:pt x="805940" y="198579"/>
                  </a:lnTo>
                  <a:lnTo>
                    <a:pt x="758968" y="215074"/>
                  </a:lnTo>
                  <a:lnTo>
                    <a:pt x="713125" y="232124"/>
                  </a:lnTo>
                  <a:lnTo>
                    <a:pt x="668438" y="249717"/>
                  </a:lnTo>
                  <a:lnTo>
                    <a:pt x="624935" y="267843"/>
                  </a:lnTo>
                  <a:lnTo>
                    <a:pt x="582644" y="286487"/>
                  </a:lnTo>
                  <a:lnTo>
                    <a:pt x="541594" y="305639"/>
                  </a:lnTo>
                  <a:lnTo>
                    <a:pt x="501812" y="325287"/>
                  </a:lnTo>
                  <a:lnTo>
                    <a:pt x="463325" y="345418"/>
                  </a:lnTo>
                  <a:lnTo>
                    <a:pt x="426163" y="366021"/>
                  </a:lnTo>
                  <a:lnTo>
                    <a:pt x="390352" y="387083"/>
                  </a:lnTo>
                  <a:lnTo>
                    <a:pt x="355921" y="408594"/>
                  </a:lnTo>
                  <a:lnTo>
                    <a:pt x="322897" y="430540"/>
                  </a:lnTo>
                  <a:lnTo>
                    <a:pt x="291309" y="452910"/>
                  </a:lnTo>
                  <a:lnTo>
                    <a:pt x="232551" y="498873"/>
                  </a:lnTo>
                  <a:lnTo>
                    <a:pt x="179870" y="546388"/>
                  </a:lnTo>
                  <a:lnTo>
                    <a:pt x="133489" y="595359"/>
                  </a:lnTo>
                  <a:lnTo>
                    <a:pt x="93630" y="645690"/>
                  </a:lnTo>
                  <a:lnTo>
                    <a:pt x="60518" y="697286"/>
                  </a:lnTo>
                  <a:lnTo>
                    <a:pt x="34376" y="750050"/>
                  </a:lnTo>
                  <a:lnTo>
                    <a:pt x="15427" y="803888"/>
                  </a:lnTo>
                  <a:lnTo>
                    <a:pt x="3894" y="858703"/>
                  </a:lnTo>
                  <a:lnTo>
                    <a:pt x="0" y="914400"/>
                  </a:lnTo>
                  <a:lnTo>
                    <a:pt x="978" y="942356"/>
                  </a:lnTo>
                  <a:lnTo>
                    <a:pt x="8719" y="997629"/>
                  </a:lnTo>
                  <a:lnTo>
                    <a:pt x="23989" y="1051973"/>
                  </a:lnTo>
                  <a:lnTo>
                    <a:pt x="46562" y="1105290"/>
                  </a:lnTo>
                  <a:lnTo>
                    <a:pt x="76217" y="1157485"/>
                  </a:lnTo>
                  <a:lnTo>
                    <a:pt x="112730" y="1208463"/>
                  </a:lnTo>
                  <a:lnTo>
                    <a:pt x="155878" y="1258128"/>
                  </a:lnTo>
                  <a:lnTo>
                    <a:pt x="205437" y="1306384"/>
                  </a:lnTo>
                  <a:lnTo>
                    <a:pt x="261185" y="1353136"/>
                  </a:lnTo>
                  <a:lnTo>
                    <a:pt x="322897" y="1398287"/>
                  </a:lnTo>
                  <a:lnTo>
                    <a:pt x="355921" y="1420233"/>
                  </a:lnTo>
                  <a:lnTo>
                    <a:pt x="390352" y="1441743"/>
                  </a:lnTo>
                  <a:lnTo>
                    <a:pt x="426163" y="1462805"/>
                  </a:lnTo>
                  <a:lnTo>
                    <a:pt x="463325" y="1483408"/>
                  </a:lnTo>
                  <a:lnTo>
                    <a:pt x="501812" y="1503538"/>
                  </a:lnTo>
                  <a:lnTo>
                    <a:pt x="541594" y="1523185"/>
                  </a:lnTo>
                  <a:lnTo>
                    <a:pt x="582644" y="1542337"/>
                  </a:lnTo>
                  <a:lnTo>
                    <a:pt x="624935" y="1560980"/>
                  </a:lnTo>
                  <a:lnTo>
                    <a:pt x="668438" y="1579104"/>
                  </a:lnTo>
                  <a:lnTo>
                    <a:pt x="713125" y="1596697"/>
                  </a:lnTo>
                  <a:lnTo>
                    <a:pt x="758968" y="1613746"/>
                  </a:lnTo>
                  <a:lnTo>
                    <a:pt x="805940" y="1630240"/>
                  </a:lnTo>
                  <a:lnTo>
                    <a:pt x="854013" y="1646166"/>
                  </a:lnTo>
                  <a:lnTo>
                    <a:pt x="903159" y="1661513"/>
                  </a:lnTo>
                  <a:lnTo>
                    <a:pt x="953349" y="1676269"/>
                  </a:lnTo>
                  <a:lnTo>
                    <a:pt x="1004556" y="1690421"/>
                  </a:lnTo>
                  <a:lnTo>
                    <a:pt x="1056752" y="1703959"/>
                  </a:lnTo>
                  <a:lnTo>
                    <a:pt x="1109910" y="1716869"/>
                  </a:lnTo>
                  <a:lnTo>
                    <a:pt x="1164000" y="1729140"/>
                  </a:lnTo>
                  <a:lnTo>
                    <a:pt x="1218996" y="1740759"/>
                  </a:lnTo>
                  <a:lnTo>
                    <a:pt x="1274870" y="1751716"/>
                  </a:lnTo>
                  <a:lnTo>
                    <a:pt x="1331593" y="1761998"/>
                  </a:lnTo>
                  <a:lnTo>
                    <a:pt x="1389137" y="1771593"/>
                  </a:lnTo>
                  <a:lnTo>
                    <a:pt x="1447475" y="1780489"/>
                  </a:lnTo>
                  <a:lnTo>
                    <a:pt x="1506579" y="1788674"/>
                  </a:lnTo>
                  <a:lnTo>
                    <a:pt x="1566421" y="1796137"/>
                  </a:lnTo>
                  <a:lnTo>
                    <a:pt x="1626973" y="1802864"/>
                  </a:lnTo>
                  <a:lnTo>
                    <a:pt x="1688207" y="1808845"/>
                  </a:lnTo>
                  <a:lnTo>
                    <a:pt x="1750095" y="1814068"/>
                  </a:lnTo>
                  <a:lnTo>
                    <a:pt x="1812609" y="1818519"/>
                  </a:lnTo>
                  <a:lnTo>
                    <a:pt x="1875722" y="1822188"/>
                  </a:lnTo>
                  <a:lnTo>
                    <a:pt x="1939406" y="1825063"/>
                  </a:lnTo>
                  <a:lnTo>
                    <a:pt x="2003632" y="1827131"/>
                  </a:lnTo>
                  <a:lnTo>
                    <a:pt x="2068372" y="1828380"/>
                  </a:lnTo>
                  <a:lnTo>
                    <a:pt x="2133600" y="1828800"/>
                  </a:lnTo>
                  <a:lnTo>
                    <a:pt x="2198827" y="1828380"/>
                  </a:lnTo>
                  <a:lnTo>
                    <a:pt x="2263567" y="1827131"/>
                  </a:lnTo>
                  <a:lnTo>
                    <a:pt x="2327793" y="1825063"/>
                  </a:lnTo>
                  <a:lnTo>
                    <a:pt x="2391477" y="1822188"/>
                  </a:lnTo>
                  <a:lnTo>
                    <a:pt x="2454590" y="1818519"/>
                  </a:lnTo>
                  <a:lnTo>
                    <a:pt x="2517104" y="1814068"/>
                  </a:lnTo>
                  <a:lnTo>
                    <a:pt x="2578992" y="1808845"/>
                  </a:lnTo>
                  <a:lnTo>
                    <a:pt x="2640226" y="1802864"/>
                  </a:lnTo>
                  <a:lnTo>
                    <a:pt x="2700778" y="1796137"/>
                  </a:lnTo>
                  <a:lnTo>
                    <a:pt x="2760620" y="1788674"/>
                  </a:lnTo>
                  <a:lnTo>
                    <a:pt x="2819724" y="1780489"/>
                  </a:lnTo>
                  <a:lnTo>
                    <a:pt x="2878062" y="1771593"/>
                  </a:lnTo>
                  <a:lnTo>
                    <a:pt x="2935606" y="1761998"/>
                  </a:lnTo>
                  <a:lnTo>
                    <a:pt x="2992329" y="1751716"/>
                  </a:lnTo>
                  <a:lnTo>
                    <a:pt x="3048203" y="1740759"/>
                  </a:lnTo>
                  <a:lnTo>
                    <a:pt x="3103199" y="1729140"/>
                  </a:lnTo>
                  <a:lnTo>
                    <a:pt x="3157289" y="1716869"/>
                  </a:lnTo>
                  <a:lnTo>
                    <a:pt x="3210447" y="1703959"/>
                  </a:lnTo>
                  <a:lnTo>
                    <a:pt x="3262643" y="1690421"/>
                  </a:lnTo>
                  <a:lnTo>
                    <a:pt x="3313850" y="1676269"/>
                  </a:lnTo>
                  <a:lnTo>
                    <a:pt x="3364040" y="1661513"/>
                  </a:lnTo>
                  <a:lnTo>
                    <a:pt x="3413186" y="1646166"/>
                  </a:lnTo>
                  <a:lnTo>
                    <a:pt x="3461259" y="1630240"/>
                  </a:lnTo>
                  <a:lnTo>
                    <a:pt x="3508231" y="1613746"/>
                  </a:lnTo>
                  <a:lnTo>
                    <a:pt x="3554074" y="1596697"/>
                  </a:lnTo>
                  <a:lnTo>
                    <a:pt x="3598761" y="1579104"/>
                  </a:lnTo>
                  <a:lnTo>
                    <a:pt x="3642264" y="1560980"/>
                  </a:lnTo>
                  <a:lnTo>
                    <a:pt x="3684555" y="1542337"/>
                  </a:lnTo>
                  <a:lnTo>
                    <a:pt x="3725605" y="1523185"/>
                  </a:lnTo>
                  <a:lnTo>
                    <a:pt x="3765387" y="1503538"/>
                  </a:lnTo>
                  <a:lnTo>
                    <a:pt x="3803874" y="1483408"/>
                  </a:lnTo>
                  <a:lnTo>
                    <a:pt x="3841036" y="1462805"/>
                  </a:lnTo>
                  <a:lnTo>
                    <a:pt x="3876847" y="1441743"/>
                  </a:lnTo>
                  <a:lnTo>
                    <a:pt x="3911278" y="1420233"/>
                  </a:lnTo>
                  <a:lnTo>
                    <a:pt x="3944302" y="1398287"/>
                  </a:lnTo>
                  <a:lnTo>
                    <a:pt x="3975890" y="1375917"/>
                  </a:lnTo>
                  <a:lnTo>
                    <a:pt x="4034648" y="1329954"/>
                  </a:lnTo>
                  <a:lnTo>
                    <a:pt x="4087329" y="1282438"/>
                  </a:lnTo>
                  <a:lnTo>
                    <a:pt x="4133710" y="1233466"/>
                  </a:lnTo>
                  <a:lnTo>
                    <a:pt x="4173569" y="1183133"/>
                  </a:lnTo>
                  <a:lnTo>
                    <a:pt x="4206681" y="1131534"/>
                  </a:lnTo>
                  <a:lnTo>
                    <a:pt x="4232823" y="1078766"/>
                  </a:lnTo>
                  <a:lnTo>
                    <a:pt x="4251772" y="1024923"/>
                  </a:lnTo>
                  <a:lnTo>
                    <a:pt x="4263305" y="970103"/>
                  </a:lnTo>
                  <a:lnTo>
                    <a:pt x="4267200" y="914400"/>
                  </a:lnTo>
                  <a:lnTo>
                    <a:pt x="4266221" y="886447"/>
                  </a:lnTo>
                  <a:lnTo>
                    <a:pt x="4258480" y="831179"/>
                  </a:lnTo>
                  <a:lnTo>
                    <a:pt x="4243210" y="776841"/>
                  </a:lnTo>
                  <a:lnTo>
                    <a:pt x="4220637" y="723528"/>
                  </a:lnTo>
                  <a:lnTo>
                    <a:pt x="4190982" y="671336"/>
                  </a:lnTo>
                  <a:lnTo>
                    <a:pt x="4154469" y="620360"/>
                  </a:lnTo>
                  <a:lnTo>
                    <a:pt x="4111321" y="570697"/>
                  </a:lnTo>
                  <a:lnTo>
                    <a:pt x="4061762" y="522442"/>
                  </a:lnTo>
                  <a:lnTo>
                    <a:pt x="4006014" y="475691"/>
                  </a:lnTo>
                  <a:lnTo>
                    <a:pt x="3944302" y="430540"/>
                  </a:lnTo>
                  <a:lnTo>
                    <a:pt x="3911278" y="408594"/>
                  </a:lnTo>
                  <a:lnTo>
                    <a:pt x="3876847" y="387083"/>
                  </a:lnTo>
                  <a:lnTo>
                    <a:pt x="3841036" y="366021"/>
                  </a:lnTo>
                  <a:lnTo>
                    <a:pt x="3803874" y="345418"/>
                  </a:lnTo>
                  <a:lnTo>
                    <a:pt x="3765387" y="325287"/>
                  </a:lnTo>
                  <a:lnTo>
                    <a:pt x="3725605" y="305639"/>
                  </a:lnTo>
                  <a:lnTo>
                    <a:pt x="3684555" y="286487"/>
                  </a:lnTo>
                  <a:lnTo>
                    <a:pt x="3642264" y="267843"/>
                  </a:lnTo>
                  <a:lnTo>
                    <a:pt x="3598761" y="249717"/>
                  </a:lnTo>
                  <a:lnTo>
                    <a:pt x="3554074" y="232124"/>
                  </a:lnTo>
                  <a:lnTo>
                    <a:pt x="3508231" y="215074"/>
                  </a:lnTo>
                  <a:lnTo>
                    <a:pt x="3461259" y="198579"/>
                  </a:lnTo>
                  <a:lnTo>
                    <a:pt x="3413186" y="182652"/>
                  </a:lnTo>
                  <a:lnTo>
                    <a:pt x="3364040" y="167303"/>
                  </a:lnTo>
                  <a:lnTo>
                    <a:pt x="3313850" y="152547"/>
                  </a:lnTo>
                  <a:lnTo>
                    <a:pt x="3262643" y="138393"/>
                  </a:lnTo>
                  <a:lnTo>
                    <a:pt x="3210447" y="124855"/>
                  </a:lnTo>
                  <a:lnTo>
                    <a:pt x="3157289" y="111943"/>
                  </a:lnTo>
                  <a:lnTo>
                    <a:pt x="3103199" y="99671"/>
                  </a:lnTo>
                  <a:lnTo>
                    <a:pt x="3048203" y="88050"/>
                  </a:lnTo>
                  <a:lnTo>
                    <a:pt x="2992329" y="77092"/>
                  </a:lnTo>
                  <a:lnTo>
                    <a:pt x="2935606" y="66809"/>
                  </a:lnTo>
                  <a:lnTo>
                    <a:pt x="2878062" y="57213"/>
                  </a:lnTo>
                  <a:lnTo>
                    <a:pt x="2819724" y="48316"/>
                  </a:lnTo>
                  <a:lnTo>
                    <a:pt x="2760620" y="40130"/>
                  </a:lnTo>
                  <a:lnTo>
                    <a:pt x="2700778" y="32667"/>
                  </a:lnTo>
                  <a:lnTo>
                    <a:pt x="2640226" y="25938"/>
                  </a:lnTo>
                  <a:lnTo>
                    <a:pt x="2578992" y="19957"/>
                  </a:lnTo>
                  <a:lnTo>
                    <a:pt x="2517104" y="14734"/>
                  </a:lnTo>
                  <a:lnTo>
                    <a:pt x="2454590" y="10281"/>
                  </a:lnTo>
                  <a:lnTo>
                    <a:pt x="2391477" y="6612"/>
                  </a:lnTo>
                  <a:lnTo>
                    <a:pt x="2327793" y="3737"/>
                  </a:lnTo>
                  <a:lnTo>
                    <a:pt x="2263567" y="1669"/>
                  </a:lnTo>
                  <a:lnTo>
                    <a:pt x="2198827" y="419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76800" y="4191000"/>
              <a:ext cx="4267200" cy="1828800"/>
            </a:xfrm>
            <a:custGeom>
              <a:avLst/>
              <a:gdLst/>
              <a:ahLst/>
              <a:cxnLst/>
              <a:rect l="l" t="t" r="r" b="b"/>
              <a:pathLst>
                <a:path w="4267200" h="1828800">
                  <a:moveTo>
                    <a:pt x="0" y="914400"/>
                  </a:moveTo>
                  <a:lnTo>
                    <a:pt x="3894" y="858703"/>
                  </a:lnTo>
                  <a:lnTo>
                    <a:pt x="15427" y="803888"/>
                  </a:lnTo>
                  <a:lnTo>
                    <a:pt x="34376" y="750050"/>
                  </a:lnTo>
                  <a:lnTo>
                    <a:pt x="60518" y="697286"/>
                  </a:lnTo>
                  <a:lnTo>
                    <a:pt x="93630" y="645690"/>
                  </a:lnTo>
                  <a:lnTo>
                    <a:pt x="133489" y="595359"/>
                  </a:lnTo>
                  <a:lnTo>
                    <a:pt x="179870" y="546388"/>
                  </a:lnTo>
                  <a:lnTo>
                    <a:pt x="232551" y="498873"/>
                  </a:lnTo>
                  <a:lnTo>
                    <a:pt x="291309" y="452910"/>
                  </a:lnTo>
                  <a:lnTo>
                    <a:pt x="322897" y="430540"/>
                  </a:lnTo>
                  <a:lnTo>
                    <a:pt x="355921" y="408594"/>
                  </a:lnTo>
                  <a:lnTo>
                    <a:pt x="390352" y="387083"/>
                  </a:lnTo>
                  <a:lnTo>
                    <a:pt x="426163" y="366021"/>
                  </a:lnTo>
                  <a:lnTo>
                    <a:pt x="463325" y="345418"/>
                  </a:lnTo>
                  <a:lnTo>
                    <a:pt x="501812" y="325287"/>
                  </a:lnTo>
                  <a:lnTo>
                    <a:pt x="541594" y="305639"/>
                  </a:lnTo>
                  <a:lnTo>
                    <a:pt x="582644" y="286487"/>
                  </a:lnTo>
                  <a:lnTo>
                    <a:pt x="624935" y="267843"/>
                  </a:lnTo>
                  <a:lnTo>
                    <a:pt x="668438" y="249717"/>
                  </a:lnTo>
                  <a:lnTo>
                    <a:pt x="713125" y="232124"/>
                  </a:lnTo>
                  <a:lnTo>
                    <a:pt x="758968" y="215074"/>
                  </a:lnTo>
                  <a:lnTo>
                    <a:pt x="805940" y="198579"/>
                  </a:lnTo>
                  <a:lnTo>
                    <a:pt x="854013" y="182652"/>
                  </a:lnTo>
                  <a:lnTo>
                    <a:pt x="903159" y="167303"/>
                  </a:lnTo>
                  <a:lnTo>
                    <a:pt x="953349" y="152547"/>
                  </a:lnTo>
                  <a:lnTo>
                    <a:pt x="1004556" y="138393"/>
                  </a:lnTo>
                  <a:lnTo>
                    <a:pt x="1056752" y="124855"/>
                  </a:lnTo>
                  <a:lnTo>
                    <a:pt x="1109910" y="111943"/>
                  </a:lnTo>
                  <a:lnTo>
                    <a:pt x="1164000" y="99671"/>
                  </a:lnTo>
                  <a:lnTo>
                    <a:pt x="1218996" y="88050"/>
                  </a:lnTo>
                  <a:lnTo>
                    <a:pt x="1274870" y="77092"/>
                  </a:lnTo>
                  <a:lnTo>
                    <a:pt x="1331593" y="66809"/>
                  </a:lnTo>
                  <a:lnTo>
                    <a:pt x="1389137" y="57213"/>
                  </a:lnTo>
                  <a:lnTo>
                    <a:pt x="1447475" y="48316"/>
                  </a:lnTo>
                  <a:lnTo>
                    <a:pt x="1506579" y="40130"/>
                  </a:lnTo>
                  <a:lnTo>
                    <a:pt x="1566421" y="32667"/>
                  </a:lnTo>
                  <a:lnTo>
                    <a:pt x="1626973" y="25938"/>
                  </a:lnTo>
                  <a:lnTo>
                    <a:pt x="1688207" y="19957"/>
                  </a:lnTo>
                  <a:lnTo>
                    <a:pt x="1750095" y="14734"/>
                  </a:lnTo>
                  <a:lnTo>
                    <a:pt x="1812609" y="10281"/>
                  </a:lnTo>
                  <a:lnTo>
                    <a:pt x="1875722" y="6612"/>
                  </a:lnTo>
                  <a:lnTo>
                    <a:pt x="1939406" y="3737"/>
                  </a:lnTo>
                  <a:lnTo>
                    <a:pt x="2003632" y="1669"/>
                  </a:lnTo>
                  <a:lnTo>
                    <a:pt x="2068372" y="419"/>
                  </a:lnTo>
                  <a:lnTo>
                    <a:pt x="2133600" y="0"/>
                  </a:lnTo>
                  <a:lnTo>
                    <a:pt x="2198827" y="419"/>
                  </a:lnTo>
                  <a:lnTo>
                    <a:pt x="2263567" y="1669"/>
                  </a:lnTo>
                  <a:lnTo>
                    <a:pt x="2327793" y="3737"/>
                  </a:lnTo>
                  <a:lnTo>
                    <a:pt x="2391477" y="6612"/>
                  </a:lnTo>
                  <a:lnTo>
                    <a:pt x="2454590" y="10281"/>
                  </a:lnTo>
                  <a:lnTo>
                    <a:pt x="2517104" y="14734"/>
                  </a:lnTo>
                  <a:lnTo>
                    <a:pt x="2578992" y="19957"/>
                  </a:lnTo>
                  <a:lnTo>
                    <a:pt x="2640226" y="25938"/>
                  </a:lnTo>
                  <a:lnTo>
                    <a:pt x="2700778" y="32667"/>
                  </a:lnTo>
                  <a:lnTo>
                    <a:pt x="2760620" y="40130"/>
                  </a:lnTo>
                  <a:lnTo>
                    <a:pt x="2819724" y="48316"/>
                  </a:lnTo>
                  <a:lnTo>
                    <a:pt x="2878062" y="57213"/>
                  </a:lnTo>
                  <a:lnTo>
                    <a:pt x="2935606" y="66809"/>
                  </a:lnTo>
                  <a:lnTo>
                    <a:pt x="2992329" y="77092"/>
                  </a:lnTo>
                  <a:lnTo>
                    <a:pt x="3048203" y="88050"/>
                  </a:lnTo>
                  <a:lnTo>
                    <a:pt x="3103199" y="99671"/>
                  </a:lnTo>
                  <a:lnTo>
                    <a:pt x="3157289" y="111943"/>
                  </a:lnTo>
                  <a:lnTo>
                    <a:pt x="3210447" y="124855"/>
                  </a:lnTo>
                  <a:lnTo>
                    <a:pt x="3262643" y="138393"/>
                  </a:lnTo>
                  <a:lnTo>
                    <a:pt x="3313850" y="152547"/>
                  </a:lnTo>
                  <a:lnTo>
                    <a:pt x="3364040" y="167303"/>
                  </a:lnTo>
                  <a:lnTo>
                    <a:pt x="3413186" y="182652"/>
                  </a:lnTo>
                  <a:lnTo>
                    <a:pt x="3461259" y="198579"/>
                  </a:lnTo>
                  <a:lnTo>
                    <a:pt x="3508231" y="215074"/>
                  </a:lnTo>
                  <a:lnTo>
                    <a:pt x="3554074" y="232124"/>
                  </a:lnTo>
                  <a:lnTo>
                    <a:pt x="3598761" y="249717"/>
                  </a:lnTo>
                  <a:lnTo>
                    <a:pt x="3642264" y="267843"/>
                  </a:lnTo>
                  <a:lnTo>
                    <a:pt x="3684555" y="286487"/>
                  </a:lnTo>
                  <a:lnTo>
                    <a:pt x="3725605" y="305639"/>
                  </a:lnTo>
                  <a:lnTo>
                    <a:pt x="3765387" y="325287"/>
                  </a:lnTo>
                  <a:lnTo>
                    <a:pt x="3803874" y="345418"/>
                  </a:lnTo>
                  <a:lnTo>
                    <a:pt x="3841036" y="366021"/>
                  </a:lnTo>
                  <a:lnTo>
                    <a:pt x="3876847" y="387083"/>
                  </a:lnTo>
                  <a:lnTo>
                    <a:pt x="3911278" y="408594"/>
                  </a:lnTo>
                  <a:lnTo>
                    <a:pt x="3944302" y="430540"/>
                  </a:lnTo>
                  <a:lnTo>
                    <a:pt x="3975890" y="452910"/>
                  </a:lnTo>
                  <a:lnTo>
                    <a:pt x="4034648" y="498873"/>
                  </a:lnTo>
                  <a:lnTo>
                    <a:pt x="4087329" y="546388"/>
                  </a:lnTo>
                  <a:lnTo>
                    <a:pt x="4133710" y="595359"/>
                  </a:lnTo>
                  <a:lnTo>
                    <a:pt x="4173569" y="645690"/>
                  </a:lnTo>
                  <a:lnTo>
                    <a:pt x="4206681" y="697286"/>
                  </a:lnTo>
                  <a:lnTo>
                    <a:pt x="4232823" y="750050"/>
                  </a:lnTo>
                  <a:lnTo>
                    <a:pt x="4251772" y="803888"/>
                  </a:lnTo>
                  <a:lnTo>
                    <a:pt x="4263305" y="858703"/>
                  </a:lnTo>
                  <a:lnTo>
                    <a:pt x="4267200" y="914400"/>
                  </a:lnTo>
                  <a:lnTo>
                    <a:pt x="4266221" y="942356"/>
                  </a:lnTo>
                  <a:lnTo>
                    <a:pt x="4263305" y="970103"/>
                  </a:lnTo>
                  <a:lnTo>
                    <a:pt x="4251772" y="1024923"/>
                  </a:lnTo>
                  <a:lnTo>
                    <a:pt x="4232823" y="1078766"/>
                  </a:lnTo>
                  <a:lnTo>
                    <a:pt x="4206681" y="1131534"/>
                  </a:lnTo>
                  <a:lnTo>
                    <a:pt x="4173569" y="1183133"/>
                  </a:lnTo>
                  <a:lnTo>
                    <a:pt x="4133710" y="1233466"/>
                  </a:lnTo>
                  <a:lnTo>
                    <a:pt x="4087329" y="1282438"/>
                  </a:lnTo>
                  <a:lnTo>
                    <a:pt x="4034648" y="1329954"/>
                  </a:lnTo>
                  <a:lnTo>
                    <a:pt x="3975890" y="1375917"/>
                  </a:lnTo>
                  <a:lnTo>
                    <a:pt x="3944302" y="1398287"/>
                  </a:lnTo>
                  <a:lnTo>
                    <a:pt x="3911278" y="1420233"/>
                  </a:lnTo>
                  <a:lnTo>
                    <a:pt x="3876847" y="1441743"/>
                  </a:lnTo>
                  <a:lnTo>
                    <a:pt x="3841036" y="1462805"/>
                  </a:lnTo>
                  <a:lnTo>
                    <a:pt x="3803874" y="1483408"/>
                  </a:lnTo>
                  <a:lnTo>
                    <a:pt x="3765387" y="1503538"/>
                  </a:lnTo>
                  <a:lnTo>
                    <a:pt x="3725605" y="1523185"/>
                  </a:lnTo>
                  <a:lnTo>
                    <a:pt x="3684555" y="1542337"/>
                  </a:lnTo>
                  <a:lnTo>
                    <a:pt x="3642264" y="1560980"/>
                  </a:lnTo>
                  <a:lnTo>
                    <a:pt x="3598761" y="1579104"/>
                  </a:lnTo>
                  <a:lnTo>
                    <a:pt x="3554074" y="1596697"/>
                  </a:lnTo>
                  <a:lnTo>
                    <a:pt x="3508231" y="1613746"/>
                  </a:lnTo>
                  <a:lnTo>
                    <a:pt x="3461259" y="1630240"/>
                  </a:lnTo>
                  <a:lnTo>
                    <a:pt x="3413186" y="1646166"/>
                  </a:lnTo>
                  <a:lnTo>
                    <a:pt x="3364040" y="1661513"/>
                  </a:lnTo>
                  <a:lnTo>
                    <a:pt x="3313850" y="1676269"/>
                  </a:lnTo>
                  <a:lnTo>
                    <a:pt x="3262643" y="1690421"/>
                  </a:lnTo>
                  <a:lnTo>
                    <a:pt x="3210447" y="1703959"/>
                  </a:lnTo>
                  <a:lnTo>
                    <a:pt x="3157289" y="1716869"/>
                  </a:lnTo>
                  <a:lnTo>
                    <a:pt x="3103199" y="1729140"/>
                  </a:lnTo>
                  <a:lnTo>
                    <a:pt x="3048203" y="1740759"/>
                  </a:lnTo>
                  <a:lnTo>
                    <a:pt x="2992329" y="1751716"/>
                  </a:lnTo>
                  <a:lnTo>
                    <a:pt x="2935606" y="1761998"/>
                  </a:lnTo>
                  <a:lnTo>
                    <a:pt x="2878062" y="1771593"/>
                  </a:lnTo>
                  <a:lnTo>
                    <a:pt x="2819724" y="1780489"/>
                  </a:lnTo>
                  <a:lnTo>
                    <a:pt x="2760620" y="1788674"/>
                  </a:lnTo>
                  <a:lnTo>
                    <a:pt x="2700778" y="1796137"/>
                  </a:lnTo>
                  <a:lnTo>
                    <a:pt x="2640226" y="1802864"/>
                  </a:lnTo>
                  <a:lnTo>
                    <a:pt x="2578992" y="1808845"/>
                  </a:lnTo>
                  <a:lnTo>
                    <a:pt x="2517104" y="1814068"/>
                  </a:lnTo>
                  <a:lnTo>
                    <a:pt x="2454590" y="1818519"/>
                  </a:lnTo>
                  <a:lnTo>
                    <a:pt x="2391477" y="1822188"/>
                  </a:lnTo>
                  <a:lnTo>
                    <a:pt x="2327793" y="1825063"/>
                  </a:lnTo>
                  <a:lnTo>
                    <a:pt x="2263567" y="1827131"/>
                  </a:lnTo>
                  <a:lnTo>
                    <a:pt x="2198827" y="1828380"/>
                  </a:lnTo>
                  <a:lnTo>
                    <a:pt x="2133600" y="1828800"/>
                  </a:lnTo>
                  <a:lnTo>
                    <a:pt x="2068372" y="1828380"/>
                  </a:lnTo>
                  <a:lnTo>
                    <a:pt x="2003632" y="1827131"/>
                  </a:lnTo>
                  <a:lnTo>
                    <a:pt x="1939406" y="1825063"/>
                  </a:lnTo>
                  <a:lnTo>
                    <a:pt x="1875722" y="1822188"/>
                  </a:lnTo>
                  <a:lnTo>
                    <a:pt x="1812609" y="1818519"/>
                  </a:lnTo>
                  <a:lnTo>
                    <a:pt x="1750095" y="1814067"/>
                  </a:lnTo>
                  <a:lnTo>
                    <a:pt x="1688207" y="1808845"/>
                  </a:lnTo>
                  <a:lnTo>
                    <a:pt x="1626973" y="1802864"/>
                  </a:lnTo>
                  <a:lnTo>
                    <a:pt x="1566421" y="1796137"/>
                  </a:lnTo>
                  <a:lnTo>
                    <a:pt x="1506579" y="1788674"/>
                  </a:lnTo>
                  <a:lnTo>
                    <a:pt x="1447475" y="1780489"/>
                  </a:lnTo>
                  <a:lnTo>
                    <a:pt x="1389137" y="1771593"/>
                  </a:lnTo>
                  <a:lnTo>
                    <a:pt x="1331593" y="1761998"/>
                  </a:lnTo>
                  <a:lnTo>
                    <a:pt x="1274870" y="1751716"/>
                  </a:lnTo>
                  <a:lnTo>
                    <a:pt x="1218996" y="1740759"/>
                  </a:lnTo>
                  <a:lnTo>
                    <a:pt x="1164000" y="1729140"/>
                  </a:lnTo>
                  <a:lnTo>
                    <a:pt x="1109910" y="1716869"/>
                  </a:lnTo>
                  <a:lnTo>
                    <a:pt x="1056752" y="1703959"/>
                  </a:lnTo>
                  <a:lnTo>
                    <a:pt x="1004556" y="1690421"/>
                  </a:lnTo>
                  <a:lnTo>
                    <a:pt x="953349" y="1676269"/>
                  </a:lnTo>
                  <a:lnTo>
                    <a:pt x="903159" y="1661513"/>
                  </a:lnTo>
                  <a:lnTo>
                    <a:pt x="854013" y="1646166"/>
                  </a:lnTo>
                  <a:lnTo>
                    <a:pt x="805940" y="1630240"/>
                  </a:lnTo>
                  <a:lnTo>
                    <a:pt x="758968" y="1613746"/>
                  </a:lnTo>
                  <a:lnTo>
                    <a:pt x="713125" y="1596697"/>
                  </a:lnTo>
                  <a:lnTo>
                    <a:pt x="668438" y="1579104"/>
                  </a:lnTo>
                  <a:lnTo>
                    <a:pt x="624935" y="1560980"/>
                  </a:lnTo>
                  <a:lnTo>
                    <a:pt x="582644" y="1542337"/>
                  </a:lnTo>
                  <a:lnTo>
                    <a:pt x="541594" y="1523185"/>
                  </a:lnTo>
                  <a:lnTo>
                    <a:pt x="501812" y="1503538"/>
                  </a:lnTo>
                  <a:lnTo>
                    <a:pt x="463325" y="1483408"/>
                  </a:lnTo>
                  <a:lnTo>
                    <a:pt x="426163" y="1462805"/>
                  </a:lnTo>
                  <a:lnTo>
                    <a:pt x="390352" y="1441743"/>
                  </a:lnTo>
                  <a:lnTo>
                    <a:pt x="355921" y="1420233"/>
                  </a:lnTo>
                  <a:lnTo>
                    <a:pt x="322897" y="1398287"/>
                  </a:lnTo>
                  <a:lnTo>
                    <a:pt x="291309" y="1375917"/>
                  </a:lnTo>
                  <a:lnTo>
                    <a:pt x="232551" y="1329954"/>
                  </a:lnTo>
                  <a:lnTo>
                    <a:pt x="179870" y="1282438"/>
                  </a:lnTo>
                  <a:lnTo>
                    <a:pt x="133489" y="1233466"/>
                  </a:lnTo>
                  <a:lnTo>
                    <a:pt x="93630" y="1183133"/>
                  </a:lnTo>
                  <a:lnTo>
                    <a:pt x="60518" y="1131534"/>
                  </a:lnTo>
                  <a:lnTo>
                    <a:pt x="34376" y="1078766"/>
                  </a:lnTo>
                  <a:lnTo>
                    <a:pt x="15427" y="1024923"/>
                  </a:lnTo>
                  <a:lnTo>
                    <a:pt x="3894" y="970103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621273" y="4226432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6440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0073" y="226898"/>
            <a:ext cx="186372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7</a:t>
            </a:r>
            <a:r>
              <a:rPr dirty="0">
                <a:solidFill>
                  <a:srgbClr val="FFC000"/>
                </a:solidFill>
              </a:rPr>
              <a:t>+</a:t>
            </a:r>
            <a:r>
              <a:rPr dirty="0" spc="-5">
                <a:solidFill>
                  <a:srgbClr val="FFFF00"/>
                </a:solidFill>
              </a:rPr>
              <a:t>9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0400" y="1295450"/>
            <a:ext cx="1046480" cy="1808480"/>
            <a:chOff x="3200400" y="1295450"/>
            <a:chExt cx="1046480" cy="1808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1371536"/>
              <a:ext cx="360362" cy="81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1371536"/>
              <a:ext cx="360362" cy="817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1371536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1371536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2285936"/>
              <a:ext cx="360362" cy="8175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2285936"/>
              <a:ext cx="360362" cy="8175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295450"/>
              <a:ext cx="1021651" cy="98445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19600" y="2285936"/>
            <a:ext cx="1046480" cy="817880"/>
            <a:chOff x="4419600" y="2285936"/>
            <a:chExt cx="1046480" cy="8178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2285936"/>
              <a:ext cx="360362" cy="817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0" y="2285936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0" y="2285936"/>
              <a:ext cx="360362" cy="817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0" y="2285936"/>
              <a:ext cx="360362" cy="81756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419536" y="1295374"/>
            <a:ext cx="1046480" cy="945515"/>
            <a:chOff x="4419536" y="1295374"/>
            <a:chExt cx="1046480" cy="94551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199" y="1371536"/>
              <a:ext cx="360362" cy="8175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599" y="1371536"/>
              <a:ext cx="360362" cy="8175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99" y="1371536"/>
              <a:ext cx="360362" cy="817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399" y="1371536"/>
              <a:ext cx="360362" cy="8175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536" y="1295374"/>
              <a:ext cx="981735" cy="94541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09600" y="3962400"/>
            <a:ext cx="16002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5000" y="5105400"/>
            <a:ext cx="16002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7400" y="3886200"/>
            <a:ext cx="16764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43400" y="5105400"/>
            <a:ext cx="17526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66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2804160" cy="3505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87900" y="4330700"/>
            <a:ext cx="3835400" cy="1778000"/>
            <a:chOff x="4787900" y="4330700"/>
            <a:chExt cx="3835400" cy="1778000"/>
          </a:xfrm>
        </p:grpSpPr>
        <p:sp>
          <p:nvSpPr>
            <p:cNvPr id="5" name="object 5"/>
            <p:cNvSpPr/>
            <p:nvPr/>
          </p:nvSpPr>
          <p:spPr>
            <a:xfrm>
              <a:off x="4800600" y="4343400"/>
              <a:ext cx="3810000" cy="1752600"/>
            </a:xfrm>
            <a:custGeom>
              <a:avLst/>
              <a:gdLst/>
              <a:ahLst/>
              <a:cxnLst/>
              <a:rect l="l" t="t" r="r" b="b"/>
              <a:pathLst>
                <a:path w="3810000" h="1752600">
                  <a:moveTo>
                    <a:pt x="1905000" y="0"/>
                  </a:moveTo>
                  <a:lnTo>
                    <a:pt x="1840842" y="487"/>
                  </a:lnTo>
                  <a:lnTo>
                    <a:pt x="1777215" y="1940"/>
                  </a:lnTo>
                  <a:lnTo>
                    <a:pt x="1714152" y="4342"/>
                  </a:lnTo>
                  <a:lnTo>
                    <a:pt x="1651687" y="7679"/>
                  </a:lnTo>
                  <a:lnTo>
                    <a:pt x="1589853" y="11934"/>
                  </a:lnTo>
                  <a:lnTo>
                    <a:pt x="1528683" y="17094"/>
                  </a:lnTo>
                  <a:lnTo>
                    <a:pt x="1468211" y="23142"/>
                  </a:lnTo>
                  <a:lnTo>
                    <a:pt x="1408470" y="30062"/>
                  </a:lnTo>
                  <a:lnTo>
                    <a:pt x="1349494" y="37841"/>
                  </a:lnTo>
                  <a:lnTo>
                    <a:pt x="1291315" y="46462"/>
                  </a:lnTo>
                  <a:lnTo>
                    <a:pt x="1233967" y="55910"/>
                  </a:lnTo>
                  <a:lnTo>
                    <a:pt x="1177484" y="66169"/>
                  </a:lnTo>
                  <a:lnTo>
                    <a:pt x="1121898" y="77225"/>
                  </a:lnTo>
                  <a:lnTo>
                    <a:pt x="1067244" y="89062"/>
                  </a:lnTo>
                  <a:lnTo>
                    <a:pt x="1013554" y="101665"/>
                  </a:lnTo>
                  <a:lnTo>
                    <a:pt x="960861" y="115018"/>
                  </a:lnTo>
                  <a:lnTo>
                    <a:pt x="909200" y="129107"/>
                  </a:lnTo>
                  <a:lnTo>
                    <a:pt x="858604" y="143914"/>
                  </a:lnTo>
                  <a:lnTo>
                    <a:pt x="809105" y="159427"/>
                  </a:lnTo>
                  <a:lnTo>
                    <a:pt x="760737" y="175628"/>
                  </a:lnTo>
                  <a:lnTo>
                    <a:pt x="713534" y="192503"/>
                  </a:lnTo>
                  <a:lnTo>
                    <a:pt x="667528" y="210037"/>
                  </a:lnTo>
                  <a:lnTo>
                    <a:pt x="622754" y="228213"/>
                  </a:lnTo>
                  <a:lnTo>
                    <a:pt x="579244" y="247018"/>
                  </a:lnTo>
                  <a:lnTo>
                    <a:pt x="537032" y="266435"/>
                  </a:lnTo>
                  <a:lnTo>
                    <a:pt x="496152" y="286448"/>
                  </a:lnTo>
                  <a:lnTo>
                    <a:pt x="456636" y="307044"/>
                  </a:lnTo>
                  <a:lnTo>
                    <a:pt x="418517" y="328206"/>
                  </a:lnTo>
                  <a:lnTo>
                    <a:pt x="381830" y="349919"/>
                  </a:lnTo>
                  <a:lnTo>
                    <a:pt x="346608" y="372168"/>
                  </a:lnTo>
                  <a:lnTo>
                    <a:pt x="312884" y="394937"/>
                  </a:lnTo>
                  <a:lnTo>
                    <a:pt x="280690" y="418212"/>
                  </a:lnTo>
                  <a:lnTo>
                    <a:pt x="250062" y="441976"/>
                  </a:lnTo>
                  <a:lnTo>
                    <a:pt x="193632" y="490912"/>
                  </a:lnTo>
                  <a:lnTo>
                    <a:pt x="143861" y="541623"/>
                  </a:lnTo>
                  <a:lnTo>
                    <a:pt x="101014" y="593987"/>
                  </a:lnTo>
                  <a:lnTo>
                    <a:pt x="65360" y="647880"/>
                  </a:lnTo>
                  <a:lnTo>
                    <a:pt x="37165" y="703181"/>
                  </a:lnTo>
                  <a:lnTo>
                    <a:pt x="16695" y="759766"/>
                  </a:lnTo>
                  <a:lnTo>
                    <a:pt x="4218" y="817513"/>
                  </a:lnTo>
                  <a:lnTo>
                    <a:pt x="0" y="876300"/>
                  </a:lnTo>
                  <a:lnTo>
                    <a:pt x="1060" y="905813"/>
                  </a:lnTo>
                  <a:lnTo>
                    <a:pt x="9441" y="964093"/>
                  </a:lnTo>
                  <a:lnTo>
                    <a:pt x="25948" y="1021272"/>
                  </a:lnTo>
                  <a:lnTo>
                    <a:pt x="50314" y="1077228"/>
                  </a:lnTo>
                  <a:lnTo>
                    <a:pt x="82272" y="1131840"/>
                  </a:lnTo>
                  <a:lnTo>
                    <a:pt x="121555" y="1184983"/>
                  </a:lnTo>
                  <a:lnTo>
                    <a:pt x="167897" y="1236535"/>
                  </a:lnTo>
                  <a:lnTo>
                    <a:pt x="221031" y="1286374"/>
                  </a:lnTo>
                  <a:lnTo>
                    <a:pt x="280690" y="1334376"/>
                  </a:lnTo>
                  <a:lnTo>
                    <a:pt x="312884" y="1357651"/>
                  </a:lnTo>
                  <a:lnTo>
                    <a:pt x="346608" y="1380420"/>
                  </a:lnTo>
                  <a:lnTo>
                    <a:pt x="381830" y="1402669"/>
                  </a:lnTo>
                  <a:lnTo>
                    <a:pt x="418517" y="1424382"/>
                  </a:lnTo>
                  <a:lnTo>
                    <a:pt x="456636" y="1445545"/>
                  </a:lnTo>
                  <a:lnTo>
                    <a:pt x="496152" y="1466141"/>
                  </a:lnTo>
                  <a:lnTo>
                    <a:pt x="537032" y="1486155"/>
                  </a:lnTo>
                  <a:lnTo>
                    <a:pt x="579244" y="1505572"/>
                  </a:lnTo>
                  <a:lnTo>
                    <a:pt x="622754" y="1524377"/>
                  </a:lnTo>
                  <a:lnTo>
                    <a:pt x="667528" y="1542554"/>
                  </a:lnTo>
                  <a:lnTo>
                    <a:pt x="713534" y="1560088"/>
                  </a:lnTo>
                  <a:lnTo>
                    <a:pt x="760737" y="1576963"/>
                  </a:lnTo>
                  <a:lnTo>
                    <a:pt x="809105" y="1593165"/>
                  </a:lnTo>
                  <a:lnTo>
                    <a:pt x="858604" y="1608678"/>
                  </a:lnTo>
                  <a:lnTo>
                    <a:pt x="909200" y="1623486"/>
                  </a:lnTo>
                  <a:lnTo>
                    <a:pt x="960861" y="1637575"/>
                  </a:lnTo>
                  <a:lnTo>
                    <a:pt x="1013554" y="1650929"/>
                  </a:lnTo>
                  <a:lnTo>
                    <a:pt x="1067244" y="1663532"/>
                  </a:lnTo>
                  <a:lnTo>
                    <a:pt x="1121898" y="1675370"/>
                  </a:lnTo>
                  <a:lnTo>
                    <a:pt x="1177484" y="1686426"/>
                  </a:lnTo>
                  <a:lnTo>
                    <a:pt x="1233967" y="1696686"/>
                  </a:lnTo>
                  <a:lnTo>
                    <a:pt x="1291315" y="1706135"/>
                  </a:lnTo>
                  <a:lnTo>
                    <a:pt x="1349494" y="1714756"/>
                  </a:lnTo>
                  <a:lnTo>
                    <a:pt x="1408470" y="1722535"/>
                  </a:lnTo>
                  <a:lnTo>
                    <a:pt x="1468211" y="1729456"/>
                  </a:lnTo>
                  <a:lnTo>
                    <a:pt x="1528683" y="1735504"/>
                  </a:lnTo>
                  <a:lnTo>
                    <a:pt x="1589853" y="1740664"/>
                  </a:lnTo>
                  <a:lnTo>
                    <a:pt x="1651687" y="1744920"/>
                  </a:lnTo>
                  <a:lnTo>
                    <a:pt x="1714152" y="1748257"/>
                  </a:lnTo>
                  <a:lnTo>
                    <a:pt x="1777215" y="1750659"/>
                  </a:lnTo>
                  <a:lnTo>
                    <a:pt x="1840842" y="1752112"/>
                  </a:lnTo>
                  <a:lnTo>
                    <a:pt x="1905000" y="1752600"/>
                  </a:lnTo>
                  <a:lnTo>
                    <a:pt x="1969157" y="1752112"/>
                  </a:lnTo>
                  <a:lnTo>
                    <a:pt x="2032784" y="1750659"/>
                  </a:lnTo>
                  <a:lnTo>
                    <a:pt x="2095847" y="1748257"/>
                  </a:lnTo>
                  <a:lnTo>
                    <a:pt x="2158312" y="1744920"/>
                  </a:lnTo>
                  <a:lnTo>
                    <a:pt x="2220146" y="1740664"/>
                  </a:lnTo>
                  <a:lnTo>
                    <a:pt x="2281316" y="1735504"/>
                  </a:lnTo>
                  <a:lnTo>
                    <a:pt x="2341788" y="1729456"/>
                  </a:lnTo>
                  <a:lnTo>
                    <a:pt x="2401529" y="1722535"/>
                  </a:lnTo>
                  <a:lnTo>
                    <a:pt x="2460505" y="1714756"/>
                  </a:lnTo>
                  <a:lnTo>
                    <a:pt x="2518684" y="1706135"/>
                  </a:lnTo>
                  <a:lnTo>
                    <a:pt x="2576032" y="1696686"/>
                  </a:lnTo>
                  <a:lnTo>
                    <a:pt x="2632515" y="1686426"/>
                  </a:lnTo>
                  <a:lnTo>
                    <a:pt x="2688101" y="1675370"/>
                  </a:lnTo>
                  <a:lnTo>
                    <a:pt x="2742755" y="1663532"/>
                  </a:lnTo>
                  <a:lnTo>
                    <a:pt x="2796445" y="1650929"/>
                  </a:lnTo>
                  <a:lnTo>
                    <a:pt x="2849138" y="1637575"/>
                  </a:lnTo>
                  <a:lnTo>
                    <a:pt x="2900799" y="1623486"/>
                  </a:lnTo>
                  <a:lnTo>
                    <a:pt x="2951395" y="1608678"/>
                  </a:lnTo>
                  <a:lnTo>
                    <a:pt x="3000894" y="1593165"/>
                  </a:lnTo>
                  <a:lnTo>
                    <a:pt x="3049262" y="1576963"/>
                  </a:lnTo>
                  <a:lnTo>
                    <a:pt x="3096465" y="1560088"/>
                  </a:lnTo>
                  <a:lnTo>
                    <a:pt x="3142471" y="1542554"/>
                  </a:lnTo>
                  <a:lnTo>
                    <a:pt x="3187245" y="1524377"/>
                  </a:lnTo>
                  <a:lnTo>
                    <a:pt x="3230755" y="1505572"/>
                  </a:lnTo>
                  <a:lnTo>
                    <a:pt x="3272967" y="1486155"/>
                  </a:lnTo>
                  <a:lnTo>
                    <a:pt x="3313847" y="1466141"/>
                  </a:lnTo>
                  <a:lnTo>
                    <a:pt x="3353363" y="1445545"/>
                  </a:lnTo>
                  <a:lnTo>
                    <a:pt x="3391482" y="1424382"/>
                  </a:lnTo>
                  <a:lnTo>
                    <a:pt x="3428169" y="1402669"/>
                  </a:lnTo>
                  <a:lnTo>
                    <a:pt x="3463391" y="1380420"/>
                  </a:lnTo>
                  <a:lnTo>
                    <a:pt x="3497115" y="1357651"/>
                  </a:lnTo>
                  <a:lnTo>
                    <a:pt x="3529309" y="1334376"/>
                  </a:lnTo>
                  <a:lnTo>
                    <a:pt x="3559937" y="1310612"/>
                  </a:lnTo>
                  <a:lnTo>
                    <a:pt x="3616367" y="1261676"/>
                  </a:lnTo>
                  <a:lnTo>
                    <a:pt x="3666138" y="1210965"/>
                  </a:lnTo>
                  <a:lnTo>
                    <a:pt x="3708985" y="1158602"/>
                  </a:lnTo>
                  <a:lnTo>
                    <a:pt x="3744639" y="1104710"/>
                  </a:lnTo>
                  <a:lnTo>
                    <a:pt x="3772834" y="1049411"/>
                  </a:lnTo>
                  <a:lnTo>
                    <a:pt x="3793304" y="992827"/>
                  </a:lnTo>
                  <a:lnTo>
                    <a:pt x="3805781" y="935083"/>
                  </a:lnTo>
                  <a:lnTo>
                    <a:pt x="3810000" y="876300"/>
                  </a:lnTo>
                  <a:lnTo>
                    <a:pt x="3808939" y="846784"/>
                  </a:lnTo>
                  <a:lnTo>
                    <a:pt x="3800558" y="788502"/>
                  </a:lnTo>
                  <a:lnTo>
                    <a:pt x="3784051" y="731321"/>
                  </a:lnTo>
                  <a:lnTo>
                    <a:pt x="3759685" y="675363"/>
                  </a:lnTo>
                  <a:lnTo>
                    <a:pt x="3727727" y="620750"/>
                  </a:lnTo>
                  <a:lnTo>
                    <a:pt x="3688444" y="567606"/>
                  </a:lnTo>
                  <a:lnTo>
                    <a:pt x="3642102" y="516053"/>
                  </a:lnTo>
                  <a:lnTo>
                    <a:pt x="3588968" y="466214"/>
                  </a:lnTo>
                  <a:lnTo>
                    <a:pt x="3529309" y="418212"/>
                  </a:lnTo>
                  <a:lnTo>
                    <a:pt x="3497115" y="394937"/>
                  </a:lnTo>
                  <a:lnTo>
                    <a:pt x="3463391" y="372168"/>
                  </a:lnTo>
                  <a:lnTo>
                    <a:pt x="3428169" y="349919"/>
                  </a:lnTo>
                  <a:lnTo>
                    <a:pt x="3391482" y="328206"/>
                  </a:lnTo>
                  <a:lnTo>
                    <a:pt x="3353363" y="307044"/>
                  </a:lnTo>
                  <a:lnTo>
                    <a:pt x="3313847" y="286448"/>
                  </a:lnTo>
                  <a:lnTo>
                    <a:pt x="3272967" y="266435"/>
                  </a:lnTo>
                  <a:lnTo>
                    <a:pt x="3230755" y="247018"/>
                  </a:lnTo>
                  <a:lnTo>
                    <a:pt x="3187245" y="228213"/>
                  </a:lnTo>
                  <a:lnTo>
                    <a:pt x="3142471" y="210037"/>
                  </a:lnTo>
                  <a:lnTo>
                    <a:pt x="3096465" y="192503"/>
                  </a:lnTo>
                  <a:lnTo>
                    <a:pt x="3049262" y="175628"/>
                  </a:lnTo>
                  <a:lnTo>
                    <a:pt x="3000894" y="159427"/>
                  </a:lnTo>
                  <a:lnTo>
                    <a:pt x="2951395" y="143914"/>
                  </a:lnTo>
                  <a:lnTo>
                    <a:pt x="2900799" y="129107"/>
                  </a:lnTo>
                  <a:lnTo>
                    <a:pt x="2849138" y="115018"/>
                  </a:lnTo>
                  <a:lnTo>
                    <a:pt x="2796445" y="101665"/>
                  </a:lnTo>
                  <a:lnTo>
                    <a:pt x="2742755" y="89062"/>
                  </a:lnTo>
                  <a:lnTo>
                    <a:pt x="2688101" y="77225"/>
                  </a:lnTo>
                  <a:lnTo>
                    <a:pt x="2632515" y="66169"/>
                  </a:lnTo>
                  <a:lnTo>
                    <a:pt x="2576032" y="55910"/>
                  </a:lnTo>
                  <a:lnTo>
                    <a:pt x="2518684" y="46462"/>
                  </a:lnTo>
                  <a:lnTo>
                    <a:pt x="2460505" y="37841"/>
                  </a:lnTo>
                  <a:lnTo>
                    <a:pt x="2401529" y="30062"/>
                  </a:lnTo>
                  <a:lnTo>
                    <a:pt x="2341788" y="23142"/>
                  </a:lnTo>
                  <a:lnTo>
                    <a:pt x="2281316" y="17094"/>
                  </a:lnTo>
                  <a:lnTo>
                    <a:pt x="2220146" y="11934"/>
                  </a:lnTo>
                  <a:lnTo>
                    <a:pt x="2158312" y="7679"/>
                  </a:lnTo>
                  <a:lnTo>
                    <a:pt x="2095847" y="4342"/>
                  </a:lnTo>
                  <a:lnTo>
                    <a:pt x="2032784" y="1940"/>
                  </a:lnTo>
                  <a:lnTo>
                    <a:pt x="1969157" y="487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00600" y="4343400"/>
              <a:ext cx="3810000" cy="1752600"/>
            </a:xfrm>
            <a:custGeom>
              <a:avLst/>
              <a:gdLst/>
              <a:ahLst/>
              <a:cxnLst/>
              <a:rect l="l" t="t" r="r" b="b"/>
              <a:pathLst>
                <a:path w="3810000" h="1752600">
                  <a:moveTo>
                    <a:pt x="0" y="876300"/>
                  </a:moveTo>
                  <a:lnTo>
                    <a:pt x="4218" y="817513"/>
                  </a:lnTo>
                  <a:lnTo>
                    <a:pt x="16695" y="759766"/>
                  </a:lnTo>
                  <a:lnTo>
                    <a:pt x="37165" y="703181"/>
                  </a:lnTo>
                  <a:lnTo>
                    <a:pt x="65360" y="647880"/>
                  </a:lnTo>
                  <a:lnTo>
                    <a:pt x="101014" y="593987"/>
                  </a:lnTo>
                  <a:lnTo>
                    <a:pt x="143861" y="541623"/>
                  </a:lnTo>
                  <a:lnTo>
                    <a:pt x="193632" y="490912"/>
                  </a:lnTo>
                  <a:lnTo>
                    <a:pt x="250062" y="441976"/>
                  </a:lnTo>
                  <a:lnTo>
                    <a:pt x="280690" y="418212"/>
                  </a:lnTo>
                  <a:lnTo>
                    <a:pt x="312884" y="394937"/>
                  </a:lnTo>
                  <a:lnTo>
                    <a:pt x="346608" y="372168"/>
                  </a:lnTo>
                  <a:lnTo>
                    <a:pt x="381830" y="349919"/>
                  </a:lnTo>
                  <a:lnTo>
                    <a:pt x="418517" y="328206"/>
                  </a:lnTo>
                  <a:lnTo>
                    <a:pt x="456636" y="307044"/>
                  </a:lnTo>
                  <a:lnTo>
                    <a:pt x="496152" y="286448"/>
                  </a:lnTo>
                  <a:lnTo>
                    <a:pt x="537032" y="266435"/>
                  </a:lnTo>
                  <a:lnTo>
                    <a:pt x="579244" y="247018"/>
                  </a:lnTo>
                  <a:lnTo>
                    <a:pt x="622754" y="228213"/>
                  </a:lnTo>
                  <a:lnTo>
                    <a:pt x="667528" y="210037"/>
                  </a:lnTo>
                  <a:lnTo>
                    <a:pt x="713534" y="192503"/>
                  </a:lnTo>
                  <a:lnTo>
                    <a:pt x="760737" y="175628"/>
                  </a:lnTo>
                  <a:lnTo>
                    <a:pt x="809105" y="159427"/>
                  </a:lnTo>
                  <a:lnTo>
                    <a:pt x="858604" y="143914"/>
                  </a:lnTo>
                  <a:lnTo>
                    <a:pt x="909200" y="129107"/>
                  </a:lnTo>
                  <a:lnTo>
                    <a:pt x="960861" y="115018"/>
                  </a:lnTo>
                  <a:lnTo>
                    <a:pt x="1013554" y="101665"/>
                  </a:lnTo>
                  <a:lnTo>
                    <a:pt x="1067244" y="89062"/>
                  </a:lnTo>
                  <a:lnTo>
                    <a:pt x="1121898" y="77225"/>
                  </a:lnTo>
                  <a:lnTo>
                    <a:pt x="1177484" y="66169"/>
                  </a:lnTo>
                  <a:lnTo>
                    <a:pt x="1233967" y="55910"/>
                  </a:lnTo>
                  <a:lnTo>
                    <a:pt x="1291315" y="46462"/>
                  </a:lnTo>
                  <a:lnTo>
                    <a:pt x="1349494" y="37841"/>
                  </a:lnTo>
                  <a:lnTo>
                    <a:pt x="1408470" y="30062"/>
                  </a:lnTo>
                  <a:lnTo>
                    <a:pt x="1468211" y="23142"/>
                  </a:lnTo>
                  <a:lnTo>
                    <a:pt x="1528683" y="17094"/>
                  </a:lnTo>
                  <a:lnTo>
                    <a:pt x="1589853" y="11934"/>
                  </a:lnTo>
                  <a:lnTo>
                    <a:pt x="1651687" y="7679"/>
                  </a:lnTo>
                  <a:lnTo>
                    <a:pt x="1714152" y="4342"/>
                  </a:lnTo>
                  <a:lnTo>
                    <a:pt x="1777215" y="1940"/>
                  </a:lnTo>
                  <a:lnTo>
                    <a:pt x="1840842" y="487"/>
                  </a:lnTo>
                  <a:lnTo>
                    <a:pt x="1905000" y="0"/>
                  </a:lnTo>
                  <a:lnTo>
                    <a:pt x="1969157" y="487"/>
                  </a:lnTo>
                  <a:lnTo>
                    <a:pt x="2032784" y="1940"/>
                  </a:lnTo>
                  <a:lnTo>
                    <a:pt x="2095847" y="4342"/>
                  </a:lnTo>
                  <a:lnTo>
                    <a:pt x="2158312" y="7679"/>
                  </a:lnTo>
                  <a:lnTo>
                    <a:pt x="2220146" y="11934"/>
                  </a:lnTo>
                  <a:lnTo>
                    <a:pt x="2281316" y="17094"/>
                  </a:lnTo>
                  <a:lnTo>
                    <a:pt x="2341788" y="23142"/>
                  </a:lnTo>
                  <a:lnTo>
                    <a:pt x="2401529" y="30062"/>
                  </a:lnTo>
                  <a:lnTo>
                    <a:pt x="2460505" y="37841"/>
                  </a:lnTo>
                  <a:lnTo>
                    <a:pt x="2518684" y="46462"/>
                  </a:lnTo>
                  <a:lnTo>
                    <a:pt x="2576032" y="55910"/>
                  </a:lnTo>
                  <a:lnTo>
                    <a:pt x="2632515" y="66169"/>
                  </a:lnTo>
                  <a:lnTo>
                    <a:pt x="2688101" y="77225"/>
                  </a:lnTo>
                  <a:lnTo>
                    <a:pt x="2742755" y="89062"/>
                  </a:lnTo>
                  <a:lnTo>
                    <a:pt x="2796445" y="101665"/>
                  </a:lnTo>
                  <a:lnTo>
                    <a:pt x="2849138" y="115018"/>
                  </a:lnTo>
                  <a:lnTo>
                    <a:pt x="2900799" y="129107"/>
                  </a:lnTo>
                  <a:lnTo>
                    <a:pt x="2951395" y="143914"/>
                  </a:lnTo>
                  <a:lnTo>
                    <a:pt x="3000894" y="159427"/>
                  </a:lnTo>
                  <a:lnTo>
                    <a:pt x="3049262" y="175628"/>
                  </a:lnTo>
                  <a:lnTo>
                    <a:pt x="3096465" y="192503"/>
                  </a:lnTo>
                  <a:lnTo>
                    <a:pt x="3142471" y="210037"/>
                  </a:lnTo>
                  <a:lnTo>
                    <a:pt x="3187245" y="228213"/>
                  </a:lnTo>
                  <a:lnTo>
                    <a:pt x="3230755" y="247018"/>
                  </a:lnTo>
                  <a:lnTo>
                    <a:pt x="3272967" y="266435"/>
                  </a:lnTo>
                  <a:lnTo>
                    <a:pt x="3313847" y="286448"/>
                  </a:lnTo>
                  <a:lnTo>
                    <a:pt x="3353363" y="307044"/>
                  </a:lnTo>
                  <a:lnTo>
                    <a:pt x="3391482" y="328206"/>
                  </a:lnTo>
                  <a:lnTo>
                    <a:pt x="3428169" y="349919"/>
                  </a:lnTo>
                  <a:lnTo>
                    <a:pt x="3463391" y="372168"/>
                  </a:lnTo>
                  <a:lnTo>
                    <a:pt x="3497115" y="394937"/>
                  </a:lnTo>
                  <a:lnTo>
                    <a:pt x="3529309" y="418212"/>
                  </a:lnTo>
                  <a:lnTo>
                    <a:pt x="3559937" y="441976"/>
                  </a:lnTo>
                  <a:lnTo>
                    <a:pt x="3616367" y="490912"/>
                  </a:lnTo>
                  <a:lnTo>
                    <a:pt x="3666138" y="541623"/>
                  </a:lnTo>
                  <a:lnTo>
                    <a:pt x="3708985" y="593987"/>
                  </a:lnTo>
                  <a:lnTo>
                    <a:pt x="3744639" y="647880"/>
                  </a:lnTo>
                  <a:lnTo>
                    <a:pt x="3772834" y="703181"/>
                  </a:lnTo>
                  <a:lnTo>
                    <a:pt x="3793304" y="759766"/>
                  </a:lnTo>
                  <a:lnTo>
                    <a:pt x="3805781" y="817513"/>
                  </a:lnTo>
                  <a:lnTo>
                    <a:pt x="3810000" y="876300"/>
                  </a:lnTo>
                  <a:lnTo>
                    <a:pt x="3808939" y="905813"/>
                  </a:lnTo>
                  <a:lnTo>
                    <a:pt x="3805781" y="935083"/>
                  </a:lnTo>
                  <a:lnTo>
                    <a:pt x="3793304" y="992827"/>
                  </a:lnTo>
                  <a:lnTo>
                    <a:pt x="3772834" y="1049411"/>
                  </a:lnTo>
                  <a:lnTo>
                    <a:pt x="3744639" y="1104710"/>
                  </a:lnTo>
                  <a:lnTo>
                    <a:pt x="3708985" y="1158602"/>
                  </a:lnTo>
                  <a:lnTo>
                    <a:pt x="3666138" y="1210965"/>
                  </a:lnTo>
                  <a:lnTo>
                    <a:pt x="3616367" y="1261676"/>
                  </a:lnTo>
                  <a:lnTo>
                    <a:pt x="3559937" y="1310612"/>
                  </a:lnTo>
                  <a:lnTo>
                    <a:pt x="3529309" y="1334376"/>
                  </a:lnTo>
                  <a:lnTo>
                    <a:pt x="3497115" y="1357651"/>
                  </a:lnTo>
                  <a:lnTo>
                    <a:pt x="3463391" y="1380420"/>
                  </a:lnTo>
                  <a:lnTo>
                    <a:pt x="3428169" y="1402669"/>
                  </a:lnTo>
                  <a:lnTo>
                    <a:pt x="3391482" y="1424382"/>
                  </a:lnTo>
                  <a:lnTo>
                    <a:pt x="3353363" y="1445545"/>
                  </a:lnTo>
                  <a:lnTo>
                    <a:pt x="3313847" y="1466141"/>
                  </a:lnTo>
                  <a:lnTo>
                    <a:pt x="3272967" y="1486155"/>
                  </a:lnTo>
                  <a:lnTo>
                    <a:pt x="3230755" y="1505572"/>
                  </a:lnTo>
                  <a:lnTo>
                    <a:pt x="3187245" y="1524377"/>
                  </a:lnTo>
                  <a:lnTo>
                    <a:pt x="3142471" y="1542554"/>
                  </a:lnTo>
                  <a:lnTo>
                    <a:pt x="3096465" y="1560088"/>
                  </a:lnTo>
                  <a:lnTo>
                    <a:pt x="3049262" y="1576963"/>
                  </a:lnTo>
                  <a:lnTo>
                    <a:pt x="3000894" y="1593165"/>
                  </a:lnTo>
                  <a:lnTo>
                    <a:pt x="2951395" y="1608678"/>
                  </a:lnTo>
                  <a:lnTo>
                    <a:pt x="2900799" y="1623486"/>
                  </a:lnTo>
                  <a:lnTo>
                    <a:pt x="2849138" y="1637575"/>
                  </a:lnTo>
                  <a:lnTo>
                    <a:pt x="2796445" y="1650929"/>
                  </a:lnTo>
                  <a:lnTo>
                    <a:pt x="2742755" y="1663532"/>
                  </a:lnTo>
                  <a:lnTo>
                    <a:pt x="2688101" y="1675370"/>
                  </a:lnTo>
                  <a:lnTo>
                    <a:pt x="2632515" y="1686426"/>
                  </a:lnTo>
                  <a:lnTo>
                    <a:pt x="2576032" y="1696686"/>
                  </a:lnTo>
                  <a:lnTo>
                    <a:pt x="2518684" y="1706135"/>
                  </a:lnTo>
                  <a:lnTo>
                    <a:pt x="2460505" y="1714756"/>
                  </a:lnTo>
                  <a:lnTo>
                    <a:pt x="2401529" y="1722535"/>
                  </a:lnTo>
                  <a:lnTo>
                    <a:pt x="2341788" y="1729456"/>
                  </a:lnTo>
                  <a:lnTo>
                    <a:pt x="2281316" y="1735504"/>
                  </a:lnTo>
                  <a:lnTo>
                    <a:pt x="2220146" y="1740664"/>
                  </a:lnTo>
                  <a:lnTo>
                    <a:pt x="2158312" y="1744920"/>
                  </a:lnTo>
                  <a:lnTo>
                    <a:pt x="2095847" y="1748257"/>
                  </a:lnTo>
                  <a:lnTo>
                    <a:pt x="2032784" y="1750659"/>
                  </a:lnTo>
                  <a:lnTo>
                    <a:pt x="1969157" y="1752112"/>
                  </a:lnTo>
                  <a:lnTo>
                    <a:pt x="1905000" y="1752600"/>
                  </a:lnTo>
                  <a:lnTo>
                    <a:pt x="1840842" y="1752112"/>
                  </a:lnTo>
                  <a:lnTo>
                    <a:pt x="1777215" y="1750659"/>
                  </a:lnTo>
                  <a:lnTo>
                    <a:pt x="1714152" y="1748257"/>
                  </a:lnTo>
                  <a:lnTo>
                    <a:pt x="1651687" y="1744920"/>
                  </a:lnTo>
                  <a:lnTo>
                    <a:pt x="1589853" y="1740664"/>
                  </a:lnTo>
                  <a:lnTo>
                    <a:pt x="1528683" y="1735504"/>
                  </a:lnTo>
                  <a:lnTo>
                    <a:pt x="1468211" y="1729456"/>
                  </a:lnTo>
                  <a:lnTo>
                    <a:pt x="1408470" y="1722535"/>
                  </a:lnTo>
                  <a:lnTo>
                    <a:pt x="1349494" y="1714756"/>
                  </a:lnTo>
                  <a:lnTo>
                    <a:pt x="1291315" y="1706135"/>
                  </a:lnTo>
                  <a:lnTo>
                    <a:pt x="1233967" y="1696686"/>
                  </a:lnTo>
                  <a:lnTo>
                    <a:pt x="1177484" y="1686426"/>
                  </a:lnTo>
                  <a:lnTo>
                    <a:pt x="1121898" y="1675370"/>
                  </a:lnTo>
                  <a:lnTo>
                    <a:pt x="1067244" y="1663532"/>
                  </a:lnTo>
                  <a:lnTo>
                    <a:pt x="1013554" y="1650929"/>
                  </a:lnTo>
                  <a:lnTo>
                    <a:pt x="960861" y="1637575"/>
                  </a:lnTo>
                  <a:lnTo>
                    <a:pt x="909200" y="1623486"/>
                  </a:lnTo>
                  <a:lnTo>
                    <a:pt x="858604" y="1608678"/>
                  </a:lnTo>
                  <a:lnTo>
                    <a:pt x="809105" y="1593165"/>
                  </a:lnTo>
                  <a:lnTo>
                    <a:pt x="760737" y="1576963"/>
                  </a:lnTo>
                  <a:lnTo>
                    <a:pt x="713534" y="1560088"/>
                  </a:lnTo>
                  <a:lnTo>
                    <a:pt x="667528" y="1542554"/>
                  </a:lnTo>
                  <a:lnTo>
                    <a:pt x="622754" y="1524377"/>
                  </a:lnTo>
                  <a:lnTo>
                    <a:pt x="579244" y="1505572"/>
                  </a:lnTo>
                  <a:lnTo>
                    <a:pt x="537032" y="1486155"/>
                  </a:lnTo>
                  <a:lnTo>
                    <a:pt x="496152" y="1466141"/>
                  </a:lnTo>
                  <a:lnTo>
                    <a:pt x="456636" y="1445545"/>
                  </a:lnTo>
                  <a:lnTo>
                    <a:pt x="418517" y="1424382"/>
                  </a:lnTo>
                  <a:lnTo>
                    <a:pt x="381830" y="1402669"/>
                  </a:lnTo>
                  <a:lnTo>
                    <a:pt x="346608" y="1380420"/>
                  </a:lnTo>
                  <a:lnTo>
                    <a:pt x="312884" y="1357651"/>
                  </a:lnTo>
                  <a:lnTo>
                    <a:pt x="280690" y="1334376"/>
                  </a:lnTo>
                  <a:lnTo>
                    <a:pt x="250062" y="1310612"/>
                  </a:lnTo>
                  <a:lnTo>
                    <a:pt x="193632" y="1261676"/>
                  </a:lnTo>
                  <a:lnTo>
                    <a:pt x="143861" y="1210965"/>
                  </a:lnTo>
                  <a:lnTo>
                    <a:pt x="101014" y="1158602"/>
                  </a:lnTo>
                  <a:lnTo>
                    <a:pt x="65360" y="1104710"/>
                  </a:lnTo>
                  <a:lnTo>
                    <a:pt x="37165" y="1049411"/>
                  </a:lnTo>
                  <a:lnTo>
                    <a:pt x="16695" y="992827"/>
                  </a:lnTo>
                  <a:lnTo>
                    <a:pt x="4218" y="935083"/>
                  </a:lnTo>
                  <a:lnTo>
                    <a:pt x="0" y="8763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04408" y="4340732"/>
            <a:ext cx="18034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2667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138" y="226898"/>
            <a:ext cx="73437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30" b="1">
                <a:solidFill>
                  <a:srgbClr val="6F2F9F"/>
                </a:solidFill>
                <a:latin typeface="Calibri"/>
                <a:cs typeface="Calibri"/>
              </a:rPr>
              <a:t>You’re</a:t>
            </a:r>
            <a:r>
              <a:rPr dirty="0" sz="72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72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Math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Star!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3581400" cy="3581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83100" y="4559300"/>
            <a:ext cx="4216400" cy="1778000"/>
            <a:chOff x="4483100" y="4559300"/>
            <a:chExt cx="4216400" cy="1778000"/>
          </a:xfrm>
        </p:grpSpPr>
        <p:sp>
          <p:nvSpPr>
            <p:cNvPr id="5" name="object 5"/>
            <p:cNvSpPr/>
            <p:nvPr/>
          </p:nvSpPr>
          <p:spPr>
            <a:xfrm>
              <a:off x="4495800" y="4572000"/>
              <a:ext cx="4191000" cy="1752600"/>
            </a:xfrm>
            <a:custGeom>
              <a:avLst/>
              <a:gdLst/>
              <a:ahLst/>
              <a:cxnLst/>
              <a:rect l="l" t="t" r="r" b="b"/>
              <a:pathLst>
                <a:path w="4191000" h="1752600">
                  <a:moveTo>
                    <a:pt x="2095500" y="0"/>
                  </a:moveTo>
                  <a:lnTo>
                    <a:pt x="2028978" y="433"/>
                  </a:lnTo>
                  <a:lnTo>
                    <a:pt x="1962973" y="1723"/>
                  </a:lnTo>
                  <a:lnTo>
                    <a:pt x="1897516" y="3859"/>
                  </a:lnTo>
                  <a:lnTo>
                    <a:pt x="1832637" y="6827"/>
                  </a:lnTo>
                  <a:lnTo>
                    <a:pt x="1768367" y="10613"/>
                  </a:lnTo>
                  <a:lnTo>
                    <a:pt x="1704738" y="15207"/>
                  </a:lnTo>
                  <a:lnTo>
                    <a:pt x="1641778" y="20593"/>
                  </a:lnTo>
                  <a:lnTo>
                    <a:pt x="1579520" y="26761"/>
                  </a:lnTo>
                  <a:lnTo>
                    <a:pt x="1517994" y="33696"/>
                  </a:lnTo>
                  <a:lnTo>
                    <a:pt x="1457230" y="41386"/>
                  </a:lnTo>
                  <a:lnTo>
                    <a:pt x="1397259" y="49819"/>
                  </a:lnTo>
                  <a:lnTo>
                    <a:pt x="1338112" y="58981"/>
                  </a:lnTo>
                  <a:lnTo>
                    <a:pt x="1279820" y="68859"/>
                  </a:lnTo>
                  <a:lnTo>
                    <a:pt x="1222413" y="79442"/>
                  </a:lnTo>
                  <a:lnTo>
                    <a:pt x="1165922" y="90715"/>
                  </a:lnTo>
                  <a:lnTo>
                    <a:pt x="1110377" y="102666"/>
                  </a:lnTo>
                  <a:lnTo>
                    <a:pt x="1055810" y="115282"/>
                  </a:lnTo>
                  <a:lnTo>
                    <a:pt x="1002251" y="128551"/>
                  </a:lnTo>
                  <a:lnTo>
                    <a:pt x="949730" y="142460"/>
                  </a:lnTo>
                  <a:lnTo>
                    <a:pt x="898279" y="156995"/>
                  </a:lnTo>
                  <a:lnTo>
                    <a:pt x="847927" y="172144"/>
                  </a:lnTo>
                  <a:lnTo>
                    <a:pt x="798706" y="187895"/>
                  </a:lnTo>
                  <a:lnTo>
                    <a:pt x="750647" y="204233"/>
                  </a:lnTo>
                  <a:lnTo>
                    <a:pt x="703779" y="221147"/>
                  </a:lnTo>
                  <a:lnTo>
                    <a:pt x="658134" y="238624"/>
                  </a:lnTo>
                  <a:lnTo>
                    <a:pt x="613743" y="256651"/>
                  </a:lnTo>
                  <a:lnTo>
                    <a:pt x="570635" y="275214"/>
                  </a:lnTo>
                  <a:lnTo>
                    <a:pt x="528843" y="294302"/>
                  </a:lnTo>
                  <a:lnTo>
                    <a:pt x="488395" y="313901"/>
                  </a:lnTo>
                  <a:lnTo>
                    <a:pt x="449324" y="333998"/>
                  </a:lnTo>
                  <a:lnTo>
                    <a:pt x="411660" y="354581"/>
                  </a:lnTo>
                  <a:lnTo>
                    <a:pt x="375433" y="375637"/>
                  </a:lnTo>
                  <a:lnTo>
                    <a:pt x="340674" y="397153"/>
                  </a:lnTo>
                  <a:lnTo>
                    <a:pt x="307414" y="419117"/>
                  </a:lnTo>
                  <a:lnTo>
                    <a:pt x="275683" y="441514"/>
                  </a:lnTo>
                  <a:lnTo>
                    <a:pt x="216933" y="487561"/>
                  </a:lnTo>
                  <a:lnTo>
                    <a:pt x="164669" y="535191"/>
                  </a:lnTo>
                  <a:lnTo>
                    <a:pt x="119136" y="584303"/>
                  </a:lnTo>
                  <a:lnTo>
                    <a:pt x="80581" y="634792"/>
                  </a:lnTo>
                  <a:lnTo>
                    <a:pt x="49247" y="686557"/>
                  </a:lnTo>
                  <a:lnTo>
                    <a:pt x="25382" y="739496"/>
                  </a:lnTo>
                  <a:lnTo>
                    <a:pt x="9229" y="793504"/>
                  </a:lnTo>
                  <a:lnTo>
                    <a:pt x="1035" y="848480"/>
                  </a:lnTo>
                  <a:lnTo>
                    <a:pt x="0" y="876300"/>
                  </a:lnTo>
                  <a:lnTo>
                    <a:pt x="1035" y="904117"/>
                  </a:lnTo>
                  <a:lnTo>
                    <a:pt x="9229" y="959091"/>
                  </a:lnTo>
                  <a:lnTo>
                    <a:pt x="25382" y="1013098"/>
                  </a:lnTo>
                  <a:lnTo>
                    <a:pt x="49247" y="1066034"/>
                  </a:lnTo>
                  <a:lnTo>
                    <a:pt x="80581" y="1117798"/>
                  </a:lnTo>
                  <a:lnTo>
                    <a:pt x="119136" y="1168286"/>
                  </a:lnTo>
                  <a:lnTo>
                    <a:pt x="164669" y="1217397"/>
                  </a:lnTo>
                  <a:lnTo>
                    <a:pt x="216933" y="1265027"/>
                  </a:lnTo>
                  <a:lnTo>
                    <a:pt x="275683" y="1311074"/>
                  </a:lnTo>
                  <a:lnTo>
                    <a:pt x="307414" y="1333471"/>
                  </a:lnTo>
                  <a:lnTo>
                    <a:pt x="340674" y="1355434"/>
                  </a:lnTo>
                  <a:lnTo>
                    <a:pt x="375433" y="1376950"/>
                  </a:lnTo>
                  <a:lnTo>
                    <a:pt x="411660" y="1398007"/>
                  </a:lnTo>
                  <a:lnTo>
                    <a:pt x="449324" y="1418590"/>
                  </a:lnTo>
                  <a:lnTo>
                    <a:pt x="488395" y="1438688"/>
                  </a:lnTo>
                  <a:lnTo>
                    <a:pt x="528843" y="1458287"/>
                  </a:lnTo>
                  <a:lnTo>
                    <a:pt x="570635" y="1477375"/>
                  </a:lnTo>
                  <a:lnTo>
                    <a:pt x="613743" y="1495939"/>
                  </a:lnTo>
                  <a:lnTo>
                    <a:pt x="658134" y="1513966"/>
                  </a:lnTo>
                  <a:lnTo>
                    <a:pt x="703779" y="1531443"/>
                  </a:lnTo>
                  <a:lnTo>
                    <a:pt x="750647" y="1548357"/>
                  </a:lnTo>
                  <a:lnTo>
                    <a:pt x="798706" y="1564696"/>
                  </a:lnTo>
                  <a:lnTo>
                    <a:pt x="847927" y="1580447"/>
                  </a:lnTo>
                  <a:lnTo>
                    <a:pt x="898279" y="1595597"/>
                  </a:lnTo>
                  <a:lnTo>
                    <a:pt x="949730" y="1610133"/>
                  </a:lnTo>
                  <a:lnTo>
                    <a:pt x="1002251" y="1624042"/>
                  </a:lnTo>
                  <a:lnTo>
                    <a:pt x="1055810" y="1637311"/>
                  </a:lnTo>
                  <a:lnTo>
                    <a:pt x="1110377" y="1649928"/>
                  </a:lnTo>
                  <a:lnTo>
                    <a:pt x="1165922" y="1661880"/>
                  </a:lnTo>
                  <a:lnTo>
                    <a:pt x="1222413" y="1673153"/>
                  </a:lnTo>
                  <a:lnTo>
                    <a:pt x="1279820" y="1683736"/>
                  </a:lnTo>
                  <a:lnTo>
                    <a:pt x="1338112" y="1693615"/>
                  </a:lnTo>
                  <a:lnTo>
                    <a:pt x="1397259" y="1702777"/>
                  </a:lnTo>
                  <a:lnTo>
                    <a:pt x="1457230" y="1711210"/>
                  </a:lnTo>
                  <a:lnTo>
                    <a:pt x="1517994" y="1718901"/>
                  </a:lnTo>
                  <a:lnTo>
                    <a:pt x="1579520" y="1725837"/>
                  </a:lnTo>
                  <a:lnTo>
                    <a:pt x="1641778" y="1732004"/>
                  </a:lnTo>
                  <a:lnTo>
                    <a:pt x="1704738" y="1737391"/>
                  </a:lnTo>
                  <a:lnTo>
                    <a:pt x="1768367" y="1741985"/>
                  </a:lnTo>
                  <a:lnTo>
                    <a:pt x="1832637" y="1745772"/>
                  </a:lnTo>
                  <a:lnTo>
                    <a:pt x="1897516" y="1748740"/>
                  </a:lnTo>
                  <a:lnTo>
                    <a:pt x="1962973" y="1750876"/>
                  </a:lnTo>
                  <a:lnTo>
                    <a:pt x="2028978" y="1752166"/>
                  </a:lnTo>
                  <a:lnTo>
                    <a:pt x="2095500" y="1752600"/>
                  </a:lnTo>
                  <a:lnTo>
                    <a:pt x="2162021" y="1752166"/>
                  </a:lnTo>
                  <a:lnTo>
                    <a:pt x="2228026" y="1750876"/>
                  </a:lnTo>
                  <a:lnTo>
                    <a:pt x="2293483" y="1748740"/>
                  </a:lnTo>
                  <a:lnTo>
                    <a:pt x="2358362" y="1745772"/>
                  </a:lnTo>
                  <a:lnTo>
                    <a:pt x="2422632" y="1741985"/>
                  </a:lnTo>
                  <a:lnTo>
                    <a:pt x="2486261" y="1737391"/>
                  </a:lnTo>
                  <a:lnTo>
                    <a:pt x="2549221" y="1732004"/>
                  </a:lnTo>
                  <a:lnTo>
                    <a:pt x="2611479" y="1725837"/>
                  </a:lnTo>
                  <a:lnTo>
                    <a:pt x="2673005" y="1718901"/>
                  </a:lnTo>
                  <a:lnTo>
                    <a:pt x="2733769" y="1711210"/>
                  </a:lnTo>
                  <a:lnTo>
                    <a:pt x="2793740" y="1702777"/>
                  </a:lnTo>
                  <a:lnTo>
                    <a:pt x="2852887" y="1693615"/>
                  </a:lnTo>
                  <a:lnTo>
                    <a:pt x="2911179" y="1683736"/>
                  </a:lnTo>
                  <a:lnTo>
                    <a:pt x="2968586" y="1673153"/>
                  </a:lnTo>
                  <a:lnTo>
                    <a:pt x="3025077" y="1661880"/>
                  </a:lnTo>
                  <a:lnTo>
                    <a:pt x="3080622" y="1649928"/>
                  </a:lnTo>
                  <a:lnTo>
                    <a:pt x="3135189" y="1637311"/>
                  </a:lnTo>
                  <a:lnTo>
                    <a:pt x="3188748" y="1624042"/>
                  </a:lnTo>
                  <a:lnTo>
                    <a:pt x="3241269" y="1610133"/>
                  </a:lnTo>
                  <a:lnTo>
                    <a:pt x="3292720" y="1595597"/>
                  </a:lnTo>
                  <a:lnTo>
                    <a:pt x="3343072" y="1580447"/>
                  </a:lnTo>
                  <a:lnTo>
                    <a:pt x="3392293" y="1564696"/>
                  </a:lnTo>
                  <a:lnTo>
                    <a:pt x="3440352" y="1548357"/>
                  </a:lnTo>
                  <a:lnTo>
                    <a:pt x="3487220" y="1531443"/>
                  </a:lnTo>
                  <a:lnTo>
                    <a:pt x="3532865" y="1513966"/>
                  </a:lnTo>
                  <a:lnTo>
                    <a:pt x="3577256" y="1495939"/>
                  </a:lnTo>
                  <a:lnTo>
                    <a:pt x="3620364" y="1477375"/>
                  </a:lnTo>
                  <a:lnTo>
                    <a:pt x="3662156" y="1458287"/>
                  </a:lnTo>
                  <a:lnTo>
                    <a:pt x="3702604" y="1438688"/>
                  </a:lnTo>
                  <a:lnTo>
                    <a:pt x="3741675" y="1418590"/>
                  </a:lnTo>
                  <a:lnTo>
                    <a:pt x="3779339" y="1398007"/>
                  </a:lnTo>
                  <a:lnTo>
                    <a:pt x="3815566" y="1376950"/>
                  </a:lnTo>
                  <a:lnTo>
                    <a:pt x="3850325" y="1355434"/>
                  </a:lnTo>
                  <a:lnTo>
                    <a:pt x="3883585" y="1333471"/>
                  </a:lnTo>
                  <a:lnTo>
                    <a:pt x="3915316" y="1311074"/>
                  </a:lnTo>
                  <a:lnTo>
                    <a:pt x="3974066" y="1265027"/>
                  </a:lnTo>
                  <a:lnTo>
                    <a:pt x="4026330" y="1217397"/>
                  </a:lnTo>
                  <a:lnTo>
                    <a:pt x="4071863" y="1168286"/>
                  </a:lnTo>
                  <a:lnTo>
                    <a:pt x="4110418" y="1117798"/>
                  </a:lnTo>
                  <a:lnTo>
                    <a:pt x="4141752" y="1066034"/>
                  </a:lnTo>
                  <a:lnTo>
                    <a:pt x="4165617" y="1013098"/>
                  </a:lnTo>
                  <a:lnTo>
                    <a:pt x="4181770" y="959091"/>
                  </a:lnTo>
                  <a:lnTo>
                    <a:pt x="4189964" y="904117"/>
                  </a:lnTo>
                  <a:lnTo>
                    <a:pt x="4191000" y="876300"/>
                  </a:lnTo>
                  <a:lnTo>
                    <a:pt x="4189964" y="848480"/>
                  </a:lnTo>
                  <a:lnTo>
                    <a:pt x="4181770" y="793504"/>
                  </a:lnTo>
                  <a:lnTo>
                    <a:pt x="4165617" y="739496"/>
                  </a:lnTo>
                  <a:lnTo>
                    <a:pt x="4141752" y="686557"/>
                  </a:lnTo>
                  <a:lnTo>
                    <a:pt x="4110418" y="634792"/>
                  </a:lnTo>
                  <a:lnTo>
                    <a:pt x="4071863" y="584303"/>
                  </a:lnTo>
                  <a:lnTo>
                    <a:pt x="4026330" y="535191"/>
                  </a:lnTo>
                  <a:lnTo>
                    <a:pt x="3974066" y="487561"/>
                  </a:lnTo>
                  <a:lnTo>
                    <a:pt x="3915316" y="441514"/>
                  </a:lnTo>
                  <a:lnTo>
                    <a:pt x="3883585" y="419117"/>
                  </a:lnTo>
                  <a:lnTo>
                    <a:pt x="3850325" y="397153"/>
                  </a:lnTo>
                  <a:lnTo>
                    <a:pt x="3815566" y="375637"/>
                  </a:lnTo>
                  <a:lnTo>
                    <a:pt x="3779339" y="354581"/>
                  </a:lnTo>
                  <a:lnTo>
                    <a:pt x="3741675" y="333998"/>
                  </a:lnTo>
                  <a:lnTo>
                    <a:pt x="3702604" y="313901"/>
                  </a:lnTo>
                  <a:lnTo>
                    <a:pt x="3662156" y="294302"/>
                  </a:lnTo>
                  <a:lnTo>
                    <a:pt x="3620364" y="275214"/>
                  </a:lnTo>
                  <a:lnTo>
                    <a:pt x="3577256" y="256651"/>
                  </a:lnTo>
                  <a:lnTo>
                    <a:pt x="3532865" y="238624"/>
                  </a:lnTo>
                  <a:lnTo>
                    <a:pt x="3487220" y="221147"/>
                  </a:lnTo>
                  <a:lnTo>
                    <a:pt x="3440352" y="204233"/>
                  </a:lnTo>
                  <a:lnTo>
                    <a:pt x="3392293" y="187895"/>
                  </a:lnTo>
                  <a:lnTo>
                    <a:pt x="3343072" y="172144"/>
                  </a:lnTo>
                  <a:lnTo>
                    <a:pt x="3292720" y="156995"/>
                  </a:lnTo>
                  <a:lnTo>
                    <a:pt x="3241269" y="142460"/>
                  </a:lnTo>
                  <a:lnTo>
                    <a:pt x="3188748" y="128551"/>
                  </a:lnTo>
                  <a:lnTo>
                    <a:pt x="3135189" y="115282"/>
                  </a:lnTo>
                  <a:lnTo>
                    <a:pt x="3080622" y="102666"/>
                  </a:lnTo>
                  <a:lnTo>
                    <a:pt x="3025077" y="90715"/>
                  </a:lnTo>
                  <a:lnTo>
                    <a:pt x="2968586" y="79442"/>
                  </a:lnTo>
                  <a:lnTo>
                    <a:pt x="2911179" y="68859"/>
                  </a:lnTo>
                  <a:lnTo>
                    <a:pt x="2852887" y="58981"/>
                  </a:lnTo>
                  <a:lnTo>
                    <a:pt x="2793740" y="49819"/>
                  </a:lnTo>
                  <a:lnTo>
                    <a:pt x="2733769" y="41386"/>
                  </a:lnTo>
                  <a:lnTo>
                    <a:pt x="2673005" y="33696"/>
                  </a:lnTo>
                  <a:lnTo>
                    <a:pt x="2611479" y="26761"/>
                  </a:lnTo>
                  <a:lnTo>
                    <a:pt x="2549221" y="20593"/>
                  </a:lnTo>
                  <a:lnTo>
                    <a:pt x="2486261" y="15207"/>
                  </a:lnTo>
                  <a:lnTo>
                    <a:pt x="2422632" y="10613"/>
                  </a:lnTo>
                  <a:lnTo>
                    <a:pt x="2358362" y="6827"/>
                  </a:lnTo>
                  <a:lnTo>
                    <a:pt x="2293483" y="3859"/>
                  </a:lnTo>
                  <a:lnTo>
                    <a:pt x="2228026" y="1723"/>
                  </a:lnTo>
                  <a:lnTo>
                    <a:pt x="2162021" y="433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95800" y="4572000"/>
              <a:ext cx="4191000" cy="1752600"/>
            </a:xfrm>
            <a:custGeom>
              <a:avLst/>
              <a:gdLst/>
              <a:ahLst/>
              <a:cxnLst/>
              <a:rect l="l" t="t" r="r" b="b"/>
              <a:pathLst>
                <a:path w="4191000" h="1752600">
                  <a:moveTo>
                    <a:pt x="0" y="876300"/>
                  </a:moveTo>
                  <a:lnTo>
                    <a:pt x="4122" y="820878"/>
                  </a:lnTo>
                  <a:lnTo>
                    <a:pt x="16326" y="766372"/>
                  </a:lnTo>
                  <a:lnTo>
                    <a:pt x="36366" y="712886"/>
                  </a:lnTo>
                  <a:lnTo>
                    <a:pt x="63996" y="660522"/>
                  </a:lnTo>
                  <a:lnTo>
                    <a:pt x="98971" y="609382"/>
                  </a:lnTo>
                  <a:lnTo>
                    <a:pt x="141046" y="559568"/>
                  </a:lnTo>
                  <a:lnTo>
                    <a:pt x="189975" y="511185"/>
                  </a:lnTo>
                  <a:lnTo>
                    <a:pt x="245513" y="464333"/>
                  </a:lnTo>
                  <a:lnTo>
                    <a:pt x="307414" y="419117"/>
                  </a:lnTo>
                  <a:lnTo>
                    <a:pt x="340674" y="397153"/>
                  </a:lnTo>
                  <a:lnTo>
                    <a:pt x="375433" y="375637"/>
                  </a:lnTo>
                  <a:lnTo>
                    <a:pt x="411660" y="354581"/>
                  </a:lnTo>
                  <a:lnTo>
                    <a:pt x="449324" y="333998"/>
                  </a:lnTo>
                  <a:lnTo>
                    <a:pt x="488395" y="313901"/>
                  </a:lnTo>
                  <a:lnTo>
                    <a:pt x="528843" y="294302"/>
                  </a:lnTo>
                  <a:lnTo>
                    <a:pt x="570635" y="275214"/>
                  </a:lnTo>
                  <a:lnTo>
                    <a:pt x="613743" y="256651"/>
                  </a:lnTo>
                  <a:lnTo>
                    <a:pt x="658134" y="238624"/>
                  </a:lnTo>
                  <a:lnTo>
                    <a:pt x="703779" y="221147"/>
                  </a:lnTo>
                  <a:lnTo>
                    <a:pt x="750647" y="204233"/>
                  </a:lnTo>
                  <a:lnTo>
                    <a:pt x="798706" y="187895"/>
                  </a:lnTo>
                  <a:lnTo>
                    <a:pt x="847927" y="172144"/>
                  </a:lnTo>
                  <a:lnTo>
                    <a:pt x="898279" y="156995"/>
                  </a:lnTo>
                  <a:lnTo>
                    <a:pt x="949730" y="142460"/>
                  </a:lnTo>
                  <a:lnTo>
                    <a:pt x="1002251" y="128551"/>
                  </a:lnTo>
                  <a:lnTo>
                    <a:pt x="1055810" y="115282"/>
                  </a:lnTo>
                  <a:lnTo>
                    <a:pt x="1110377" y="102666"/>
                  </a:lnTo>
                  <a:lnTo>
                    <a:pt x="1165922" y="90715"/>
                  </a:lnTo>
                  <a:lnTo>
                    <a:pt x="1222413" y="79442"/>
                  </a:lnTo>
                  <a:lnTo>
                    <a:pt x="1279820" y="68859"/>
                  </a:lnTo>
                  <a:lnTo>
                    <a:pt x="1338112" y="58981"/>
                  </a:lnTo>
                  <a:lnTo>
                    <a:pt x="1397259" y="49819"/>
                  </a:lnTo>
                  <a:lnTo>
                    <a:pt x="1457230" y="41386"/>
                  </a:lnTo>
                  <a:lnTo>
                    <a:pt x="1517994" y="33696"/>
                  </a:lnTo>
                  <a:lnTo>
                    <a:pt x="1579520" y="26761"/>
                  </a:lnTo>
                  <a:lnTo>
                    <a:pt x="1641778" y="20593"/>
                  </a:lnTo>
                  <a:lnTo>
                    <a:pt x="1704738" y="15207"/>
                  </a:lnTo>
                  <a:lnTo>
                    <a:pt x="1768367" y="10613"/>
                  </a:lnTo>
                  <a:lnTo>
                    <a:pt x="1832637" y="6827"/>
                  </a:lnTo>
                  <a:lnTo>
                    <a:pt x="1897516" y="3859"/>
                  </a:lnTo>
                  <a:lnTo>
                    <a:pt x="1962973" y="1723"/>
                  </a:lnTo>
                  <a:lnTo>
                    <a:pt x="2028978" y="433"/>
                  </a:lnTo>
                  <a:lnTo>
                    <a:pt x="2095500" y="0"/>
                  </a:lnTo>
                  <a:lnTo>
                    <a:pt x="2162021" y="433"/>
                  </a:lnTo>
                  <a:lnTo>
                    <a:pt x="2228026" y="1723"/>
                  </a:lnTo>
                  <a:lnTo>
                    <a:pt x="2293483" y="3859"/>
                  </a:lnTo>
                  <a:lnTo>
                    <a:pt x="2358362" y="6827"/>
                  </a:lnTo>
                  <a:lnTo>
                    <a:pt x="2422632" y="10613"/>
                  </a:lnTo>
                  <a:lnTo>
                    <a:pt x="2486261" y="15207"/>
                  </a:lnTo>
                  <a:lnTo>
                    <a:pt x="2549221" y="20593"/>
                  </a:lnTo>
                  <a:lnTo>
                    <a:pt x="2611479" y="26761"/>
                  </a:lnTo>
                  <a:lnTo>
                    <a:pt x="2673005" y="33696"/>
                  </a:lnTo>
                  <a:lnTo>
                    <a:pt x="2733769" y="41386"/>
                  </a:lnTo>
                  <a:lnTo>
                    <a:pt x="2793740" y="49819"/>
                  </a:lnTo>
                  <a:lnTo>
                    <a:pt x="2852887" y="58981"/>
                  </a:lnTo>
                  <a:lnTo>
                    <a:pt x="2911179" y="68859"/>
                  </a:lnTo>
                  <a:lnTo>
                    <a:pt x="2968586" y="79442"/>
                  </a:lnTo>
                  <a:lnTo>
                    <a:pt x="3025077" y="90715"/>
                  </a:lnTo>
                  <a:lnTo>
                    <a:pt x="3080622" y="102666"/>
                  </a:lnTo>
                  <a:lnTo>
                    <a:pt x="3135189" y="115282"/>
                  </a:lnTo>
                  <a:lnTo>
                    <a:pt x="3188748" y="128551"/>
                  </a:lnTo>
                  <a:lnTo>
                    <a:pt x="3241269" y="142460"/>
                  </a:lnTo>
                  <a:lnTo>
                    <a:pt x="3292720" y="156995"/>
                  </a:lnTo>
                  <a:lnTo>
                    <a:pt x="3343072" y="172144"/>
                  </a:lnTo>
                  <a:lnTo>
                    <a:pt x="3392293" y="187895"/>
                  </a:lnTo>
                  <a:lnTo>
                    <a:pt x="3440352" y="204233"/>
                  </a:lnTo>
                  <a:lnTo>
                    <a:pt x="3487220" y="221147"/>
                  </a:lnTo>
                  <a:lnTo>
                    <a:pt x="3532865" y="238624"/>
                  </a:lnTo>
                  <a:lnTo>
                    <a:pt x="3577256" y="256651"/>
                  </a:lnTo>
                  <a:lnTo>
                    <a:pt x="3620364" y="275214"/>
                  </a:lnTo>
                  <a:lnTo>
                    <a:pt x="3662156" y="294302"/>
                  </a:lnTo>
                  <a:lnTo>
                    <a:pt x="3702604" y="313901"/>
                  </a:lnTo>
                  <a:lnTo>
                    <a:pt x="3741675" y="333998"/>
                  </a:lnTo>
                  <a:lnTo>
                    <a:pt x="3779339" y="354581"/>
                  </a:lnTo>
                  <a:lnTo>
                    <a:pt x="3815566" y="375637"/>
                  </a:lnTo>
                  <a:lnTo>
                    <a:pt x="3850325" y="397153"/>
                  </a:lnTo>
                  <a:lnTo>
                    <a:pt x="3883585" y="419117"/>
                  </a:lnTo>
                  <a:lnTo>
                    <a:pt x="3915316" y="441514"/>
                  </a:lnTo>
                  <a:lnTo>
                    <a:pt x="3974066" y="487561"/>
                  </a:lnTo>
                  <a:lnTo>
                    <a:pt x="4026330" y="535191"/>
                  </a:lnTo>
                  <a:lnTo>
                    <a:pt x="4071863" y="584303"/>
                  </a:lnTo>
                  <a:lnTo>
                    <a:pt x="4110418" y="634792"/>
                  </a:lnTo>
                  <a:lnTo>
                    <a:pt x="4141752" y="686557"/>
                  </a:lnTo>
                  <a:lnTo>
                    <a:pt x="4165617" y="739496"/>
                  </a:lnTo>
                  <a:lnTo>
                    <a:pt x="4181770" y="793504"/>
                  </a:lnTo>
                  <a:lnTo>
                    <a:pt x="4189964" y="848480"/>
                  </a:lnTo>
                  <a:lnTo>
                    <a:pt x="4191000" y="876300"/>
                  </a:lnTo>
                  <a:lnTo>
                    <a:pt x="4189964" y="904117"/>
                  </a:lnTo>
                  <a:lnTo>
                    <a:pt x="4186877" y="931719"/>
                  </a:lnTo>
                  <a:lnTo>
                    <a:pt x="4174673" y="986222"/>
                  </a:lnTo>
                  <a:lnTo>
                    <a:pt x="4154633" y="1039706"/>
                  </a:lnTo>
                  <a:lnTo>
                    <a:pt x="4127003" y="1092069"/>
                  </a:lnTo>
                  <a:lnTo>
                    <a:pt x="4092028" y="1143208"/>
                  </a:lnTo>
                  <a:lnTo>
                    <a:pt x="4049953" y="1193020"/>
                  </a:lnTo>
                  <a:lnTo>
                    <a:pt x="4001024" y="1241403"/>
                  </a:lnTo>
                  <a:lnTo>
                    <a:pt x="3945486" y="1288255"/>
                  </a:lnTo>
                  <a:lnTo>
                    <a:pt x="3883585" y="1333471"/>
                  </a:lnTo>
                  <a:lnTo>
                    <a:pt x="3850325" y="1355434"/>
                  </a:lnTo>
                  <a:lnTo>
                    <a:pt x="3815566" y="1376950"/>
                  </a:lnTo>
                  <a:lnTo>
                    <a:pt x="3779339" y="1398007"/>
                  </a:lnTo>
                  <a:lnTo>
                    <a:pt x="3741675" y="1418590"/>
                  </a:lnTo>
                  <a:lnTo>
                    <a:pt x="3702604" y="1438688"/>
                  </a:lnTo>
                  <a:lnTo>
                    <a:pt x="3662156" y="1458287"/>
                  </a:lnTo>
                  <a:lnTo>
                    <a:pt x="3620364" y="1477375"/>
                  </a:lnTo>
                  <a:lnTo>
                    <a:pt x="3577256" y="1495939"/>
                  </a:lnTo>
                  <a:lnTo>
                    <a:pt x="3532865" y="1513966"/>
                  </a:lnTo>
                  <a:lnTo>
                    <a:pt x="3487220" y="1531443"/>
                  </a:lnTo>
                  <a:lnTo>
                    <a:pt x="3440352" y="1548357"/>
                  </a:lnTo>
                  <a:lnTo>
                    <a:pt x="3392293" y="1564696"/>
                  </a:lnTo>
                  <a:lnTo>
                    <a:pt x="3343072" y="1580447"/>
                  </a:lnTo>
                  <a:lnTo>
                    <a:pt x="3292720" y="1595597"/>
                  </a:lnTo>
                  <a:lnTo>
                    <a:pt x="3241269" y="1610133"/>
                  </a:lnTo>
                  <a:lnTo>
                    <a:pt x="3188748" y="1624042"/>
                  </a:lnTo>
                  <a:lnTo>
                    <a:pt x="3135189" y="1637311"/>
                  </a:lnTo>
                  <a:lnTo>
                    <a:pt x="3080622" y="1649928"/>
                  </a:lnTo>
                  <a:lnTo>
                    <a:pt x="3025077" y="1661880"/>
                  </a:lnTo>
                  <a:lnTo>
                    <a:pt x="2968586" y="1673153"/>
                  </a:lnTo>
                  <a:lnTo>
                    <a:pt x="2911179" y="1683736"/>
                  </a:lnTo>
                  <a:lnTo>
                    <a:pt x="2852887" y="1693615"/>
                  </a:lnTo>
                  <a:lnTo>
                    <a:pt x="2793740" y="1702777"/>
                  </a:lnTo>
                  <a:lnTo>
                    <a:pt x="2733769" y="1711210"/>
                  </a:lnTo>
                  <a:lnTo>
                    <a:pt x="2673005" y="1718901"/>
                  </a:lnTo>
                  <a:lnTo>
                    <a:pt x="2611479" y="1725837"/>
                  </a:lnTo>
                  <a:lnTo>
                    <a:pt x="2549221" y="1732004"/>
                  </a:lnTo>
                  <a:lnTo>
                    <a:pt x="2486261" y="1737391"/>
                  </a:lnTo>
                  <a:lnTo>
                    <a:pt x="2422632" y="1741985"/>
                  </a:lnTo>
                  <a:lnTo>
                    <a:pt x="2358362" y="1745772"/>
                  </a:lnTo>
                  <a:lnTo>
                    <a:pt x="2293483" y="1748740"/>
                  </a:lnTo>
                  <a:lnTo>
                    <a:pt x="2228026" y="1750876"/>
                  </a:lnTo>
                  <a:lnTo>
                    <a:pt x="2162021" y="1752166"/>
                  </a:lnTo>
                  <a:lnTo>
                    <a:pt x="2095500" y="1752600"/>
                  </a:lnTo>
                  <a:lnTo>
                    <a:pt x="2028978" y="1752166"/>
                  </a:lnTo>
                  <a:lnTo>
                    <a:pt x="1962973" y="1750876"/>
                  </a:lnTo>
                  <a:lnTo>
                    <a:pt x="1897516" y="1748740"/>
                  </a:lnTo>
                  <a:lnTo>
                    <a:pt x="1832637" y="1745772"/>
                  </a:lnTo>
                  <a:lnTo>
                    <a:pt x="1768367" y="1741985"/>
                  </a:lnTo>
                  <a:lnTo>
                    <a:pt x="1704738" y="1737391"/>
                  </a:lnTo>
                  <a:lnTo>
                    <a:pt x="1641778" y="1732004"/>
                  </a:lnTo>
                  <a:lnTo>
                    <a:pt x="1579520" y="1725837"/>
                  </a:lnTo>
                  <a:lnTo>
                    <a:pt x="1517994" y="1718901"/>
                  </a:lnTo>
                  <a:lnTo>
                    <a:pt x="1457230" y="1711210"/>
                  </a:lnTo>
                  <a:lnTo>
                    <a:pt x="1397259" y="1702777"/>
                  </a:lnTo>
                  <a:lnTo>
                    <a:pt x="1338112" y="1693615"/>
                  </a:lnTo>
                  <a:lnTo>
                    <a:pt x="1279820" y="1683736"/>
                  </a:lnTo>
                  <a:lnTo>
                    <a:pt x="1222413" y="1673153"/>
                  </a:lnTo>
                  <a:lnTo>
                    <a:pt x="1165922" y="1661880"/>
                  </a:lnTo>
                  <a:lnTo>
                    <a:pt x="1110377" y="1649928"/>
                  </a:lnTo>
                  <a:lnTo>
                    <a:pt x="1055810" y="1637311"/>
                  </a:lnTo>
                  <a:lnTo>
                    <a:pt x="1002251" y="1624042"/>
                  </a:lnTo>
                  <a:lnTo>
                    <a:pt x="949730" y="1610133"/>
                  </a:lnTo>
                  <a:lnTo>
                    <a:pt x="898279" y="1595597"/>
                  </a:lnTo>
                  <a:lnTo>
                    <a:pt x="847927" y="1580447"/>
                  </a:lnTo>
                  <a:lnTo>
                    <a:pt x="798706" y="1564696"/>
                  </a:lnTo>
                  <a:lnTo>
                    <a:pt x="750647" y="1548357"/>
                  </a:lnTo>
                  <a:lnTo>
                    <a:pt x="703779" y="1531443"/>
                  </a:lnTo>
                  <a:lnTo>
                    <a:pt x="658134" y="1513966"/>
                  </a:lnTo>
                  <a:lnTo>
                    <a:pt x="613743" y="1495939"/>
                  </a:lnTo>
                  <a:lnTo>
                    <a:pt x="570635" y="1477375"/>
                  </a:lnTo>
                  <a:lnTo>
                    <a:pt x="528843" y="1458287"/>
                  </a:lnTo>
                  <a:lnTo>
                    <a:pt x="488395" y="1438688"/>
                  </a:lnTo>
                  <a:lnTo>
                    <a:pt x="449324" y="1418590"/>
                  </a:lnTo>
                  <a:lnTo>
                    <a:pt x="411660" y="1398007"/>
                  </a:lnTo>
                  <a:lnTo>
                    <a:pt x="375433" y="1376950"/>
                  </a:lnTo>
                  <a:lnTo>
                    <a:pt x="340674" y="1355434"/>
                  </a:lnTo>
                  <a:lnTo>
                    <a:pt x="307414" y="1333471"/>
                  </a:lnTo>
                  <a:lnTo>
                    <a:pt x="275683" y="1311074"/>
                  </a:lnTo>
                  <a:lnTo>
                    <a:pt x="216933" y="1265027"/>
                  </a:lnTo>
                  <a:lnTo>
                    <a:pt x="164669" y="1217397"/>
                  </a:lnTo>
                  <a:lnTo>
                    <a:pt x="119136" y="1168286"/>
                  </a:lnTo>
                  <a:lnTo>
                    <a:pt x="80581" y="1117798"/>
                  </a:lnTo>
                  <a:lnTo>
                    <a:pt x="49247" y="1066034"/>
                  </a:lnTo>
                  <a:lnTo>
                    <a:pt x="25382" y="1013098"/>
                  </a:lnTo>
                  <a:lnTo>
                    <a:pt x="9229" y="959091"/>
                  </a:lnTo>
                  <a:lnTo>
                    <a:pt x="1035" y="904117"/>
                  </a:lnTo>
                  <a:lnTo>
                    <a:pt x="0" y="8763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201539" y="4569333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0073" y="409397"/>
            <a:ext cx="186372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5</a:t>
            </a:r>
            <a:r>
              <a:rPr dirty="0">
                <a:solidFill>
                  <a:srgbClr val="FFC000"/>
                </a:solidFill>
              </a:rPr>
              <a:t>+</a:t>
            </a:r>
            <a:r>
              <a:rPr dirty="0" spc="-5">
                <a:solidFill>
                  <a:srgbClr val="FFFF00"/>
                </a:solidFill>
              </a:rPr>
              <a:t>7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0400" y="1295412"/>
            <a:ext cx="1046480" cy="1041400"/>
            <a:chOff x="3200400" y="1295412"/>
            <a:chExt cx="1046480" cy="1041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1447736"/>
              <a:ext cx="360362" cy="81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1447736"/>
              <a:ext cx="360362" cy="817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1447736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1447736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63" y="1295412"/>
              <a:ext cx="1015504" cy="104126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343400" y="2438336"/>
            <a:ext cx="589280" cy="817880"/>
            <a:chOff x="4343400" y="2438336"/>
            <a:chExt cx="589280" cy="8178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2438336"/>
              <a:ext cx="360362" cy="817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2438336"/>
              <a:ext cx="360362" cy="81756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343400" y="1295412"/>
            <a:ext cx="1046480" cy="1041400"/>
            <a:chOff x="4343400" y="1295412"/>
            <a:chExt cx="1046480" cy="10414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447736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1447736"/>
              <a:ext cx="360362" cy="817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1447736"/>
              <a:ext cx="360362" cy="81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1447736"/>
              <a:ext cx="360362" cy="8175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63" y="1295412"/>
              <a:ext cx="1015504" cy="104126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819400" y="3962400"/>
            <a:ext cx="17526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200" y="5257800"/>
            <a:ext cx="20574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05600" y="3810000"/>
            <a:ext cx="1828800" cy="838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24400" y="5257800"/>
            <a:ext cx="19812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4476115" cy="33528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68900" y="4635500"/>
            <a:ext cx="3378200" cy="1854200"/>
            <a:chOff x="5168900" y="4635500"/>
            <a:chExt cx="3378200" cy="1854200"/>
          </a:xfrm>
        </p:grpSpPr>
        <p:sp>
          <p:nvSpPr>
            <p:cNvPr id="5" name="object 5"/>
            <p:cNvSpPr/>
            <p:nvPr/>
          </p:nvSpPr>
          <p:spPr>
            <a:xfrm>
              <a:off x="5181600" y="4648200"/>
              <a:ext cx="3352800" cy="1828800"/>
            </a:xfrm>
            <a:custGeom>
              <a:avLst/>
              <a:gdLst/>
              <a:ahLst/>
              <a:cxnLst/>
              <a:rect l="l" t="t" r="r" b="b"/>
              <a:pathLst>
                <a:path w="3352800" h="1828800">
                  <a:moveTo>
                    <a:pt x="1676400" y="0"/>
                  </a:moveTo>
                  <a:lnTo>
                    <a:pt x="1614943" y="603"/>
                  </a:lnTo>
                  <a:lnTo>
                    <a:pt x="1554045" y="2398"/>
                  </a:lnTo>
                  <a:lnTo>
                    <a:pt x="1493741" y="5366"/>
                  </a:lnTo>
                  <a:lnTo>
                    <a:pt x="1434070" y="9484"/>
                  </a:lnTo>
                  <a:lnTo>
                    <a:pt x="1375070" y="14734"/>
                  </a:lnTo>
                  <a:lnTo>
                    <a:pt x="1316778" y="21093"/>
                  </a:lnTo>
                  <a:lnTo>
                    <a:pt x="1259234" y="28541"/>
                  </a:lnTo>
                  <a:lnTo>
                    <a:pt x="1202473" y="37057"/>
                  </a:lnTo>
                  <a:lnTo>
                    <a:pt x="1146535" y="46622"/>
                  </a:lnTo>
                  <a:lnTo>
                    <a:pt x="1091457" y="57213"/>
                  </a:lnTo>
                  <a:lnTo>
                    <a:pt x="1037278" y="68811"/>
                  </a:lnTo>
                  <a:lnTo>
                    <a:pt x="984034" y="81395"/>
                  </a:lnTo>
                  <a:lnTo>
                    <a:pt x="931764" y="94944"/>
                  </a:lnTo>
                  <a:lnTo>
                    <a:pt x="880506" y="109437"/>
                  </a:lnTo>
                  <a:lnTo>
                    <a:pt x="830297" y="124855"/>
                  </a:lnTo>
                  <a:lnTo>
                    <a:pt x="781176" y="141175"/>
                  </a:lnTo>
                  <a:lnTo>
                    <a:pt x="733181" y="158378"/>
                  </a:lnTo>
                  <a:lnTo>
                    <a:pt x="686348" y="176442"/>
                  </a:lnTo>
                  <a:lnTo>
                    <a:pt x="640717" y="195348"/>
                  </a:lnTo>
                  <a:lnTo>
                    <a:pt x="596325" y="215074"/>
                  </a:lnTo>
                  <a:lnTo>
                    <a:pt x="553209" y="235600"/>
                  </a:lnTo>
                  <a:lnTo>
                    <a:pt x="511409" y="256904"/>
                  </a:lnTo>
                  <a:lnTo>
                    <a:pt x="470961" y="278968"/>
                  </a:lnTo>
                  <a:lnTo>
                    <a:pt x="431903" y="301769"/>
                  </a:lnTo>
                  <a:lnTo>
                    <a:pt x="394274" y="325287"/>
                  </a:lnTo>
                  <a:lnTo>
                    <a:pt x="358112" y="349501"/>
                  </a:lnTo>
                  <a:lnTo>
                    <a:pt x="323453" y="374391"/>
                  </a:lnTo>
                  <a:lnTo>
                    <a:pt x="290337" y="399937"/>
                  </a:lnTo>
                  <a:lnTo>
                    <a:pt x="258800" y="426116"/>
                  </a:lnTo>
                  <a:lnTo>
                    <a:pt x="228882" y="452910"/>
                  </a:lnTo>
                  <a:lnTo>
                    <a:pt x="200619" y="480296"/>
                  </a:lnTo>
                  <a:lnTo>
                    <a:pt x="174049" y="508255"/>
                  </a:lnTo>
                  <a:lnTo>
                    <a:pt x="126143" y="565807"/>
                  </a:lnTo>
                  <a:lnTo>
                    <a:pt x="85465" y="625400"/>
                  </a:lnTo>
                  <a:lnTo>
                    <a:pt x="52320" y="686870"/>
                  </a:lnTo>
                  <a:lnTo>
                    <a:pt x="27009" y="750050"/>
                  </a:lnTo>
                  <a:lnTo>
                    <a:pt x="9837" y="814776"/>
                  </a:lnTo>
                  <a:lnTo>
                    <a:pt x="1105" y="880881"/>
                  </a:lnTo>
                  <a:lnTo>
                    <a:pt x="0" y="914400"/>
                  </a:lnTo>
                  <a:lnTo>
                    <a:pt x="1105" y="947922"/>
                  </a:lnTo>
                  <a:lnTo>
                    <a:pt x="9837" y="1014035"/>
                  </a:lnTo>
                  <a:lnTo>
                    <a:pt x="27009" y="1078766"/>
                  </a:lnTo>
                  <a:lnTo>
                    <a:pt x="52320" y="1141950"/>
                  </a:lnTo>
                  <a:lnTo>
                    <a:pt x="85465" y="1203423"/>
                  </a:lnTo>
                  <a:lnTo>
                    <a:pt x="126143" y="1263019"/>
                  </a:lnTo>
                  <a:lnTo>
                    <a:pt x="174049" y="1320572"/>
                  </a:lnTo>
                  <a:lnTo>
                    <a:pt x="200619" y="1348531"/>
                  </a:lnTo>
                  <a:lnTo>
                    <a:pt x="228882" y="1375918"/>
                  </a:lnTo>
                  <a:lnTo>
                    <a:pt x="258800" y="1402711"/>
                  </a:lnTo>
                  <a:lnTo>
                    <a:pt x="290337" y="1428890"/>
                  </a:lnTo>
                  <a:lnTo>
                    <a:pt x="323453" y="1454435"/>
                  </a:lnTo>
                  <a:lnTo>
                    <a:pt x="358112" y="1479325"/>
                  </a:lnTo>
                  <a:lnTo>
                    <a:pt x="394274" y="1503538"/>
                  </a:lnTo>
                  <a:lnTo>
                    <a:pt x="431903" y="1527056"/>
                  </a:lnTo>
                  <a:lnTo>
                    <a:pt x="470961" y="1549856"/>
                  </a:lnTo>
                  <a:lnTo>
                    <a:pt x="511409" y="1571918"/>
                  </a:lnTo>
                  <a:lnTo>
                    <a:pt x="553209" y="1593222"/>
                  </a:lnTo>
                  <a:lnTo>
                    <a:pt x="596325" y="1613746"/>
                  </a:lnTo>
                  <a:lnTo>
                    <a:pt x="640717" y="1633471"/>
                  </a:lnTo>
                  <a:lnTo>
                    <a:pt x="686348" y="1652375"/>
                  </a:lnTo>
                  <a:lnTo>
                    <a:pt x="733181" y="1670438"/>
                  </a:lnTo>
                  <a:lnTo>
                    <a:pt x="781176" y="1687640"/>
                  </a:lnTo>
                  <a:lnTo>
                    <a:pt x="830297" y="1703959"/>
                  </a:lnTo>
                  <a:lnTo>
                    <a:pt x="880506" y="1719374"/>
                  </a:lnTo>
                  <a:lnTo>
                    <a:pt x="931764" y="1733866"/>
                  </a:lnTo>
                  <a:lnTo>
                    <a:pt x="984034" y="1747414"/>
                  </a:lnTo>
                  <a:lnTo>
                    <a:pt x="1037278" y="1759996"/>
                  </a:lnTo>
                  <a:lnTo>
                    <a:pt x="1091457" y="1771593"/>
                  </a:lnTo>
                  <a:lnTo>
                    <a:pt x="1146535" y="1782183"/>
                  </a:lnTo>
                  <a:lnTo>
                    <a:pt x="1202473" y="1791747"/>
                  </a:lnTo>
                  <a:lnTo>
                    <a:pt x="1259234" y="1800262"/>
                  </a:lnTo>
                  <a:lnTo>
                    <a:pt x="1316778" y="1807709"/>
                  </a:lnTo>
                  <a:lnTo>
                    <a:pt x="1375070" y="1814068"/>
                  </a:lnTo>
                  <a:lnTo>
                    <a:pt x="1434070" y="1819316"/>
                  </a:lnTo>
                  <a:lnTo>
                    <a:pt x="1493741" y="1823434"/>
                  </a:lnTo>
                  <a:lnTo>
                    <a:pt x="1554045" y="1826401"/>
                  </a:lnTo>
                  <a:lnTo>
                    <a:pt x="1614943" y="1828196"/>
                  </a:lnTo>
                  <a:lnTo>
                    <a:pt x="1676400" y="1828800"/>
                  </a:lnTo>
                  <a:lnTo>
                    <a:pt x="1737856" y="1828196"/>
                  </a:lnTo>
                  <a:lnTo>
                    <a:pt x="1798754" y="1826401"/>
                  </a:lnTo>
                  <a:lnTo>
                    <a:pt x="1859058" y="1823434"/>
                  </a:lnTo>
                  <a:lnTo>
                    <a:pt x="1918729" y="1819316"/>
                  </a:lnTo>
                  <a:lnTo>
                    <a:pt x="1977729" y="1814068"/>
                  </a:lnTo>
                  <a:lnTo>
                    <a:pt x="2036021" y="1807709"/>
                  </a:lnTo>
                  <a:lnTo>
                    <a:pt x="2093565" y="1800262"/>
                  </a:lnTo>
                  <a:lnTo>
                    <a:pt x="2150326" y="1791747"/>
                  </a:lnTo>
                  <a:lnTo>
                    <a:pt x="2206264" y="1782183"/>
                  </a:lnTo>
                  <a:lnTo>
                    <a:pt x="2261342" y="1771593"/>
                  </a:lnTo>
                  <a:lnTo>
                    <a:pt x="2315521" y="1759996"/>
                  </a:lnTo>
                  <a:lnTo>
                    <a:pt x="2368765" y="1747414"/>
                  </a:lnTo>
                  <a:lnTo>
                    <a:pt x="2421035" y="1733866"/>
                  </a:lnTo>
                  <a:lnTo>
                    <a:pt x="2472293" y="1719374"/>
                  </a:lnTo>
                  <a:lnTo>
                    <a:pt x="2522502" y="1703959"/>
                  </a:lnTo>
                  <a:lnTo>
                    <a:pt x="2571623" y="1687640"/>
                  </a:lnTo>
                  <a:lnTo>
                    <a:pt x="2619618" y="1670438"/>
                  </a:lnTo>
                  <a:lnTo>
                    <a:pt x="2666451" y="1652375"/>
                  </a:lnTo>
                  <a:lnTo>
                    <a:pt x="2712082" y="1633471"/>
                  </a:lnTo>
                  <a:lnTo>
                    <a:pt x="2756474" y="1613746"/>
                  </a:lnTo>
                  <a:lnTo>
                    <a:pt x="2799590" y="1593222"/>
                  </a:lnTo>
                  <a:lnTo>
                    <a:pt x="2841390" y="1571918"/>
                  </a:lnTo>
                  <a:lnTo>
                    <a:pt x="2881838" y="1549856"/>
                  </a:lnTo>
                  <a:lnTo>
                    <a:pt x="2920896" y="1527056"/>
                  </a:lnTo>
                  <a:lnTo>
                    <a:pt x="2958525" y="1503538"/>
                  </a:lnTo>
                  <a:lnTo>
                    <a:pt x="2994687" y="1479325"/>
                  </a:lnTo>
                  <a:lnTo>
                    <a:pt x="3029346" y="1454435"/>
                  </a:lnTo>
                  <a:lnTo>
                    <a:pt x="3062462" y="1428890"/>
                  </a:lnTo>
                  <a:lnTo>
                    <a:pt x="3093999" y="1402711"/>
                  </a:lnTo>
                  <a:lnTo>
                    <a:pt x="3123917" y="1375918"/>
                  </a:lnTo>
                  <a:lnTo>
                    <a:pt x="3152180" y="1348531"/>
                  </a:lnTo>
                  <a:lnTo>
                    <a:pt x="3178750" y="1320572"/>
                  </a:lnTo>
                  <a:lnTo>
                    <a:pt x="3226656" y="1263019"/>
                  </a:lnTo>
                  <a:lnTo>
                    <a:pt x="3267334" y="1203423"/>
                  </a:lnTo>
                  <a:lnTo>
                    <a:pt x="3300479" y="1141950"/>
                  </a:lnTo>
                  <a:lnTo>
                    <a:pt x="3325790" y="1078766"/>
                  </a:lnTo>
                  <a:lnTo>
                    <a:pt x="3342962" y="1014035"/>
                  </a:lnTo>
                  <a:lnTo>
                    <a:pt x="3351694" y="947922"/>
                  </a:lnTo>
                  <a:lnTo>
                    <a:pt x="3352800" y="914400"/>
                  </a:lnTo>
                  <a:lnTo>
                    <a:pt x="3351694" y="880881"/>
                  </a:lnTo>
                  <a:lnTo>
                    <a:pt x="3342962" y="814776"/>
                  </a:lnTo>
                  <a:lnTo>
                    <a:pt x="3325790" y="750050"/>
                  </a:lnTo>
                  <a:lnTo>
                    <a:pt x="3300479" y="686870"/>
                  </a:lnTo>
                  <a:lnTo>
                    <a:pt x="3267334" y="625400"/>
                  </a:lnTo>
                  <a:lnTo>
                    <a:pt x="3226656" y="565807"/>
                  </a:lnTo>
                  <a:lnTo>
                    <a:pt x="3178750" y="508255"/>
                  </a:lnTo>
                  <a:lnTo>
                    <a:pt x="3152180" y="480296"/>
                  </a:lnTo>
                  <a:lnTo>
                    <a:pt x="3123917" y="452910"/>
                  </a:lnTo>
                  <a:lnTo>
                    <a:pt x="3093999" y="426116"/>
                  </a:lnTo>
                  <a:lnTo>
                    <a:pt x="3062462" y="399937"/>
                  </a:lnTo>
                  <a:lnTo>
                    <a:pt x="3029346" y="374391"/>
                  </a:lnTo>
                  <a:lnTo>
                    <a:pt x="2994687" y="349501"/>
                  </a:lnTo>
                  <a:lnTo>
                    <a:pt x="2958525" y="325287"/>
                  </a:lnTo>
                  <a:lnTo>
                    <a:pt x="2920896" y="301769"/>
                  </a:lnTo>
                  <a:lnTo>
                    <a:pt x="2881838" y="278968"/>
                  </a:lnTo>
                  <a:lnTo>
                    <a:pt x="2841390" y="256904"/>
                  </a:lnTo>
                  <a:lnTo>
                    <a:pt x="2799590" y="235600"/>
                  </a:lnTo>
                  <a:lnTo>
                    <a:pt x="2756474" y="215074"/>
                  </a:lnTo>
                  <a:lnTo>
                    <a:pt x="2712082" y="195348"/>
                  </a:lnTo>
                  <a:lnTo>
                    <a:pt x="2666451" y="176442"/>
                  </a:lnTo>
                  <a:lnTo>
                    <a:pt x="2619618" y="158378"/>
                  </a:lnTo>
                  <a:lnTo>
                    <a:pt x="2571623" y="141175"/>
                  </a:lnTo>
                  <a:lnTo>
                    <a:pt x="2522502" y="124855"/>
                  </a:lnTo>
                  <a:lnTo>
                    <a:pt x="2472293" y="109437"/>
                  </a:lnTo>
                  <a:lnTo>
                    <a:pt x="2421035" y="94944"/>
                  </a:lnTo>
                  <a:lnTo>
                    <a:pt x="2368765" y="81395"/>
                  </a:lnTo>
                  <a:lnTo>
                    <a:pt x="2315521" y="68811"/>
                  </a:lnTo>
                  <a:lnTo>
                    <a:pt x="2261342" y="57213"/>
                  </a:lnTo>
                  <a:lnTo>
                    <a:pt x="2206264" y="46622"/>
                  </a:lnTo>
                  <a:lnTo>
                    <a:pt x="2150326" y="37057"/>
                  </a:lnTo>
                  <a:lnTo>
                    <a:pt x="2093565" y="28541"/>
                  </a:lnTo>
                  <a:lnTo>
                    <a:pt x="2036021" y="21093"/>
                  </a:lnTo>
                  <a:lnTo>
                    <a:pt x="1977729" y="14734"/>
                  </a:lnTo>
                  <a:lnTo>
                    <a:pt x="1918729" y="9484"/>
                  </a:lnTo>
                  <a:lnTo>
                    <a:pt x="1859058" y="5366"/>
                  </a:lnTo>
                  <a:lnTo>
                    <a:pt x="1798754" y="2398"/>
                  </a:lnTo>
                  <a:lnTo>
                    <a:pt x="1737856" y="603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81600" y="4648200"/>
              <a:ext cx="3352800" cy="1828800"/>
            </a:xfrm>
            <a:custGeom>
              <a:avLst/>
              <a:gdLst/>
              <a:ahLst/>
              <a:cxnLst/>
              <a:rect l="l" t="t" r="r" b="b"/>
              <a:pathLst>
                <a:path w="3352800" h="1828800">
                  <a:moveTo>
                    <a:pt x="0" y="914400"/>
                  </a:moveTo>
                  <a:lnTo>
                    <a:pt x="4397" y="847666"/>
                  </a:lnTo>
                  <a:lnTo>
                    <a:pt x="17387" y="782230"/>
                  </a:lnTo>
                  <a:lnTo>
                    <a:pt x="38666" y="718256"/>
                  </a:lnTo>
                  <a:lnTo>
                    <a:pt x="67932" y="655911"/>
                  </a:lnTo>
                  <a:lnTo>
                    <a:pt x="104882" y="595359"/>
                  </a:lnTo>
                  <a:lnTo>
                    <a:pt x="149212" y="536765"/>
                  </a:lnTo>
                  <a:lnTo>
                    <a:pt x="200619" y="480296"/>
                  </a:lnTo>
                  <a:lnTo>
                    <a:pt x="228882" y="452910"/>
                  </a:lnTo>
                  <a:lnTo>
                    <a:pt x="258800" y="426116"/>
                  </a:lnTo>
                  <a:lnTo>
                    <a:pt x="290337" y="399937"/>
                  </a:lnTo>
                  <a:lnTo>
                    <a:pt x="323453" y="374391"/>
                  </a:lnTo>
                  <a:lnTo>
                    <a:pt x="358112" y="349501"/>
                  </a:lnTo>
                  <a:lnTo>
                    <a:pt x="394274" y="325287"/>
                  </a:lnTo>
                  <a:lnTo>
                    <a:pt x="431903" y="301769"/>
                  </a:lnTo>
                  <a:lnTo>
                    <a:pt x="470961" y="278968"/>
                  </a:lnTo>
                  <a:lnTo>
                    <a:pt x="511409" y="256904"/>
                  </a:lnTo>
                  <a:lnTo>
                    <a:pt x="553209" y="235600"/>
                  </a:lnTo>
                  <a:lnTo>
                    <a:pt x="596325" y="215074"/>
                  </a:lnTo>
                  <a:lnTo>
                    <a:pt x="640717" y="195348"/>
                  </a:lnTo>
                  <a:lnTo>
                    <a:pt x="686348" y="176442"/>
                  </a:lnTo>
                  <a:lnTo>
                    <a:pt x="733181" y="158378"/>
                  </a:lnTo>
                  <a:lnTo>
                    <a:pt x="781176" y="141175"/>
                  </a:lnTo>
                  <a:lnTo>
                    <a:pt x="830297" y="124855"/>
                  </a:lnTo>
                  <a:lnTo>
                    <a:pt x="880506" y="109437"/>
                  </a:lnTo>
                  <a:lnTo>
                    <a:pt x="931764" y="94944"/>
                  </a:lnTo>
                  <a:lnTo>
                    <a:pt x="984034" y="81395"/>
                  </a:lnTo>
                  <a:lnTo>
                    <a:pt x="1037278" y="68811"/>
                  </a:lnTo>
                  <a:lnTo>
                    <a:pt x="1091457" y="57213"/>
                  </a:lnTo>
                  <a:lnTo>
                    <a:pt x="1146535" y="46622"/>
                  </a:lnTo>
                  <a:lnTo>
                    <a:pt x="1202473" y="37057"/>
                  </a:lnTo>
                  <a:lnTo>
                    <a:pt x="1259234" y="28541"/>
                  </a:lnTo>
                  <a:lnTo>
                    <a:pt x="1316778" y="21093"/>
                  </a:lnTo>
                  <a:lnTo>
                    <a:pt x="1375070" y="14734"/>
                  </a:lnTo>
                  <a:lnTo>
                    <a:pt x="1434070" y="9484"/>
                  </a:lnTo>
                  <a:lnTo>
                    <a:pt x="1493741" y="5366"/>
                  </a:lnTo>
                  <a:lnTo>
                    <a:pt x="1554045" y="2398"/>
                  </a:lnTo>
                  <a:lnTo>
                    <a:pt x="1614943" y="603"/>
                  </a:lnTo>
                  <a:lnTo>
                    <a:pt x="1676400" y="0"/>
                  </a:lnTo>
                  <a:lnTo>
                    <a:pt x="1737856" y="603"/>
                  </a:lnTo>
                  <a:lnTo>
                    <a:pt x="1798754" y="2398"/>
                  </a:lnTo>
                  <a:lnTo>
                    <a:pt x="1859058" y="5366"/>
                  </a:lnTo>
                  <a:lnTo>
                    <a:pt x="1918729" y="9484"/>
                  </a:lnTo>
                  <a:lnTo>
                    <a:pt x="1977729" y="14734"/>
                  </a:lnTo>
                  <a:lnTo>
                    <a:pt x="2036021" y="21093"/>
                  </a:lnTo>
                  <a:lnTo>
                    <a:pt x="2093565" y="28541"/>
                  </a:lnTo>
                  <a:lnTo>
                    <a:pt x="2150326" y="37057"/>
                  </a:lnTo>
                  <a:lnTo>
                    <a:pt x="2206264" y="46622"/>
                  </a:lnTo>
                  <a:lnTo>
                    <a:pt x="2261342" y="57213"/>
                  </a:lnTo>
                  <a:lnTo>
                    <a:pt x="2315521" y="68811"/>
                  </a:lnTo>
                  <a:lnTo>
                    <a:pt x="2368765" y="81395"/>
                  </a:lnTo>
                  <a:lnTo>
                    <a:pt x="2421035" y="94944"/>
                  </a:lnTo>
                  <a:lnTo>
                    <a:pt x="2472293" y="109437"/>
                  </a:lnTo>
                  <a:lnTo>
                    <a:pt x="2522502" y="124855"/>
                  </a:lnTo>
                  <a:lnTo>
                    <a:pt x="2571623" y="141175"/>
                  </a:lnTo>
                  <a:lnTo>
                    <a:pt x="2619618" y="158378"/>
                  </a:lnTo>
                  <a:lnTo>
                    <a:pt x="2666451" y="176442"/>
                  </a:lnTo>
                  <a:lnTo>
                    <a:pt x="2712082" y="195348"/>
                  </a:lnTo>
                  <a:lnTo>
                    <a:pt x="2756474" y="215074"/>
                  </a:lnTo>
                  <a:lnTo>
                    <a:pt x="2799590" y="235600"/>
                  </a:lnTo>
                  <a:lnTo>
                    <a:pt x="2841390" y="256904"/>
                  </a:lnTo>
                  <a:lnTo>
                    <a:pt x="2881838" y="278968"/>
                  </a:lnTo>
                  <a:lnTo>
                    <a:pt x="2920896" y="301769"/>
                  </a:lnTo>
                  <a:lnTo>
                    <a:pt x="2958525" y="325287"/>
                  </a:lnTo>
                  <a:lnTo>
                    <a:pt x="2994687" y="349501"/>
                  </a:lnTo>
                  <a:lnTo>
                    <a:pt x="3029346" y="374391"/>
                  </a:lnTo>
                  <a:lnTo>
                    <a:pt x="3062462" y="399937"/>
                  </a:lnTo>
                  <a:lnTo>
                    <a:pt x="3093999" y="426116"/>
                  </a:lnTo>
                  <a:lnTo>
                    <a:pt x="3123917" y="452910"/>
                  </a:lnTo>
                  <a:lnTo>
                    <a:pt x="3152180" y="480296"/>
                  </a:lnTo>
                  <a:lnTo>
                    <a:pt x="3178750" y="508255"/>
                  </a:lnTo>
                  <a:lnTo>
                    <a:pt x="3226656" y="565807"/>
                  </a:lnTo>
                  <a:lnTo>
                    <a:pt x="3267334" y="625400"/>
                  </a:lnTo>
                  <a:lnTo>
                    <a:pt x="3300479" y="686870"/>
                  </a:lnTo>
                  <a:lnTo>
                    <a:pt x="3325790" y="750050"/>
                  </a:lnTo>
                  <a:lnTo>
                    <a:pt x="3342962" y="814776"/>
                  </a:lnTo>
                  <a:lnTo>
                    <a:pt x="3351694" y="880881"/>
                  </a:lnTo>
                  <a:lnTo>
                    <a:pt x="3352800" y="914400"/>
                  </a:lnTo>
                  <a:lnTo>
                    <a:pt x="3351694" y="947922"/>
                  </a:lnTo>
                  <a:lnTo>
                    <a:pt x="3348402" y="981141"/>
                  </a:lnTo>
                  <a:lnTo>
                    <a:pt x="3335412" y="1046583"/>
                  </a:lnTo>
                  <a:lnTo>
                    <a:pt x="3314133" y="1110562"/>
                  </a:lnTo>
                  <a:lnTo>
                    <a:pt x="3284867" y="1172911"/>
                  </a:lnTo>
                  <a:lnTo>
                    <a:pt x="3247917" y="1233466"/>
                  </a:lnTo>
                  <a:lnTo>
                    <a:pt x="3203587" y="1292061"/>
                  </a:lnTo>
                  <a:lnTo>
                    <a:pt x="3152180" y="1348531"/>
                  </a:lnTo>
                  <a:lnTo>
                    <a:pt x="3123917" y="1375918"/>
                  </a:lnTo>
                  <a:lnTo>
                    <a:pt x="3093999" y="1402711"/>
                  </a:lnTo>
                  <a:lnTo>
                    <a:pt x="3062462" y="1428890"/>
                  </a:lnTo>
                  <a:lnTo>
                    <a:pt x="3029346" y="1454435"/>
                  </a:lnTo>
                  <a:lnTo>
                    <a:pt x="2994687" y="1479325"/>
                  </a:lnTo>
                  <a:lnTo>
                    <a:pt x="2958525" y="1503538"/>
                  </a:lnTo>
                  <a:lnTo>
                    <a:pt x="2920896" y="1527056"/>
                  </a:lnTo>
                  <a:lnTo>
                    <a:pt x="2881838" y="1549856"/>
                  </a:lnTo>
                  <a:lnTo>
                    <a:pt x="2841390" y="1571918"/>
                  </a:lnTo>
                  <a:lnTo>
                    <a:pt x="2799590" y="1593222"/>
                  </a:lnTo>
                  <a:lnTo>
                    <a:pt x="2756474" y="1613746"/>
                  </a:lnTo>
                  <a:lnTo>
                    <a:pt x="2712082" y="1633471"/>
                  </a:lnTo>
                  <a:lnTo>
                    <a:pt x="2666451" y="1652375"/>
                  </a:lnTo>
                  <a:lnTo>
                    <a:pt x="2619618" y="1670438"/>
                  </a:lnTo>
                  <a:lnTo>
                    <a:pt x="2571623" y="1687640"/>
                  </a:lnTo>
                  <a:lnTo>
                    <a:pt x="2522502" y="1703958"/>
                  </a:lnTo>
                  <a:lnTo>
                    <a:pt x="2472293" y="1719374"/>
                  </a:lnTo>
                  <a:lnTo>
                    <a:pt x="2421035" y="1733866"/>
                  </a:lnTo>
                  <a:lnTo>
                    <a:pt x="2368765" y="1747414"/>
                  </a:lnTo>
                  <a:lnTo>
                    <a:pt x="2315521" y="1759996"/>
                  </a:lnTo>
                  <a:lnTo>
                    <a:pt x="2261342" y="1771593"/>
                  </a:lnTo>
                  <a:lnTo>
                    <a:pt x="2206264" y="1782183"/>
                  </a:lnTo>
                  <a:lnTo>
                    <a:pt x="2150326" y="1791747"/>
                  </a:lnTo>
                  <a:lnTo>
                    <a:pt x="2093565" y="1800262"/>
                  </a:lnTo>
                  <a:lnTo>
                    <a:pt x="2036021" y="1807709"/>
                  </a:lnTo>
                  <a:lnTo>
                    <a:pt x="1977729" y="1814067"/>
                  </a:lnTo>
                  <a:lnTo>
                    <a:pt x="1918729" y="1819316"/>
                  </a:lnTo>
                  <a:lnTo>
                    <a:pt x="1859058" y="1823434"/>
                  </a:lnTo>
                  <a:lnTo>
                    <a:pt x="1798754" y="1826401"/>
                  </a:lnTo>
                  <a:lnTo>
                    <a:pt x="1737856" y="1828196"/>
                  </a:lnTo>
                  <a:lnTo>
                    <a:pt x="1676400" y="1828800"/>
                  </a:lnTo>
                  <a:lnTo>
                    <a:pt x="1614943" y="1828196"/>
                  </a:lnTo>
                  <a:lnTo>
                    <a:pt x="1554045" y="1826401"/>
                  </a:lnTo>
                  <a:lnTo>
                    <a:pt x="1493741" y="1823434"/>
                  </a:lnTo>
                  <a:lnTo>
                    <a:pt x="1434070" y="1819316"/>
                  </a:lnTo>
                  <a:lnTo>
                    <a:pt x="1375070" y="1814068"/>
                  </a:lnTo>
                  <a:lnTo>
                    <a:pt x="1316778" y="1807709"/>
                  </a:lnTo>
                  <a:lnTo>
                    <a:pt x="1259234" y="1800262"/>
                  </a:lnTo>
                  <a:lnTo>
                    <a:pt x="1202473" y="1791747"/>
                  </a:lnTo>
                  <a:lnTo>
                    <a:pt x="1146535" y="1782183"/>
                  </a:lnTo>
                  <a:lnTo>
                    <a:pt x="1091457" y="1771593"/>
                  </a:lnTo>
                  <a:lnTo>
                    <a:pt x="1037278" y="1759996"/>
                  </a:lnTo>
                  <a:lnTo>
                    <a:pt x="984034" y="1747414"/>
                  </a:lnTo>
                  <a:lnTo>
                    <a:pt x="931764" y="1733866"/>
                  </a:lnTo>
                  <a:lnTo>
                    <a:pt x="880506" y="1719374"/>
                  </a:lnTo>
                  <a:lnTo>
                    <a:pt x="830297" y="1703959"/>
                  </a:lnTo>
                  <a:lnTo>
                    <a:pt x="781176" y="1687640"/>
                  </a:lnTo>
                  <a:lnTo>
                    <a:pt x="733181" y="1670438"/>
                  </a:lnTo>
                  <a:lnTo>
                    <a:pt x="686348" y="1652375"/>
                  </a:lnTo>
                  <a:lnTo>
                    <a:pt x="640717" y="1633471"/>
                  </a:lnTo>
                  <a:lnTo>
                    <a:pt x="596325" y="1613746"/>
                  </a:lnTo>
                  <a:lnTo>
                    <a:pt x="553209" y="1593222"/>
                  </a:lnTo>
                  <a:lnTo>
                    <a:pt x="511409" y="1571918"/>
                  </a:lnTo>
                  <a:lnTo>
                    <a:pt x="470961" y="1549856"/>
                  </a:lnTo>
                  <a:lnTo>
                    <a:pt x="431903" y="1527056"/>
                  </a:lnTo>
                  <a:lnTo>
                    <a:pt x="394274" y="1503538"/>
                  </a:lnTo>
                  <a:lnTo>
                    <a:pt x="358112" y="1479325"/>
                  </a:lnTo>
                  <a:lnTo>
                    <a:pt x="323453" y="1454435"/>
                  </a:lnTo>
                  <a:lnTo>
                    <a:pt x="290337" y="1428890"/>
                  </a:lnTo>
                  <a:lnTo>
                    <a:pt x="258800" y="1402711"/>
                  </a:lnTo>
                  <a:lnTo>
                    <a:pt x="228882" y="1375917"/>
                  </a:lnTo>
                  <a:lnTo>
                    <a:pt x="200619" y="1348531"/>
                  </a:lnTo>
                  <a:lnTo>
                    <a:pt x="174049" y="1320572"/>
                  </a:lnTo>
                  <a:lnTo>
                    <a:pt x="126143" y="1263019"/>
                  </a:lnTo>
                  <a:lnTo>
                    <a:pt x="85465" y="1203423"/>
                  </a:lnTo>
                  <a:lnTo>
                    <a:pt x="52320" y="1141950"/>
                  </a:lnTo>
                  <a:lnTo>
                    <a:pt x="27009" y="1078766"/>
                  </a:lnTo>
                  <a:lnTo>
                    <a:pt x="9837" y="1014035"/>
                  </a:lnTo>
                  <a:lnTo>
                    <a:pt x="1105" y="947922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069329" y="4683328"/>
            <a:ext cx="157924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3695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138" y="226898"/>
            <a:ext cx="73437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30" b="1">
                <a:solidFill>
                  <a:srgbClr val="6F2F9F"/>
                </a:solidFill>
                <a:latin typeface="Calibri"/>
                <a:cs typeface="Calibri"/>
              </a:rPr>
              <a:t>You’re</a:t>
            </a:r>
            <a:r>
              <a:rPr dirty="0" sz="72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72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Math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Star!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819400"/>
            <a:ext cx="4429633" cy="2667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11700" y="4864100"/>
            <a:ext cx="4216400" cy="1854200"/>
            <a:chOff x="4711700" y="4864100"/>
            <a:chExt cx="4216400" cy="1854200"/>
          </a:xfrm>
        </p:grpSpPr>
        <p:sp>
          <p:nvSpPr>
            <p:cNvPr id="5" name="object 5"/>
            <p:cNvSpPr/>
            <p:nvPr/>
          </p:nvSpPr>
          <p:spPr>
            <a:xfrm>
              <a:off x="4724400" y="4876800"/>
              <a:ext cx="4191000" cy="1828800"/>
            </a:xfrm>
            <a:custGeom>
              <a:avLst/>
              <a:gdLst/>
              <a:ahLst/>
              <a:cxnLst/>
              <a:rect l="l" t="t" r="r" b="b"/>
              <a:pathLst>
                <a:path w="4191000" h="1828800">
                  <a:moveTo>
                    <a:pt x="2095500" y="0"/>
                  </a:moveTo>
                  <a:lnTo>
                    <a:pt x="2030228" y="435"/>
                  </a:lnTo>
                  <a:lnTo>
                    <a:pt x="1965454" y="1732"/>
                  </a:lnTo>
                  <a:lnTo>
                    <a:pt x="1901206" y="3878"/>
                  </a:lnTo>
                  <a:lnTo>
                    <a:pt x="1837513" y="6861"/>
                  </a:lnTo>
                  <a:lnTo>
                    <a:pt x="1774404" y="10668"/>
                  </a:lnTo>
                  <a:lnTo>
                    <a:pt x="1711908" y="15286"/>
                  </a:lnTo>
                  <a:lnTo>
                    <a:pt x="1650054" y="20703"/>
                  </a:lnTo>
                  <a:lnTo>
                    <a:pt x="1588871" y="26906"/>
                  </a:lnTo>
                  <a:lnTo>
                    <a:pt x="1528389" y="33883"/>
                  </a:lnTo>
                  <a:lnTo>
                    <a:pt x="1468635" y="41620"/>
                  </a:lnTo>
                  <a:lnTo>
                    <a:pt x="1409639" y="50105"/>
                  </a:lnTo>
                  <a:lnTo>
                    <a:pt x="1351430" y="59325"/>
                  </a:lnTo>
                  <a:lnTo>
                    <a:pt x="1294038" y="69268"/>
                  </a:lnTo>
                  <a:lnTo>
                    <a:pt x="1237490" y="79922"/>
                  </a:lnTo>
                  <a:lnTo>
                    <a:pt x="1181815" y="91272"/>
                  </a:lnTo>
                  <a:lnTo>
                    <a:pt x="1127044" y="103308"/>
                  </a:lnTo>
                  <a:lnTo>
                    <a:pt x="1073205" y="116016"/>
                  </a:lnTo>
                  <a:lnTo>
                    <a:pt x="1020326" y="129383"/>
                  </a:lnTo>
                  <a:lnTo>
                    <a:pt x="968437" y="143397"/>
                  </a:lnTo>
                  <a:lnTo>
                    <a:pt x="917567" y="158045"/>
                  </a:lnTo>
                  <a:lnTo>
                    <a:pt x="867744" y="173315"/>
                  </a:lnTo>
                  <a:lnTo>
                    <a:pt x="818998" y="189193"/>
                  </a:lnTo>
                  <a:lnTo>
                    <a:pt x="771358" y="205668"/>
                  </a:lnTo>
                  <a:lnTo>
                    <a:pt x="724853" y="222726"/>
                  </a:lnTo>
                  <a:lnTo>
                    <a:pt x="679511" y="240356"/>
                  </a:lnTo>
                  <a:lnTo>
                    <a:pt x="635361" y="258543"/>
                  </a:lnTo>
                  <a:lnTo>
                    <a:pt x="592433" y="277276"/>
                  </a:lnTo>
                  <a:lnTo>
                    <a:pt x="550756" y="296543"/>
                  </a:lnTo>
                  <a:lnTo>
                    <a:pt x="510358" y="316329"/>
                  </a:lnTo>
                  <a:lnTo>
                    <a:pt x="471269" y="336623"/>
                  </a:lnTo>
                  <a:lnTo>
                    <a:pt x="433517" y="357412"/>
                  </a:lnTo>
                  <a:lnTo>
                    <a:pt x="397132" y="378684"/>
                  </a:lnTo>
                  <a:lnTo>
                    <a:pt x="362142" y="400425"/>
                  </a:lnTo>
                  <a:lnTo>
                    <a:pt x="328576" y="422623"/>
                  </a:lnTo>
                  <a:lnTo>
                    <a:pt x="296464" y="445266"/>
                  </a:lnTo>
                  <a:lnTo>
                    <a:pt x="265834" y="468340"/>
                  </a:lnTo>
                  <a:lnTo>
                    <a:pt x="209137" y="515733"/>
                  </a:lnTo>
                  <a:lnTo>
                    <a:pt x="158718" y="564702"/>
                  </a:lnTo>
                  <a:lnTo>
                    <a:pt x="114807" y="615144"/>
                  </a:lnTo>
                  <a:lnTo>
                    <a:pt x="77636" y="666959"/>
                  </a:lnTo>
                  <a:lnTo>
                    <a:pt x="47438" y="720045"/>
                  </a:lnTo>
                  <a:lnTo>
                    <a:pt x="24444" y="774302"/>
                  </a:lnTo>
                  <a:lnTo>
                    <a:pt x="8887" y="829628"/>
                  </a:lnTo>
                  <a:lnTo>
                    <a:pt x="997" y="885921"/>
                  </a:lnTo>
                  <a:lnTo>
                    <a:pt x="0" y="914400"/>
                  </a:lnTo>
                  <a:lnTo>
                    <a:pt x="997" y="942893"/>
                  </a:lnTo>
                  <a:lnTo>
                    <a:pt x="8887" y="999191"/>
                  </a:lnTo>
                  <a:lnTo>
                    <a:pt x="24444" y="1054521"/>
                  </a:lnTo>
                  <a:lnTo>
                    <a:pt x="47438" y="1108781"/>
                  </a:lnTo>
                  <a:lnTo>
                    <a:pt x="77636" y="1161870"/>
                  </a:lnTo>
                  <a:lnTo>
                    <a:pt x="114807" y="1213686"/>
                  </a:lnTo>
                  <a:lnTo>
                    <a:pt x="158718" y="1264129"/>
                  </a:lnTo>
                  <a:lnTo>
                    <a:pt x="209137" y="1313098"/>
                  </a:lnTo>
                  <a:lnTo>
                    <a:pt x="265834" y="1360491"/>
                  </a:lnTo>
                  <a:lnTo>
                    <a:pt x="296464" y="1383565"/>
                  </a:lnTo>
                  <a:lnTo>
                    <a:pt x="328576" y="1406207"/>
                  </a:lnTo>
                  <a:lnTo>
                    <a:pt x="362142" y="1428405"/>
                  </a:lnTo>
                  <a:lnTo>
                    <a:pt x="397132" y="1450146"/>
                  </a:lnTo>
                  <a:lnTo>
                    <a:pt x="433517" y="1471416"/>
                  </a:lnTo>
                  <a:lnTo>
                    <a:pt x="471269" y="1492205"/>
                  </a:lnTo>
                  <a:lnTo>
                    <a:pt x="510358" y="1512498"/>
                  </a:lnTo>
                  <a:lnTo>
                    <a:pt x="550756" y="1532283"/>
                  </a:lnTo>
                  <a:lnTo>
                    <a:pt x="592433" y="1551548"/>
                  </a:lnTo>
                  <a:lnTo>
                    <a:pt x="635361" y="1570281"/>
                  </a:lnTo>
                  <a:lnTo>
                    <a:pt x="679511" y="1588467"/>
                  </a:lnTo>
                  <a:lnTo>
                    <a:pt x="724853" y="1606095"/>
                  </a:lnTo>
                  <a:lnTo>
                    <a:pt x="771358" y="1623152"/>
                  </a:lnTo>
                  <a:lnTo>
                    <a:pt x="818998" y="1639626"/>
                  </a:lnTo>
                  <a:lnTo>
                    <a:pt x="867744" y="1655503"/>
                  </a:lnTo>
                  <a:lnTo>
                    <a:pt x="917567" y="1670772"/>
                  </a:lnTo>
                  <a:lnTo>
                    <a:pt x="968437" y="1685418"/>
                  </a:lnTo>
                  <a:lnTo>
                    <a:pt x="1020326" y="1699431"/>
                  </a:lnTo>
                  <a:lnTo>
                    <a:pt x="1073205" y="1712797"/>
                  </a:lnTo>
                  <a:lnTo>
                    <a:pt x="1127044" y="1725503"/>
                  </a:lnTo>
                  <a:lnTo>
                    <a:pt x="1181815" y="1737538"/>
                  </a:lnTo>
                  <a:lnTo>
                    <a:pt x="1237490" y="1748887"/>
                  </a:lnTo>
                  <a:lnTo>
                    <a:pt x="1294038" y="1759539"/>
                  </a:lnTo>
                  <a:lnTo>
                    <a:pt x="1351430" y="1769482"/>
                  </a:lnTo>
                  <a:lnTo>
                    <a:pt x="1409639" y="1778701"/>
                  </a:lnTo>
                  <a:lnTo>
                    <a:pt x="1468635" y="1787185"/>
                  </a:lnTo>
                  <a:lnTo>
                    <a:pt x="1528389" y="1794921"/>
                  </a:lnTo>
                  <a:lnTo>
                    <a:pt x="1588871" y="1801896"/>
                  </a:lnTo>
                  <a:lnTo>
                    <a:pt x="1650054" y="1808099"/>
                  </a:lnTo>
                  <a:lnTo>
                    <a:pt x="1711908" y="1813515"/>
                  </a:lnTo>
                  <a:lnTo>
                    <a:pt x="1774404" y="1818132"/>
                  </a:lnTo>
                  <a:lnTo>
                    <a:pt x="1837513" y="1821939"/>
                  </a:lnTo>
                  <a:lnTo>
                    <a:pt x="1901206" y="1824921"/>
                  </a:lnTo>
                  <a:lnTo>
                    <a:pt x="1965454" y="1827067"/>
                  </a:lnTo>
                  <a:lnTo>
                    <a:pt x="2030228" y="1828364"/>
                  </a:lnTo>
                  <a:lnTo>
                    <a:pt x="2095500" y="1828800"/>
                  </a:lnTo>
                  <a:lnTo>
                    <a:pt x="2160771" y="1828364"/>
                  </a:lnTo>
                  <a:lnTo>
                    <a:pt x="2225545" y="1827067"/>
                  </a:lnTo>
                  <a:lnTo>
                    <a:pt x="2289793" y="1824921"/>
                  </a:lnTo>
                  <a:lnTo>
                    <a:pt x="2353486" y="1821939"/>
                  </a:lnTo>
                  <a:lnTo>
                    <a:pt x="2416595" y="1818132"/>
                  </a:lnTo>
                  <a:lnTo>
                    <a:pt x="2479091" y="1813515"/>
                  </a:lnTo>
                  <a:lnTo>
                    <a:pt x="2540945" y="1808099"/>
                  </a:lnTo>
                  <a:lnTo>
                    <a:pt x="2602128" y="1801896"/>
                  </a:lnTo>
                  <a:lnTo>
                    <a:pt x="2662610" y="1794921"/>
                  </a:lnTo>
                  <a:lnTo>
                    <a:pt x="2722364" y="1787185"/>
                  </a:lnTo>
                  <a:lnTo>
                    <a:pt x="2781360" y="1778701"/>
                  </a:lnTo>
                  <a:lnTo>
                    <a:pt x="2839569" y="1769481"/>
                  </a:lnTo>
                  <a:lnTo>
                    <a:pt x="2896961" y="1759539"/>
                  </a:lnTo>
                  <a:lnTo>
                    <a:pt x="2953509" y="1748887"/>
                  </a:lnTo>
                  <a:lnTo>
                    <a:pt x="3009184" y="1737538"/>
                  </a:lnTo>
                  <a:lnTo>
                    <a:pt x="3063955" y="1725503"/>
                  </a:lnTo>
                  <a:lnTo>
                    <a:pt x="3117794" y="1712797"/>
                  </a:lnTo>
                  <a:lnTo>
                    <a:pt x="3170673" y="1699431"/>
                  </a:lnTo>
                  <a:lnTo>
                    <a:pt x="3222562" y="1685418"/>
                  </a:lnTo>
                  <a:lnTo>
                    <a:pt x="3273432" y="1670771"/>
                  </a:lnTo>
                  <a:lnTo>
                    <a:pt x="3323255" y="1655502"/>
                  </a:lnTo>
                  <a:lnTo>
                    <a:pt x="3372001" y="1639625"/>
                  </a:lnTo>
                  <a:lnTo>
                    <a:pt x="3419641" y="1623151"/>
                  </a:lnTo>
                  <a:lnTo>
                    <a:pt x="3466146" y="1606094"/>
                  </a:lnTo>
                  <a:lnTo>
                    <a:pt x="3511488" y="1588466"/>
                  </a:lnTo>
                  <a:lnTo>
                    <a:pt x="3555638" y="1570279"/>
                  </a:lnTo>
                  <a:lnTo>
                    <a:pt x="3598566" y="1551547"/>
                  </a:lnTo>
                  <a:lnTo>
                    <a:pt x="3640243" y="1532281"/>
                  </a:lnTo>
                  <a:lnTo>
                    <a:pt x="3680641" y="1512496"/>
                  </a:lnTo>
                  <a:lnTo>
                    <a:pt x="3719730" y="1492202"/>
                  </a:lnTo>
                  <a:lnTo>
                    <a:pt x="3757482" y="1471414"/>
                  </a:lnTo>
                  <a:lnTo>
                    <a:pt x="3793867" y="1450143"/>
                  </a:lnTo>
                  <a:lnTo>
                    <a:pt x="3828857" y="1428402"/>
                  </a:lnTo>
                  <a:lnTo>
                    <a:pt x="3862423" y="1406204"/>
                  </a:lnTo>
                  <a:lnTo>
                    <a:pt x="3894535" y="1383562"/>
                  </a:lnTo>
                  <a:lnTo>
                    <a:pt x="3925165" y="1360487"/>
                  </a:lnTo>
                  <a:lnTo>
                    <a:pt x="3981862" y="1313094"/>
                  </a:lnTo>
                  <a:lnTo>
                    <a:pt x="4032281" y="1264124"/>
                  </a:lnTo>
                  <a:lnTo>
                    <a:pt x="4076192" y="1213680"/>
                  </a:lnTo>
                  <a:lnTo>
                    <a:pt x="4113363" y="1161862"/>
                  </a:lnTo>
                  <a:lnTo>
                    <a:pt x="4143561" y="1108773"/>
                  </a:lnTo>
                  <a:lnTo>
                    <a:pt x="4166555" y="1054512"/>
                  </a:lnTo>
                  <a:lnTo>
                    <a:pt x="4182112" y="999181"/>
                  </a:lnTo>
                  <a:lnTo>
                    <a:pt x="4190002" y="942881"/>
                  </a:lnTo>
                  <a:lnTo>
                    <a:pt x="4191000" y="914400"/>
                  </a:lnTo>
                  <a:lnTo>
                    <a:pt x="4190002" y="885921"/>
                  </a:lnTo>
                  <a:lnTo>
                    <a:pt x="4182112" y="829628"/>
                  </a:lnTo>
                  <a:lnTo>
                    <a:pt x="4166555" y="774302"/>
                  </a:lnTo>
                  <a:lnTo>
                    <a:pt x="4143561" y="720045"/>
                  </a:lnTo>
                  <a:lnTo>
                    <a:pt x="4113363" y="666959"/>
                  </a:lnTo>
                  <a:lnTo>
                    <a:pt x="4076192" y="615144"/>
                  </a:lnTo>
                  <a:lnTo>
                    <a:pt x="4032281" y="564702"/>
                  </a:lnTo>
                  <a:lnTo>
                    <a:pt x="3981862" y="515733"/>
                  </a:lnTo>
                  <a:lnTo>
                    <a:pt x="3925165" y="468340"/>
                  </a:lnTo>
                  <a:lnTo>
                    <a:pt x="3894535" y="445266"/>
                  </a:lnTo>
                  <a:lnTo>
                    <a:pt x="3862423" y="422623"/>
                  </a:lnTo>
                  <a:lnTo>
                    <a:pt x="3828857" y="400425"/>
                  </a:lnTo>
                  <a:lnTo>
                    <a:pt x="3793867" y="378684"/>
                  </a:lnTo>
                  <a:lnTo>
                    <a:pt x="3757482" y="357412"/>
                  </a:lnTo>
                  <a:lnTo>
                    <a:pt x="3719730" y="336623"/>
                  </a:lnTo>
                  <a:lnTo>
                    <a:pt x="3680641" y="316329"/>
                  </a:lnTo>
                  <a:lnTo>
                    <a:pt x="3640243" y="296543"/>
                  </a:lnTo>
                  <a:lnTo>
                    <a:pt x="3598566" y="277276"/>
                  </a:lnTo>
                  <a:lnTo>
                    <a:pt x="3555638" y="258543"/>
                  </a:lnTo>
                  <a:lnTo>
                    <a:pt x="3511488" y="240356"/>
                  </a:lnTo>
                  <a:lnTo>
                    <a:pt x="3466146" y="222726"/>
                  </a:lnTo>
                  <a:lnTo>
                    <a:pt x="3419641" y="205668"/>
                  </a:lnTo>
                  <a:lnTo>
                    <a:pt x="3372001" y="189193"/>
                  </a:lnTo>
                  <a:lnTo>
                    <a:pt x="3323255" y="173315"/>
                  </a:lnTo>
                  <a:lnTo>
                    <a:pt x="3273432" y="158045"/>
                  </a:lnTo>
                  <a:lnTo>
                    <a:pt x="3222562" y="143397"/>
                  </a:lnTo>
                  <a:lnTo>
                    <a:pt x="3170673" y="129383"/>
                  </a:lnTo>
                  <a:lnTo>
                    <a:pt x="3117794" y="116016"/>
                  </a:lnTo>
                  <a:lnTo>
                    <a:pt x="3063955" y="103308"/>
                  </a:lnTo>
                  <a:lnTo>
                    <a:pt x="3009184" y="91272"/>
                  </a:lnTo>
                  <a:lnTo>
                    <a:pt x="2953509" y="79922"/>
                  </a:lnTo>
                  <a:lnTo>
                    <a:pt x="2896961" y="69268"/>
                  </a:lnTo>
                  <a:lnTo>
                    <a:pt x="2839569" y="59325"/>
                  </a:lnTo>
                  <a:lnTo>
                    <a:pt x="2781360" y="50105"/>
                  </a:lnTo>
                  <a:lnTo>
                    <a:pt x="2722364" y="41620"/>
                  </a:lnTo>
                  <a:lnTo>
                    <a:pt x="2662610" y="33883"/>
                  </a:lnTo>
                  <a:lnTo>
                    <a:pt x="2602128" y="26906"/>
                  </a:lnTo>
                  <a:lnTo>
                    <a:pt x="2540945" y="20703"/>
                  </a:lnTo>
                  <a:lnTo>
                    <a:pt x="2479091" y="15286"/>
                  </a:lnTo>
                  <a:lnTo>
                    <a:pt x="2416595" y="10668"/>
                  </a:lnTo>
                  <a:lnTo>
                    <a:pt x="2353486" y="6861"/>
                  </a:lnTo>
                  <a:lnTo>
                    <a:pt x="2289793" y="3878"/>
                  </a:lnTo>
                  <a:lnTo>
                    <a:pt x="2225545" y="1732"/>
                  </a:lnTo>
                  <a:lnTo>
                    <a:pt x="2160771" y="435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24400" y="4876800"/>
              <a:ext cx="4191000" cy="1828800"/>
            </a:xfrm>
            <a:custGeom>
              <a:avLst/>
              <a:gdLst/>
              <a:ahLst/>
              <a:cxnLst/>
              <a:rect l="l" t="t" r="r" b="b"/>
              <a:pathLst>
                <a:path w="4191000" h="1828800">
                  <a:moveTo>
                    <a:pt x="0" y="914400"/>
                  </a:moveTo>
                  <a:lnTo>
                    <a:pt x="3969" y="857660"/>
                  </a:lnTo>
                  <a:lnTo>
                    <a:pt x="15721" y="801838"/>
                  </a:lnTo>
                  <a:lnTo>
                    <a:pt x="35026" y="747034"/>
                  </a:lnTo>
                  <a:lnTo>
                    <a:pt x="61651" y="693350"/>
                  </a:lnTo>
                  <a:lnTo>
                    <a:pt x="95364" y="640886"/>
                  </a:lnTo>
                  <a:lnTo>
                    <a:pt x="135934" y="589745"/>
                  </a:lnTo>
                  <a:lnTo>
                    <a:pt x="183128" y="540027"/>
                  </a:lnTo>
                  <a:lnTo>
                    <a:pt x="236716" y="491833"/>
                  </a:lnTo>
                  <a:lnTo>
                    <a:pt x="296464" y="445266"/>
                  </a:lnTo>
                  <a:lnTo>
                    <a:pt x="328576" y="422623"/>
                  </a:lnTo>
                  <a:lnTo>
                    <a:pt x="362142" y="400425"/>
                  </a:lnTo>
                  <a:lnTo>
                    <a:pt x="397132" y="378684"/>
                  </a:lnTo>
                  <a:lnTo>
                    <a:pt x="433517" y="357412"/>
                  </a:lnTo>
                  <a:lnTo>
                    <a:pt x="471269" y="336623"/>
                  </a:lnTo>
                  <a:lnTo>
                    <a:pt x="510358" y="316329"/>
                  </a:lnTo>
                  <a:lnTo>
                    <a:pt x="550756" y="296543"/>
                  </a:lnTo>
                  <a:lnTo>
                    <a:pt x="592433" y="277276"/>
                  </a:lnTo>
                  <a:lnTo>
                    <a:pt x="635361" y="258543"/>
                  </a:lnTo>
                  <a:lnTo>
                    <a:pt x="679511" y="240356"/>
                  </a:lnTo>
                  <a:lnTo>
                    <a:pt x="724853" y="222726"/>
                  </a:lnTo>
                  <a:lnTo>
                    <a:pt x="771358" y="205668"/>
                  </a:lnTo>
                  <a:lnTo>
                    <a:pt x="818998" y="189193"/>
                  </a:lnTo>
                  <a:lnTo>
                    <a:pt x="867744" y="173315"/>
                  </a:lnTo>
                  <a:lnTo>
                    <a:pt x="917567" y="158045"/>
                  </a:lnTo>
                  <a:lnTo>
                    <a:pt x="968437" y="143397"/>
                  </a:lnTo>
                  <a:lnTo>
                    <a:pt x="1020326" y="129383"/>
                  </a:lnTo>
                  <a:lnTo>
                    <a:pt x="1073205" y="116016"/>
                  </a:lnTo>
                  <a:lnTo>
                    <a:pt x="1127044" y="103308"/>
                  </a:lnTo>
                  <a:lnTo>
                    <a:pt x="1181815" y="91272"/>
                  </a:lnTo>
                  <a:lnTo>
                    <a:pt x="1237490" y="79922"/>
                  </a:lnTo>
                  <a:lnTo>
                    <a:pt x="1294038" y="69268"/>
                  </a:lnTo>
                  <a:lnTo>
                    <a:pt x="1351430" y="59325"/>
                  </a:lnTo>
                  <a:lnTo>
                    <a:pt x="1409639" y="50105"/>
                  </a:lnTo>
                  <a:lnTo>
                    <a:pt x="1468635" y="41620"/>
                  </a:lnTo>
                  <a:lnTo>
                    <a:pt x="1528389" y="33883"/>
                  </a:lnTo>
                  <a:lnTo>
                    <a:pt x="1588871" y="26906"/>
                  </a:lnTo>
                  <a:lnTo>
                    <a:pt x="1650054" y="20703"/>
                  </a:lnTo>
                  <a:lnTo>
                    <a:pt x="1711908" y="15286"/>
                  </a:lnTo>
                  <a:lnTo>
                    <a:pt x="1774404" y="10668"/>
                  </a:lnTo>
                  <a:lnTo>
                    <a:pt x="1837513" y="6861"/>
                  </a:lnTo>
                  <a:lnTo>
                    <a:pt x="1901206" y="3878"/>
                  </a:lnTo>
                  <a:lnTo>
                    <a:pt x="1965454" y="1732"/>
                  </a:lnTo>
                  <a:lnTo>
                    <a:pt x="2030228" y="435"/>
                  </a:lnTo>
                  <a:lnTo>
                    <a:pt x="2095500" y="0"/>
                  </a:lnTo>
                  <a:lnTo>
                    <a:pt x="2160771" y="435"/>
                  </a:lnTo>
                  <a:lnTo>
                    <a:pt x="2225545" y="1732"/>
                  </a:lnTo>
                  <a:lnTo>
                    <a:pt x="2289793" y="3878"/>
                  </a:lnTo>
                  <a:lnTo>
                    <a:pt x="2353486" y="6861"/>
                  </a:lnTo>
                  <a:lnTo>
                    <a:pt x="2416595" y="10668"/>
                  </a:lnTo>
                  <a:lnTo>
                    <a:pt x="2479091" y="15286"/>
                  </a:lnTo>
                  <a:lnTo>
                    <a:pt x="2540945" y="20703"/>
                  </a:lnTo>
                  <a:lnTo>
                    <a:pt x="2602128" y="26906"/>
                  </a:lnTo>
                  <a:lnTo>
                    <a:pt x="2662610" y="33883"/>
                  </a:lnTo>
                  <a:lnTo>
                    <a:pt x="2722364" y="41620"/>
                  </a:lnTo>
                  <a:lnTo>
                    <a:pt x="2781360" y="50105"/>
                  </a:lnTo>
                  <a:lnTo>
                    <a:pt x="2839569" y="59325"/>
                  </a:lnTo>
                  <a:lnTo>
                    <a:pt x="2896961" y="69268"/>
                  </a:lnTo>
                  <a:lnTo>
                    <a:pt x="2953509" y="79922"/>
                  </a:lnTo>
                  <a:lnTo>
                    <a:pt x="3009184" y="91272"/>
                  </a:lnTo>
                  <a:lnTo>
                    <a:pt x="3063955" y="103308"/>
                  </a:lnTo>
                  <a:lnTo>
                    <a:pt x="3117794" y="116016"/>
                  </a:lnTo>
                  <a:lnTo>
                    <a:pt x="3170673" y="129383"/>
                  </a:lnTo>
                  <a:lnTo>
                    <a:pt x="3222562" y="143397"/>
                  </a:lnTo>
                  <a:lnTo>
                    <a:pt x="3273432" y="158045"/>
                  </a:lnTo>
                  <a:lnTo>
                    <a:pt x="3323255" y="173315"/>
                  </a:lnTo>
                  <a:lnTo>
                    <a:pt x="3372001" y="189193"/>
                  </a:lnTo>
                  <a:lnTo>
                    <a:pt x="3419641" y="205668"/>
                  </a:lnTo>
                  <a:lnTo>
                    <a:pt x="3466146" y="222726"/>
                  </a:lnTo>
                  <a:lnTo>
                    <a:pt x="3511488" y="240356"/>
                  </a:lnTo>
                  <a:lnTo>
                    <a:pt x="3555638" y="258543"/>
                  </a:lnTo>
                  <a:lnTo>
                    <a:pt x="3598566" y="277276"/>
                  </a:lnTo>
                  <a:lnTo>
                    <a:pt x="3640243" y="296543"/>
                  </a:lnTo>
                  <a:lnTo>
                    <a:pt x="3680641" y="316329"/>
                  </a:lnTo>
                  <a:lnTo>
                    <a:pt x="3719730" y="336623"/>
                  </a:lnTo>
                  <a:lnTo>
                    <a:pt x="3757482" y="357412"/>
                  </a:lnTo>
                  <a:lnTo>
                    <a:pt x="3793867" y="378684"/>
                  </a:lnTo>
                  <a:lnTo>
                    <a:pt x="3828857" y="400425"/>
                  </a:lnTo>
                  <a:lnTo>
                    <a:pt x="3862423" y="422623"/>
                  </a:lnTo>
                  <a:lnTo>
                    <a:pt x="3894535" y="445266"/>
                  </a:lnTo>
                  <a:lnTo>
                    <a:pt x="3925165" y="468340"/>
                  </a:lnTo>
                  <a:lnTo>
                    <a:pt x="3981862" y="515733"/>
                  </a:lnTo>
                  <a:lnTo>
                    <a:pt x="4032281" y="564702"/>
                  </a:lnTo>
                  <a:lnTo>
                    <a:pt x="4076192" y="615144"/>
                  </a:lnTo>
                  <a:lnTo>
                    <a:pt x="4113363" y="666959"/>
                  </a:lnTo>
                  <a:lnTo>
                    <a:pt x="4143561" y="720045"/>
                  </a:lnTo>
                  <a:lnTo>
                    <a:pt x="4166555" y="774302"/>
                  </a:lnTo>
                  <a:lnTo>
                    <a:pt x="4182112" y="829628"/>
                  </a:lnTo>
                  <a:lnTo>
                    <a:pt x="4190002" y="885921"/>
                  </a:lnTo>
                  <a:lnTo>
                    <a:pt x="4191000" y="914400"/>
                  </a:lnTo>
                  <a:lnTo>
                    <a:pt x="4190002" y="942881"/>
                  </a:lnTo>
                  <a:lnTo>
                    <a:pt x="4187030" y="971146"/>
                  </a:lnTo>
                  <a:lnTo>
                    <a:pt x="4175278" y="1026974"/>
                  </a:lnTo>
                  <a:lnTo>
                    <a:pt x="4155973" y="1081782"/>
                  </a:lnTo>
                  <a:lnTo>
                    <a:pt x="4129348" y="1135470"/>
                  </a:lnTo>
                  <a:lnTo>
                    <a:pt x="4095635" y="1187937"/>
                  </a:lnTo>
                  <a:lnTo>
                    <a:pt x="4055065" y="1239080"/>
                  </a:lnTo>
                  <a:lnTo>
                    <a:pt x="4007871" y="1288799"/>
                  </a:lnTo>
                  <a:lnTo>
                    <a:pt x="3954283" y="1336994"/>
                  </a:lnTo>
                  <a:lnTo>
                    <a:pt x="3894535" y="1383562"/>
                  </a:lnTo>
                  <a:lnTo>
                    <a:pt x="3862423" y="1406204"/>
                  </a:lnTo>
                  <a:lnTo>
                    <a:pt x="3828857" y="1428402"/>
                  </a:lnTo>
                  <a:lnTo>
                    <a:pt x="3793867" y="1450143"/>
                  </a:lnTo>
                  <a:lnTo>
                    <a:pt x="3757482" y="1471414"/>
                  </a:lnTo>
                  <a:lnTo>
                    <a:pt x="3719730" y="1492202"/>
                  </a:lnTo>
                  <a:lnTo>
                    <a:pt x="3680641" y="1512496"/>
                  </a:lnTo>
                  <a:lnTo>
                    <a:pt x="3640243" y="1532281"/>
                  </a:lnTo>
                  <a:lnTo>
                    <a:pt x="3598566" y="1551547"/>
                  </a:lnTo>
                  <a:lnTo>
                    <a:pt x="3555638" y="1570279"/>
                  </a:lnTo>
                  <a:lnTo>
                    <a:pt x="3511488" y="1588466"/>
                  </a:lnTo>
                  <a:lnTo>
                    <a:pt x="3466146" y="1606094"/>
                  </a:lnTo>
                  <a:lnTo>
                    <a:pt x="3419641" y="1623151"/>
                  </a:lnTo>
                  <a:lnTo>
                    <a:pt x="3372001" y="1639625"/>
                  </a:lnTo>
                  <a:lnTo>
                    <a:pt x="3323255" y="1655502"/>
                  </a:lnTo>
                  <a:lnTo>
                    <a:pt x="3273432" y="1670771"/>
                  </a:lnTo>
                  <a:lnTo>
                    <a:pt x="3222562" y="1685418"/>
                  </a:lnTo>
                  <a:lnTo>
                    <a:pt x="3170673" y="1699431"/>
                  </a:lnTo>
                  <a:lnTo>
                    <a:pt x="3117794" y="1712797"/>
                  </a:lnTo>
                  <a:lnTo>
                    <a:pt x="3063955" y="1725503"/>
                  </a:lnTo>
                  <a:lnTo>
                    <a:pt x="3009184" y="1737538"/>
                  </a:lnTo>
                  <a:lnTo>
                    <a:pt x="2953509" y="1748887"/>
                  </a:lnTo>
                  <a:lnTo>
                    <a:pt x="2896961" y="1759539"/>
                  </a:lnTo>
                  <a:lnTo>
                    <a:pt x="2839569" y="1769481"/>
                  </a:lnTo>
                  <a:lnTo>
                    <a:pt x="2781360" y="1778701"/>
                  </a:lnTo>
                  <a:lnTo>
                    <a:pt x="2722364" y="1787185"/>
                  </a:lnTo>
                  <a:lnTo>
                    <a:pt x="2662610" y="1794921"/>
                  </a:lnTo>
                  <a:lnTo>
                    <a:pt x="2602128" y="1801896"/>
                  </a:lnTo>
                  <a:lnTo>
                    <a:pt x="2540945" y="1808099"/>
                  </a:lnTo>
                  <a:lnTo>
                    <a:pt x="2479091" y="1813515"/>
                  </a:lnTo>
                  <a:lnTo>
                    <a:pt x="2416595" y="1818132"/>
                  </a:lnTo>
                  <a:lnTo>
                    <a:pt x="2353486" y="1821939"/>
                  </a:lnTo>
                  <a:lnTo>
                    <a:pt x="2289793" y="1824921"/>
                  </a:lnTo>
                  <a:lnTo>
                    <a:pt x="2225545" y="1827067"/>
                  </a:lnTo>
                  <a:lnTo>
                    <a:pt x="2160771" y="1828364"/>
                  </a:lnTo>
                  <a:lnTo>
                    <a:pt x="2095500" y="1828800"/>
                  </a:lnTo>
                  <a:lnTo>
                    <a:pt x="2030228" y="1828364"/>
                  </a:lnTo>
                  <a:lnTo>
                    <a:pt x="1965454" y="1827067"/>
                  </a:lnTo>
                  <a:lnTo>
                    <a:pt x="1901206" y="1824921"/>
                  </a:lnTo>
                  <a:lnTo>
                    <a:pt x="1837513" y="1821939"/>
                  </a:lnTo>
                  <a:lnTo>
                    <a:pt x="1774404" y="1818132"/>
                  </a:lnTo>
                  <a:lnTo>
                    <a:pt x="1711908" y="1813515"/>
                  </a:lnTo>
                  <a:lnTo>
                    <a:pt x="1650054" y="1808099"/>
                  </a:lnTo>
                  <a:lnTo>
                    <a:pt x="1588871" y="1801896"/>
                  </a:lnTo>
                  <a:lnTo>
                    <a:pt x="1528389" y="1794921"/>
                  </a:lnTo>
                  <a:lnTo>
                    <a:pt x="1468635" y="1787185"/>
                  </a:lnTo>
                  <a:lnTo>
                    <a:pt x="1409639" y="1778701"/>
                  </a:lnTo>
                  <a:lnTo>
                    <a:pt x="1351430" y="1769482"/>
                  </a:lnTo>
                  <a:lnTo>
                    <a:pt x="1294038" y="1759539"/>
                  </a:lnTo>
                  <a:lnTo>
                    <a:pt x="1237490" y="1748887"/>
                  </a:lnTo>
                  <a:lnTo>
                    <a:pt x="1181815" y="1737538"/>
                  </a:lnTo>
                  <a:lnTo>
                    <a:pt x="1127044" y="1725503"/>
                  </a:lnTo>
                  <a:lnTo>
                    <a:pt x="1073205" y="1712797"/>
                  </a:lnTo>
                  <a:lnTo>
                    <a:pt x="1020326" y="1699431"/>
                  </a:lnTo>
                  <a:lnTo>
                    <a:pt x="968437" y="1685418"/>
                  </a:lnTo>
                  <a:lnTo>
                    <a:pt x="917567" y="1670772"/>
                  </a:lnTo>
                  <a:lnTo>
                    <a:pt x="867744" y="1655503"/>
                  </a:lnTo>
                  <a:lnTo>
                    <a:pt x="818998" y="1639626"/>
                  </a:lnTo>
                  <a:lnTo>
                    <a:pt x="771358" y="1623152"/>
                  </a:lnTo>
                  <a:lnTo>
                    <a:pt x="724853" y="1606095"/>
                  </a:lnTo>
                  <a:lnTo>
                    <a:pt x="679511" y="1588467"/>
                  </a:lnTo>
                  <a:lnTo>
                    <a:pt x="635361" y="1570281"/>
                  </a:lnTo>
                  <a:lnTo>
                    <a:pt x="592433" y="1551548"/>
                  </a:lnTo>
                  <a:lnTo>
                    <a:pt x="550756" y="1532283"/>
                  </a:lnTo>
                  <a:lnTo>
                    <a:pt x="510358" y="1512498"/>
                  </a:lnTo>
                  <a:lnTo>
                    <a:pt x="471269" y="1492205"/>
                  </a:lnTo>
                  <a:lnTo>
                    <a:pt x="433517" y="1471416"/>
                  </a:lnTo>
                  <a:lnTo>
                    <a:pt x="397132" y="1450146"/>
                  </a:lnTo>
                  <a:lnTo>
                    <a:pt x="362142" y="1428405"/>
                  </a:lnTo>
                  <a:lnTo>
                    <a:pt x="328576" y="1406207"/>
                  </a:lnTo>
                  <a:lnTo>
                    <a:pt x="296464" y="1383565"/>
                  </a:lnTo>
                  <a:lnTo>
                    <a:pt x="265834" y="1360491"/>
                  </a:lnTo>
                  <a:lnTo>
                    <a:pt x="209137" y="1313098"/>
                  </a:lnTo>
                  <a:lnTo>
                    <a:pt x="158718" y="1264129"/>
                  </a:lnTo>
                  <a:lnTo>
                    <a:pt x="114807" y="1213686"/>
                  </a:lnTo>
                  <a:lnTo>
                    <a:pt x="77636" y="1161870"/>
                  </a:lnTo>
                  <a:lnTo>
                    <a:pt x="47438" y="1108781"/>
                  </a:lnTo>
                  <a:lnTo>
                    <a:pt x="24444" y="1054521"/>
                  </a:lnTo>
                  <a:lnTo>
                    <a:pt x="8887" y="999191"/>
                  </a:lnTo>
                  <a:lnTo>
                    <a:pt x="997" y="942893"/>
                  </a:lnTo>
                  <a:lnTo>
                    <a:pt x="0" y="9144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430139" y="4912258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8969" y="864184"/>
            <a:ext cx="309181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0">
                <a:solidFill>
                  <a:srgbClr val="FF0000"/>
                </a:solidFill>
              </a:rPr>
              <a:t>6</a:t>
            </a:r>
            <a:r>
              <a:rPr dirty="0" sz="9600" spc="-10">
                <a:solidFill>
                  <a:srgbClr val="F79546"/>
                </a:solidFill>
              </a:rPr>
              <a:t>+</a:t>
            </a:r>
            <a:r>
              <a:rPr dirty="0" sz="9600" spc="-10">
                <a:solidFill>
                  <a:srgbClr val="FFFF00"/>
                </a:solidFill>
              </a:rPr>
              <a:t>1</a:t>
            </a:r>
            <a:r>
              <a:rPr dirty="0" sz="9600" spc="-5">
                <a:solidFill>
                  <a:srgbClr val="FFFF00"/>
                </a:solidFill>
              </a:rPr>
              <a:t>4</a:t>
            </a:r>
            <a:r>
              <a:rPr dirty="0" sz="9600">
                <a:solidFill>
                  <a:srgbClr val="00AF50"/>
                </a:solidFill>
              </a:rPr>
              <a:t>=</a:t>
            </a:r>
            <a:endParaRPr sz="9600"/>
          </a:p>
        </p:txBody>
      </p:sp>
      <p:grpSp>
        <p:nvGrpSpPr>
          <p:cNvPr id="4" name="object 4"/>
          <p:cNvGrpSpPr/>
          <p:nvPr/>
        </p:nvGrpSpPr>
        <p:grpSpPr>
          <a:xfrm>
            <a:off x="1997329" y="2420861"/>
            <a:ext cx="955040" cy="874394"/>
            <a:chOff x="1997329" y="2420861"/>
            <a:chExt cx="955040" cy="87439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060" y="2420924"/>
              <a:ext cx="360045" cy="8166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3831" y="2420937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1562" y="2420937"/>
              <a:ext cx="360362" cy="811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7329" y="2441625"/>
              <a:ext cx="360045" cy="8166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0890" y="2420861"/>
              <a:ext cx="847471" cy="8743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91561" y="3380041"/>
            <a:ext cx="360362" cy="81756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31160" y="2202560"/>
            <a:ext cx="3463925" cy="1895475"/>
            <a:chOff x="2431160" y="2202560"/>
            <a:chExt cx="3463925" cy="1895475"/>
          </a:xfrm>
        </p:grpSpPr>
        <p:sp>
          <p:nvSpPr>
            <p:cNvPr id="12" name="object 12"/>
            <p:cNvSpPr/>
            <p:nvPr/>
          </p:nvSpPr>
          <p:spPr>
            <a:xfrm>
              <a:off x="2431160" y="2202560"/>
              <a:ext cx="617220" cy="111760"/>
            </a:xfrm>
            <a:custGeom>
              <a:avLst/>
              <a:gdLst/>
              <a:ahLst/>
              <a:cxnLst/>
              <a:rect l="l" t="t" r="r" b="b"/>
              <a:pathLst>
                <a:path w="617219" h="111760">
                  <a:moveTo>
                    <a:pt x="617219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17219" y="111251"/>
                  </a:lnTo>
                  <a:lnTo>
                    <a:pt x="617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8380" y="2202560"/>
              <a:ext cx="607060" cy="111760"/>
            </a:xfrm>
            <a:custGeom>
              <a:avLst/>
              <a:gdLst/>
              <a:ahLst/>
              <a:cxnLst/>
              <a:rect l="l" t="t" r="r" b="b"/>
              <a:pathLst>
                <a:path w="607060" h="111760">
                  <a:moveTo>
                    <a:pt x="60655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06552" y="111251"/>
                  </a:lnTo>
                  <a:lnTo>
                    <a:pt x="60655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54932" y="2202560"/>
              <a:ext cx="1234440" cy="111760"/>
            </a:xfrm>
            <a:custGeom>
              <a:avLst/>
              <a:gdLst/>
              <a:ahLst/>
              <a:cxnLst/>
              <a:rect l="l" t="t" r="r" b="b"/>
              <a:pathLst>
                <a:path w="1234439" h="111760">
                  <a:moveTo>
                    <a:pt x="1234439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1234439" y="111251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889372" y="2202560"/>
              <a:ext cx="607060" cy="111760"/>
            </a:xfrm>
            <a:custGeom>
              <a:avLst/>
              <a:gdLst/>
              <a:ahLst/>
              <a:cxnLst/>
              <a:rect l="l" t="t" r="r" b="b"/>
              <a:pathLst>
                <a:path w="607060" h="111760">
                  <a:moveTo>
                    <a:pt x="606551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606551" y="111251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5762" y="2356611"/>
              <a:ext cx="890587" cy="901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5549" y="2447099"/>
              <a:ext cx="360362" cy="8112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4053" y="2357246"/>
              <a:ext cx="890587" cy="9017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3807" y="2417762"/>
              <a:ext cx="360362" cy="817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6061" y="3280219"/>
              <a:ext cx="360362" cy="8175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5975" y="3275901"/>
              <a:ext cx="360362" cy="8175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9125" y="3275901"/>
              <a:ext cx="360362" cy="817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5549" y="3275901"/>
              <a:ext cx="360362" cy="81756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72198" y="4797183"/>
            <a:ext cx="1764664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20306" y="4797183"/>
            <a:ext cx="1764664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44927" y="5656605"/>
            <a:ext cx="1764664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04053" y="5631840"/>
            <a:ext cx="1785874" cy="74453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2226" y="714502"/>
            <a:ext cx="232664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1</a:t>
            </a:r>
            <a:r>
              <a:rPr dirty="0" spc="-5">
                <a:solidFill>
                  <a:srgbClr val="FF0000"/>
                </a:solidFill>
              </a:rPr>
              <a:t>3</a:t>
            </a:r>
            <a:r>
              <a:rPr dirty="0">
                <a:solidFill>
                  <a:srgbClr val="FFC000"/>
                </a:solidFill>
              </a:rPr>
              <a:t>+</a:t>
            </a:r>
            <a:r>
              <a:rPr dirty="0">
                <a:solidFill>
                  <a:srgbClr val="FFFF00"/>
                </a:solidFill>
              </a:rPr>
              <a:t>5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0" y="1657273"/>
            <a:ext cx="1122680" cy="2741930"/>
            <a:chOff x="3048000" y="1657273"/>
            <a:chExt cx="1122680" cy="2741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1752536"/>
              <a:ext cx="360362" cy="81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1752536"/>
              <a:ext cx="360362" cy="817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1752536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1752536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2666936"/>
              <a:ext cx="360362" cy="8175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2666936"/>
              <a:ext cx="360362" cy="8175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2666936"/>
              <a:ext cx="360362" cy="817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2666936"/>
              <a:ext cx="360362" cy="8175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3189" y="1657273"/>
              <a:ext cx="1050213" cy="9821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3581336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3581336"/>
              <a:ext cx="360362" cy="817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3581336"/>
              <a:ext cx="360362" cy="81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2514561"/>
              <a:ext cx="1039190" cy="102480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483087" y="1663979"/>
            <a:ext cx="1059180" cy="998219"/>
            <a:chOff x="4483087" y="1663979"/>
            <a:chExt cx="1059180" cy="998219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399" y="1752536"/>
              <a:ext cx="360362" cy="8175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1752536"/>
              <a:ext cx="360362" cy="817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599" y="1752536"/>
              <a:ext cx="360362" cy="8175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9" y="1752536"/>
              <a:ext cx="360362" cy="8175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3087" y="1663979"/>
              <a:ext cx="1009764" cy="99768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09600" y="4724400"/>
            <a:ext cx="16002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8400" y="5562600"/>
            <a:ext cx="16764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2000" y="4724400"/>
            <a:ext cx="17526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4600" y="5562600"/>
            <a:ext cx="16764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438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7500" y="5016500"/>
            <a:ext cx="3225800" cy="1625600"/>
            <a:chOff x="5397500" y="5016500"/>
            <a:chExt cx="3225800" cy="1625600"/>
          </a:xfrm>
        </p:grpSpPr>
        <p:sp>
          <p:nvSpPr>
            <p:cNvPr id="4" name="object 4"/>
            <p:cNvSpPr/>
            <p:nvPr/>
          </p:nvSpPr>
          <p:spPr>
            <a:xfrm>
              <a:off x="5410200" y="5029200"/>
              <a:ext cx="3200400" cy="1600200"/>
            </a:xfrm>
            <a:custGeom>
              <a:avLst/>
              <a:gdLst/>
              <a:ahLst/>
              <a:cxnLst/>
              <a:rect l="l" t="t" r="r" b="b"/>
              <a:pathLst>
                <a:path w="3200400" h="1600200">
                  <a:moveTo>
                    <a:pt x="1600200" y="0"/>
                  </a:moveTo>
                  <a:lnTo>
                    <a:pt x="1537364" y="605"/>
                  </a:lnTo>
                  <a:lnTo>
                    <a:pt x="1475141" y="2407"/>
                  </a:lnTo>
                  <a:lnTo>
                    <a:pt x="1413577" y="5383"/>
                  </a:lnTo>
                  <a:lnTo>
                    <a:pt x="1352716" y="9511"/>
                  </a:lnTo>
                  <a:lnTo>
                    <a:pt x="1292602" y="14768"/>
                  </a:lnTo>
                  <a:lnTo>
                    <a:pt x="1233280" y="21133"/>
                  </a:lnTo>
                  <a:lnTo>
                    <a:pt x="1174794" y="28583"/>
                  </a:lnTo>
                  <a:lnTo>
                    <a:pt x="1117188" y="37096"/>
                  </a:lnTo>
                  <a:lnTo>
                    <a:pt x="1060507" y="46650"/>
                  </a:lnTo>
                  <a:lnTo>
                    <a:pt x="1004796" y="57221"/>
                  </a:lnTo>
                  <a:lnTo>
                    <a:pt x="950099" y="68789"/>
                  </a:lnTo>
                  <a:lnTo>
                    <a:pt x="896460" y="81331"/>
                  </a:lnTo>
                  <a:lnTo>
                    <a:pt x="843924" y="94825"/>
                  </a:lnTo>
                  <a:lnTo>
                    <a:pt x="792536" y="109248"/>
                  </a:lnTo>
                  <a:lnTo>
                    <a:pt x="742339" y="124578"/>
                  </a:lnTo>
                  <a:lnTo>
                    <a:pt x="693379" y="140793"/>
                  </a:lnTo>
                  <a:lnTo>
                    <a:pt x="645699" y="157870"/>
                  </a:lnTo>
                  <a:lnTo>
                    <a:pt x="599345" y="175788"/>
                  </a:lnTo>
                  <a:lnTo>
                    <a:pt x="554360" y="194524"/>
                  </a:lnTo>
                  <a:lnTo>
                    <a:pt x="510789" y="214056"/>
                  </a:lnTo>
                  <a:lnTo>
                    <a:pt x="468677" y="234362"/>
                  </a:lnTo>
                  <a:lnTo>
                    <a:pt x="428068" y="255419"/>
                  </a:lnTo>
                  <a:lnTo>
                    <a:pt x="389007" y="277206"/>
                  </a:lnTo>
                  <a:lnTo>
                    <a:pt x="351537" y="299699"/>
                  </a:lnTo>
                  <a:lnTo>
                    <a:pt x="315704" y="322877"/>
                  </a:lnTo>
                  <a:lnTo>
                    <a:pt x="281552" y="346717"/>
                  </a:lnTo>
                  <a:lnTo>
                    <a:pt x="249125" y="371197"/>
                  </a:lnTo>
                  <a:lnTo>
                    <a:pt x="218468" y="396296"/>
                  </a:lnTo>
                  <a:lnTo>
                    <a:pt x="189625" y="421990"/>
                  </a:lnTo>
                  <a:lnTo>
                    <a:pt x="137560" y="475076"/>
                  </a:lnTo>
                  <a:lnTo>
                    <a:pt x="93286" y="530279"/>
                  </a:lnTo>
                  <a:lnTo>
                    <a:pt x="57158" y="587419"/>
                  </a:lnTo>
                  <a:lnTo>
                    <a:pt x="29533" y="646318"/>
                  </a:lnTo>
                  <a:lnTo>
                    <a:pt x="10765" y="706800"/>
                  </a:lnTo>
                  <a:lnTo>
                    <a:pt x="1210" y="768686"/>
                  </a:lnTo>
                  <a:lnTo>
                    <a:pt x="0" y="800100"/>
                  </a:lnTo>
                  <a:lnTo>
                    <a:pt x="1210" y="831517"/>
                  </a:lnTo>
                  <a:lnTo>
                    <a:pt x="10765" y="893408"/>
                  </a:lnTo>
                  <a:lnTo>
                    <a:pt x="29533" y="953895"/>
                  </a:lnTo>
                  <a:lnTo>
                    <a:pt x="57158" y="1012798"/>
                  </a:lnTo>
                  <a:lnTo>
                    <a:pt x="93286" y="1069941"/>
                  </a:lnTo>
                  <a:lnTo>
                    <a:pt x="137560" y="1125144"/>
                  </a:lnTo>
                  <a:lnTo>
                    <a:pt x="189625" y="1178231"/>
                  </a:lnTo>
                  <a:lnTo>
                    <a:pt x="218468" y="1203926"/>
                  </a:lnTo>
                  <a:lnTo>
                    <a:pt x="249125" y="1229024"/>
                  </a:lnTo>
                  <a:lnTo>
                    <a:pt x="281552" y="1253504"/>
                  </a:lnTo>
                  <a:lnTo>
                    <a:pt x="315704" y="1277344"/>
                  </a:lnTo>
                  <a:lnTo>
                    <a:pt x="351537" y="1300522"/>
                  </a:lnTo>
                  <a:lnTo>
                    <a:pt x="389007" y="1323014"/>
                  </a:lnTo>
                  <a:lnTo>
                    <a:pt x="428068" y="1344800"/>
                  </a:lnTo>
                  <a:lnTo>
                    <a:pt x="468677" y="1365856"/>
                  </a:lnTo>
                  <a:lnTo>
                    <a:pt x="510789" y="1386161"/>
                  </a:lnTo>
                  <a:lnTo>
                    <a:pt x="554360" y="1405692"/>
                  </a:lnTo>
                  <a:lnTo>
                    <a:pt x="599345" y="1424427"/>
                  </a:lnTo>
                  <a:lnTo>
                    <a:pt x="645699" y="1442344"/>
                  </a:lnTo>
                  <a:lnTo>
                    <a:pt x="693379" y="1459420"/>
                  </a:lnTo>
                  <a:lnTo>
                    <a:pt x="742339" y="1475634"/>
                  </a:lnTo>
                  <a:lnTo>
                    <a:pt x="792536" y="1490963"/>
                  </a:lnTo>
                  <a:lnTo>
                    <a:pt x="843924" y="1505384"/>
                  </a:lnTo>
                  <a:lnTo>
                    <a:pt x="896460" y="1518877"/>
                  </a:lnTo>
                  <a:lnTo>
                    <a:pt x="950099" y="1531417"/>
                  </a:lnTo>
                  <a:lnTo>
                    <a:pt x="1004796" y="1542984"/>
                  </a:lnTo>
                  <a:lnTo>
                    <a:pt x="1060507" y="1553555"/>
                  </a:lnTo>
                  <a:lnTo>
                    <a:pt x="1117188" y="1563107"/>
                  </a:lnTo>
                  <a:lnTo>
                    <a:pt x="1174794" y="1571619"/>
                  </a:lnTo>
                  <a:lnTo>
                    <a:pt x="1233280" y="1579068"/>
                  </a:lnTo>
                  <a:lnTo>
                    <a:pt x="1292602" y="1585432"/>
                  </a:lnTo>
                  <a:lnTo>
                    <a:pt x="1352716" y="1590689"/>
                  </a:lnTo>
                  <a:lnTo>
                    <a:pt x="1413577" y="1594817"/>
                  </a:lnTo>
                  <a:lnTo>
                    <a:pt x="1475141" y="1597792"/>
                  </a:lnTo>
                  <a:lnTo>
                    <a:pt x="1537364" y="1599594"/>
                  </a:lnTo>
                  <a:lnTo>
                    <a:pt x="1600200" y="1600200"/>
                  </a:lnTo>
                  <a:lnTo>
                    <a:pt x="1663035" y="1599594"/>
                  </a:lnTo>
                  <a:lnTo>
                    <a:pt x="1725258" y="1597792"/>
                  </a:lnTo>
                  <a:lnTo>
                    <a:pt x="1786822" y="1594817"/>
                  </a:lnTo>
                  <a:lnTo>
                    <a:pt x="1847683" y="1590689"/>
                  </a:lnTo>
                  <a:lnTo>
                    <a:pt x="1907797" y="1585432"/>
                  </a:lnTo>
                  <a:lnTo>
                    <a:pt x="1967119" y="1579068"/>
                  </a:lnTo>
                  <a:lnTo>
                    <a:pt x="2025605" y="1571619"/>
                  </a:lnTo>
                  <a:lnTo>
                    <a:pt x="2083211" y="1563107"/>
                  </a:lnTo>
                  <a:lnTo>
                    <a:pt x="2139892" y="1553555"/>
                  </a:lnTo>
                  <a:lnTo>
                    <a:pt x="2195603" y="1542984"/>
                  </a:lnTo>
                  <a:lnTo>
                    <a:pt x="2250300" y="1531417"/>
                  </a:lnTo>
                  <a:lnTo>
                    <a:pt x="2303939" y="1518877"/>
                  </a:lnTo>
                  <a:lnTo>
                    <a:pt x="2356475" y="1505384"/>
                  </a:lnTo>
                  <a:lnTo>
                    <a:pt x="2407863" y="1490963"/>
                  </a:lnTo>
                  <a:lnTo>
                    <a:pt x="2458060" y="1475634"/>
                  </a:lnTo>
                  <a:lnTo>
                    <a:pt x="2507020" y="1459420"/>
                  </a:lnTo>
                  <a:lnTo>
                    <a:pt x="2554700" y="1442344"/>
                  </a:lnTo>
                  <a:lnTo>
                    <a:pt x="2601054" y="1424427"/>
                  </a:lnTo>
                  <a:lnTo>
                    <a:pt x="2646039" y="1405692"/>
                  </a:lnTo>
                  <a:lnTo>
                    <a:pt x="2689610" y="1386161"/>
                  </a:lnTo>
                  <a:lnTo>
                    <a:pt x="2731722" y="1365856"/>
                  </a:lnTo>
                  <a:lnTo>
                    <a:pt x="2772331" y="1344800"/>
                  </a:lnTo>
                  <a:lnTo>
                    <a:pt x="2811392" y="1323014"/>
                  </a:lnTo>
                  <a:lnTo>
                    <a:pt x="2848862" y="1300522"/>
                  </a:lnTo>
                  <a:lnTo>
                    <a:pt x="2884695" y="1277344"/>
                  </a:lnTo>
                  <a:lnTo>
                    <a:pt x="2918847" y="1253504"/>
                  </a:lnTo>
                  <a:lnTo>
                    <a:pt x="2951274" y="1229024"/>
                  </a:lnTo>
                  <a:lnTo>
                    <a:pt x="2981931" y="1203926"/>
                  </a:lnTo>
                  <a:lnTo>
                    <a:pt x="3010774" y="1178231"/>
                  </a:lnTo>
                  <a:lnTo>
                    <a:pt x="3062839" y="1125144"/>
                  </a:lnTo>
                  <a:lnTo>
                    <a:pt x="3107113" y="1069941"/>
                  </a:lnTo>
                  <a:lnTo>
                    <a:pt x="3143241" y="1012798"/>
                  </a:lnTo>
                  <a:lnTo>
                    <a:pt x="3170866" y="953895"/>
                  </a:lnTo>
                  <a:lnTo>
                    <a:pt x="3189634" y="893408"/>
                  </a:lnTo>
                  <a:lnTo>
                    <a:pt x="3199189" y="831517"/>
                  </a:lnTo>
                  <a:lnTo>
                    <a:pt x="3200400" y="800100"/>
                  </a:lnTo>
                  <a:lnTo>
                    <a:pt x="3199189" y="768686"/>
                  </a:lnTo>
                  <a:lnTo>
                    <a:pt x="3189634" y="706800"/>
                  </a:lnTo>
                  <a:lnTo>
                    <a:pt x="3170866" y="646318"/>
                  </a:lnTo>
                  <a:lnTo>
                    <a:pt x="3143241" y="587419"/>
                  </a:lnTo>
                  <a:lnTo>
                    <a:pt x="3107113" y="530279"/>
                  </a:lnTo>
                  <a:lnTo>
                    <a:pt x="3062839" y="475076"/>
                  </a:lnTo>
                  <a:lnTo>
                    <a:pt x="3010774" y="421990"/>
                  </a:lnTo>
                  <a:lnTo>
                    <a:pt x="2981931" y="396296"/>
                  </a:lnTo>
                  <a:lnTo>
                    <a:pt x="2951274" y="371197"/>
                  </a:lnTo>
                  <a:lnTo>
                    <a:pt x="2918847" y="346717"/>
                  </a:lnTo>
                  <a:lnTo>
                    <a:pt x="2884695" y="322877"/>
                  </a:lnTo>
                  <a:lnTo>
                    <a:pt x="2848862" y="299699"/>
                  </a:lnTo>
                  <a:lnTo>
                    <a:pt x="2811392" y="277206"/>
                  </a:lnTo>
                  <a:lnTo>
                    <a:pt x="2772331" y="255419"/>
                  </a:lnTo>
                  <a:lnTo>
                    <a:pt x="2731722" y="234362"/>
                  </a:lnTo>
                  <a:lnTo>
                    <a:pt x="2689610" y="214056"/>
                  </a:lnTo>
                  <a:lnTo>
                    <a:pt x="2646039" y="194524"/>
                  </a:lnTo>
                  <a:lnTo>
                    <a:pt x="2601054" y="175788"/>
                  </a:lnTo>
                  <a:lnTo>
                    <a:pt x="2554700" y="157870"/>
                  </a:lnTo>
                  <a:lnTo>
                    <a:pt x="2507020" y="140793"/>
                  </a:lnTo>
                  <a:lnTo>
                    <a:pt x="2458060" y="124578"/>
                  </a:lnTo>
                  <a:lnTo>
                    <a:pt x="2407863" y="109248"/>
                  </a:lnTo>
                  <a:lnTo>
                    <a:pt x="2356475" y="94825"/>
                  </a:lnTo>
                  <a:lnTo>
                    <a:pt x="2303939" y="81331"/>
                  </a:lnTo>
                  <a:lnTo>
                    <a:pt x="2250300" y="68789"/>
                  </a:lnTo>
                  <a:lnTo>
                    <a:pt x="2195603" y="57221"/>
                  </a:lnTo>
                  <a:lnTo>
                    <a:pt x="2139892" y="46650"/>
                  </a:lnTo>
                  <a:lnTo>
                    <a:pt x="2083211" y="37096"/>
                  </a:lnTo>
                  <a:lnTo>
                    <a:pt x="2025605" y="28583"/>
                  </a:lnTo>
                  <a:lnTo>
                    <a:pt x="1967119" y="21133"/>
                  </a:lnTo>
                  <a:lnTo>
                    <a:pt x="1907797" y="14768"/>
                  </a:lnTo>
                  <a:lnTo>
                    <a:pt x="1847683" y="9511"/>
                  </a:lnTo>
                  <a:lnTo>
                    <a:pt x="1786822" y="5383"/>
                  </a:lnTo>
                  <a:lnTo>
                    <a:pt x="1725258" y="2407"/>
                  </a:lnTo>
                  <a:lnTo>
                    <a:pt x="1663035" y="605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0200" y="5029200"/>
              <a:ext cx="3200400" cy="1600200"/>
            </a:xfrm>
            <a:custGeom>
              <a:avLst/>
              <a:gdLst/>
              <a:ahLst/>
              <a:cxnLst/>
              <a:rect l="l" t="t" r="r" b="b"/>
              <a:pathLst>
                <a:path w="3200400" h="1600200">
                  <a:moveTo>
                    <a:pt x="0" y="800100"/>
                  </a:moveTo>
                  <a:lnTo>
                    <a:pt x="4814" y="737579"/>
                  </a:lnTo>
                  <a:lnTo>
                    <a:pt x="19019" y="676373"/>
                  </a:lnTo>
                  <a:lnTo>
                    <a:pt x="42261" y="616660"/>
                  </a:lnTo>
                  <a:lnTo>
                    <a:pt x="74182" y="558617"/>
                  </a:lnTo>
                  <a:lnTo>
                    <a:pt x="114427" y="502424"/>
                  </a:lnTo>
                  <a:lnTo>
                    <a:pt x="162641" y="448258"/>
                  </a:lnTo>
                  <a:lnTo>
                    <a:pt x="218468" y="396296"/>
                  </a:lnTo>
                  <a:lnTo>
                    <a:pt x="249125" y="371197"/>
                  </a:lnTo>
                  <a:lnTo>
                    <a:pt x="281552" y="346717"/>
                  </a:lnTo>
                  <a:lnTo>
                    <a:pt x="315704" y="322877"/>
                  </a:lnTo>
                  <a:lnTo>
                    <a:pt x="351537" y="299699"/>
                  </a:lnTo>
                  <a:lnTo>
                    <a:pt x="389007" y="277206"/>
                  </a:lnTo>
                  <a:lnTo>
                    <a:pt x="428068" y="255419"/>
                  </a:lnTo>
                  <a:lnTo>
                    <a:pt x="468677" y="234362"/>
                  </a:lnTo>
                  <a:lnTo>
                    <a:pt x="510789" y="214056"/>
                  </a:lnTo>
                  <a:lnTo>
                    <a:pt x="554360" y="194524"/>
                  </a:lnTo>
                  <a:lnTo>
                    <a:pt x="599345" y="175788"/>
                  </a:lnTo>
                  <a:lnTo>
                    <a:pt x="645699" y="157870"/>
                  </a:lnTo>
                  <a:lnTo>
                    <a:pt x="693379" y="140793"/>
                  </a:lnTo>
                  <a:lnTo>
                    <a:pt x="742339" y="124578"/>
                  </a:lnTo>
                  <a:lnTo>
                    <a:pt x="792536" y="109248"/>
                  </a:lnTo>
                  <a:lnTo>
                    <a:pt x="843924" y="94825"/>
                  </a:lnTo>
                  <a:lnTo>
                    <a:pt x="896460" y="81331"/>
                  </a:lnTo>
                  <a:lnTo>
                    <a:pt x="950099" y="68789"/>
                  </a:lnTo>
                  <a:lnTo>
                    <a:pt x="1004796" y="57221"/>
                  </a:lnTo>
                  <a:lnTo>
                    <a:pt x="1060507" y="46650"/>
                  </a:lnTo>
                  <a:lnTo>
                    <a:pt x="1117188" y="37096"/>
                  </a:lnTo>
                  <a:lnTo>
                    <a:pt x="1174794" y="28583"/>
                  </a:lnTo>
                  <a:lnTo>
                    <a:pt x="1233280" y="21133"/>
                  </a:lnTo>
                  <a:lnTo>
                    <a:pt x="1292602" y="14768"/>
                  </a:lnTo>
                  <a:lnTo>
                    <a:pt x="1352716" y="9511"/>
                  </a:lnTo>
                  <a:lnTo>
                    <a:pt x="1413577" y="5383"/>
                  </a:lnTo>
                  <a:lnTo>
                    <a:pt x="1475141" y="2407"/>
                  </a:lnTo>
                  <a:lnTo>
                    <a:pt x="1537364" y="605"/>
                  </a:lnTo>
                  <a:lnTo>
                    <a:pt x="1600200" y="0"/>
                  </a:lnTo>
                  <a:lnTo>
                    <a:pt x="1663035" y="605"/>
                  </a:lnTo>
                  <a:lnTo>
                    <a:pt x="1725258" y="2407"/>
                  </a:lnTo>
                  <a:lnTo>
                    <a:pt x="1786822" y="5383"/>
                  </a:lnTo>
                  <a:lnTo>
                    <a:pt x="1847683" y="9511"/>
                  </a:lnTo>
                  <a:lnTo>
                    <a:pt x="1907797" y="14768"/>
                  </a:lnTo>
                  <a:lnTo>
                    <a:pt x="1967119" y="21133"/>
                  </a:lnTo>
                  <a:lnTo>
                    <a:pt x="2025605" y="28583"/>
                  </a:lnTo>
                  <a:lnTo>
                    <a:pt x="2083211" y="37096"/>
                  </a:lnTo>
                  <a:lnTo>
                    <a:pt x="2139892" y="46650"/>
                  </a:lnTo>
                  <a:lnTo>
                    <a:pt x="2195603" y="57221"/>
                  </a:lnTo>
                  <a:lnTo>
                    <a:pt x="2250300" y="68789"/>
                  </a:lnTo>
                  <a:lnTo>
                    <a:pt x="2303939" y="81331"/>
                  </a:lnTo>
                  <a:lnTo>
                    <a:pt x="2356475" y="94825"/>
                  </a:lnTo>
                  <a:lnTo>
                    <a:pt x="2407863" y="109248"/>
                  </a:lnTo>
                  <a:lnTo>
                    <a:pt x="2458060" y="124578"/>
                  </a:lnTo>
                  <a:lnTo>
                    <a:pt x="2507020" y="140793"/>
                  </a:lnTo>
                  <a:lnTo>
                    <a:pt x="2554700" y="157870"/>
                  </a:lnTo>
                  <a:lnTo>
                    <a:pt x="2601054" y="175788"/>
                  </a:lnTo>
                  <a:lnTo>
                    <a:pt x="2646039" y="194524"/>
                  </a:lnTo>
                  <a:lnTo>
                    <a:pt x="2689610" y="214056"/>
                  </a:lnTo>
                  <a:lnTo>
                    <a:pt x="2731722" y="234362"/>
                  </a:lnTo>
                  <a:lnTo>
                    <a:pt x="2772331" y="255419"/>
                  </a:lnTo>
                  <a:lnTo>
                    <a:pt x="2811392" y="277206"/>
                  </a:lnTo>
                  <a:lnTo>
                    <a:pt x="2848862" y="299699"/>
                  </a:lnTo>
                  <a:lnTo>
                    <a:pt x="2884695" y="322877"/>
                  </a:lnTo>
                  <a:lnTo>
                    <a:pt x="2918847" y="346717"/>
                  </a:lnTo>
                  <a:lnTo>
                    <a:pt x="2951274" y="371197"/>
                  </a:lnTo>
                  <a:lnTo>
                    <a:pt x="2981931" y="396296"/>
                  </a:lnTo>
                  <a:lnTo>
                    <a:pt x="3010774" y="421990"/>
                  </a:lnTo>
                  <a:lnTo>
                    <a:pt x="3062839" y="475076"/>
                  </a:lnTo>
                  <a:lnTo>
                    <a:pt x="3107113" y="530279"/>
                  </a:lnTo>
                  <a:lnTo>
                    <a:pt x="3143241" y="587419"/>
                  </a:lnTo>
                  <a:lnTo>
                    <a:pt x="3170866" y="646318"/>
                  </a:lnTo>
                  <a:lnTo>
                    <a:pt x="3189634" y="706800"/>
                  </a:lnTo>
                  <a:lnTo>
                    <a:pt x="3199189" y="768686"/>
                  </a:lnTo>
                  <a:lnTo>
                    <a:pt x="3200400" y="800100"/>
                  </a:lnTo>
                  <a:lnTo>
                    <a:pt x="3199189" y="831517"/>
                  </a:lnTo>
                  <a:lnTo>
                    <a:pt x="3195585" y="862627"/>
                  </a:lnTo>
                  <a:lnTo>
                    <a:pt x="3181380" y="923838"/>
                  </a:lnTo>
                  <a:lnTo>
                    <a:pt x="3158138" y="983555"/>
                  </a:lnTo>
                  <a:lnTo>
                    <a:pt x="3126217" y="1041601"/>
                  </a:lnTo>
                  <a:lnTo>
                    <a:pt x="3085972" y="1097796"/>
                  </a:lnTo>
                  <a:lnTo>
                    <a:pt x="3037758" y="1151964"/>
                  </a:lnTo>
                  <a:lnTo>
                    <a:pt x="2981931" y="1203926"/>
                  </a:lnTo>
                  <a:lnTo>
                    <a:pt x="2951274" y="1229024"/>
                  </a:lnTo>
                  <a:lnTo>
                    <a:pt x="2918847" y="1253504"/>
                  </a:lnTo>
                  <a:lnTo>
                    <a:pt x="2884695" y="1277344"/>
                  </a:lnTo>
                  <a:lnTo>
                    <a:pt x="2848862" y="1300522"/>
                  </a:lnTo>
                  <a:lnTo>
                    <a:pt x="2811392" y="1323014"/>
                  </a:lnTo>
                  <a:lnTo>
                    <a:pt x="2772331" y="1344800"/>
                  </a:lnTo>
                  <a:lnTo>
                    <a:pt x="2731722" y="1365856"/>
                  </a:lnTo>
                  <a:lnTo>
                    <a:pt x="2689610" y="1386161"/>
                  </a:lnTo>
                  <a:lnTo>
                    <a:pt x="2646039" y="1405692"/>
                  </a:lnTo>
                  <a:lnTo>
                    <a:pt x="2601054" y="1424427"/>
                  </a:lnTo>
                  <a:lnTo>
                    <a:pt x="2554700" y="1442344"/>
                  </a:lnTo>
                  <a:lnTo>
                    <a:pt x="2507020" y="1459420"/>
                  </a:lnTo>
                  <a:lnTo>
                    <a:pt x="2458060" y="1475634"/>
                  </a:lnTo>
                  <a:lnTo>
                    <a:pt x="2407863" y="1490963"/>
                  </a:lnTo>
                  <a:lnTo>
                    <a:pt x="2356475" y="1505384"/>
                  </a:lnTo>
                  <a:lnTo>
                    <a:pt x="2303939" y="1518877"/>
                  </a:lnTo>
                  <a:lnTo>
                    <a:pt x="2250300" y="1531417"/>
                  </a:lnTo>
                  <a:lnTo>
                    <a:pt x="2195603" y="1542984"/>
                  </a:lnTo>
                  <a:lnTo>
                    <a:pt x="2139892" y="1553555"/>
                  </a:lnTo>
                  <a:lnTo>
                    <a:pt x="2083211" y="1563107"/>
                  </a:lnTo>
                  <a:lnTo>
                    <a:pt x="2025605" y="1571619"/>
                  </a:lnTo>
                  <a:lnTo>
                    <a:pt x="1967119" y="1579068"/>
                  </a:lnTo>
                  <a:lnTo>
                    <a:pt x="1907797" y="1585432"/>
                  </a:lnTo>
                  <a:lnTo>
                    <a:pt x="1847683" y="1590689"/>
                  </a:lnTo>
                  <a:lnTo>
                    <a:pt x="1786822" y="1594817"/>
                  </a:lnTo>
                  <a:lnTo>
                    <a:pt x="1725258" y="1597792"/>
                  </a:lnTo>
                  <a:lnTo>
                    <a:pt x="1663035" y="1599594"/>
                  </a:lnTo>
                  <a:lnTo>
                    <a:pt x="1600200" y="1600200"/>
                  </a:lnTo>
                  <a:lnTo>
                    <a:pt x="1537364" y="1599594"/>
                  </a:lnTo>
                  <a:lnTo>
                    <a:pt x="1475141" y="1597792"/>
                  </a:lnTo>
                  <a:lnTo>
                    <a:pt x="1413577" y="1594817"/>
                  </a:lnTo>
                  <a:lnTo>
                    <a:pt x="1352716" y="1590689"/>
                  </a:lnTo>
                  <a:lnTo>
                    <a:pt x="1292602" y="1585432"/>
                  </a:lnTo>
                  <a:lnTo>
                    <a:pt x="1233280" y="1579068"/>
                  </a:lnTo>
                  <a:lnTo>
                    <a:pt x="1174794" y="1571619"/>
                  </a:lnTo>
                  <a:lnTo>
                    <a:pt x="1117188" y="1563107"/>
                  </a:lnTo>
                  <a:lnTo>
                    <a:pt x="1060507" y="1553555"/>
                  </a:lnTo>
                  <a:lnTo>
                    <a:pt x="1004796" y="1542984"/>
                  </a:lnTo>
                  <a:lnTo>
                    <a:pt x="950099" y="1531417"/>
                  </a:lnTo>
                  <a:lnTo>
                    <a:pt x="896460" y="1518877"/>
                  </a:lnTo>
                  <a:lnTo>
                    <a:pt x="843924" y="1505384"/>
                  </a:lnTo>
                  <a:lnTo>
                    <a:pt x="792536" y="1490963"/>
                  </a:lnTo>
                  <a:lnTo>
                    <a:pt x="742339" y="1475634"/>
                  </a:lnTo>
                  <a:lnTo>
                    <a:pt x="693379" y="1459420"/>
                  </a:lnTo>
                  <a:lnTo>
                    <a:pt x="645699" y="1442344"/>
                  </a:lnTo>
                  <a:lnTo>
                    <a:pt x="599345" y="1424427"/>
                  </a:lnTo>
                  <a:lnTo>
                    <a:pt x="554360" y="1405692"/>
                  </a:lnTo>
                  <a:lnTo>
                    <a:pt x="510789" y="1386161"/>
                  </a:lnTo>
                  <a:lnTo>
                    <a:pt x="468677" y="1365856"/>
                  </a:lnTo>
                  <a:lnTo>
                    <a:pt x="428068" y="1344800"/>
                  </a:lnTo>
                  <a:lnTo>
                    <a:pt x="389007" y="1323014"/>
                  </a:lnTo>
                  <a:lnTo>
                    <a:pt x="351537" y="1300522"/>
                  </a:lnTo>
                  <a:lnTo>
                    <a:pt x="315704" y="1277344"/>
                  </a:lnTo>
                  <a:lnTo>
                    <a:pt x="281552" y="1253504"/>
                  </a:lnTo>
                  <a:lnTo>
                    <a:pt x="249125" y="1229024"/>
                  </a:lnTo>
                  <a:lnTo>
                    <a:pt x="218468" y="1203926"/>
                  </a:lnTo>
                  <a:lnTo>
                    <a:pt x="189625" y="1178231"/>
                  </a:lnTo>
                  <a:lnTo>
                    <a:pt x="137560" y="1125144"/>
                  </a:lnTo>
                  <a:lnTo>
                    <a:pt x="93286" y="1069941"/>
                  </a:lnTo>
                  <a:lnTo>
                    <a:pt x="57158" y="1012798"/>
                  </a:lnTo>
                  <a:lnTo>
                    <a:pt x="29533" y="953895"/>
                  </a:lnTo>
                  <a:lnTo>
                    <a:pt x="10765" y="893408"/>
                  </a:lnTo>
                  <a:lnTo>
                    <a:pt x="1210" y="831517"/>
                  </a:lnTo>
                  <a:lnTo>
                    <a:pt x="0" y="800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109842" y="4950358"/>
            <a:ext cx="1802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62" y="2057400"/>
            <a:ext cx="3237738" cy="39052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641" y="0"/>
            <a:ext cx="651192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85695" marR="5080" indent="-2373630">
              <a:lnSpc>
                <a:spcPct val="100000"/>
              </a:lnSpc>
              <a:spcBef>
                <a:spcPts val="100"/>
              </a:spcBef>
            </a:pPr>
            <a:r>
              <a:rPr dirty="0" sz="7200" spc="-130" b="1">
                <a:solidFill>
                  <a:srgbClr val="6F2F9F"/>
                </a:solidFill>
                <a:latin typeface="Calibri"/>
                <a:cs typeface="Calibri"/>
              </a:rPr>
              <a:t>You’re</a:t>
            </a:r>
            <a:r>
              <a:rPr dirty="0" sz="7200" spc="-4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 Math </a:t>
            </a:r>
            <a:r>
              <a:rPr dirty="0" sz="7200" spc="-16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30" b="1">
                <a:solidFill>
                  <a:srgbClr val="6F2F9F"/>
                </a:solidFill>
                <a:latin typeface="Calibri"/>
                <a:cs typeface="Calibri"/>
              </a:rPr>
              <a:t>Roll!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5500" y="4864100"/>
            <a:ext cx="4216400" cy="1778000"/>
            <a:chOff x="4635500" y="4864100"/>
            <a:chExt cx="4216400" cy="1778000"/>
          </a:xfrm>
        </p:grpSpPr>
        <p:sp>
          <p:nvSpPr>
            <p:cNvPr id="4" name="object 4"/>
            <p:cNvSpPr/>
            <p:nvPr/>
          </p:nvSpPr>
          <p:spPr>
            <a:xfrm>
              <a:off x="4648200" y="4876800"/>
              <a:ext cx="4191000" cy="1752600"/>
            </a:xfrm>
            <a:custGeom>
              <a:avLst/>
              <a:gdLst/>
              <a:ahLst/>
              <a:cxnLst/>
              <a:rect l="l" t="t" r="r" b="b"/>
              <a:pathLst>
                <a:path w="4191000" h="1752600">
                  <a:moveTo>
                    <a:pt x="2095500" y="0"/>
                  </a:moveTo>
                  <a:lnTo>
                    <a:pt x="2028978" y="433"/>
                  </a:lnTo>
                  <a:lnTo>
                    <a:pt x="1962973" y="1723"/>
                  </a:lnTo>
                  <a:lnTo>
                    <a:pt x="1897516" y="3859"/>
                  </a:lnTo>
                  <a:lnTo>
                    <a:pt x="1832637" y="6827"/>
                  </a:lnTo>
                  <a:lnTo>
                    <a:pt x="1768367" y="10613"/>
                  </a:lnTo>
                  <a:lnTo>
                    <a:pt x="1704738" y="15207"/>
                  </a:lnTo>
                  <a:lnTo>
                    <a:pt x="1641778" y="20593"/>
                  </a:lnTo>
                  <a:lnTo>
                    <a:pt x="1579520" y="26761"/>
                  </a:lnTo>
                  <a:lnTo>
                    <a:pt x="1517994" y="33696"/>
                  </a:lnTo>
                  <a:lnTo>
                    <a:pt x="1457230" y="41386"/>
                  </a:lnTo>
                  <a:lnTo>
                    <a:pt x="1397259" y="49819"/>
                  </a:lnTo>
                  <a:lnTo>
                    <a:pt x="1338112" y="58981"/>
                  </a:lnTo>
                  <a:lnTo>
                    <a:pt x="1279820" y="68859"/>
                  </a:lnTo>
                  <a:lnTo>
                    <a:pt x="1222413" y="79442"/>
                  </a:lnTo>
                  <a:lnTo>
                    <a:pt x="1165922" y="90715"/>
                  </a:lnTo>
                  <a:lnTo>
                    <a:pt x="1110377" y="102666"/>
                  </a:lnTo>
                  <a:lnTo>
                    <a:pt x="1055810" y="115282"/>
                  </a:lnTo>
                  <a:lnTo>
                    <a:pt x="1002251" y="128551"/>
                  </a:lnTo>
                  <a:lnTo>
                    <a:pt x="949730" y="142460"/>
                  </a:lnTo>
                  <a:lnTo>
                    <a:pt x="898279" y="156995"/>
                  </a:lnTo>
                  <a:lnTo>
                    <a:pt x="847927" y="172144"/>
                  </a:lnTo>
                  <a:lnTo>
                    <a:pt x="798706" y="187895"/>
                  </a:lnTo>
                  <a:lnTo>
                    <a:pt x="750647" y="204233"/>
                  </a:lnTo>
                  <a:lnTo>
                    <a:pt x="703779" y="221147"/>
                  </a:lnTo>
                  <a:lnTo>
                    <a:pt x="658134" y="238624"/>
                  </a:lnTo>
                  <a:lnTo>
                    <a:pt x="613743" y="256651"/>
                  </a:lnTo>
                  <a:lnTo>
                    <a:pt x="570635" y="275214"/>
                  </a:lnTo>
                  <a:lnTo>
                    <a:pt x="528843" y="294302"/>
                  </a:lnTo>
                  <a:lnTo>
                    <a:pt x="488395" y="313901"/>
                  </a:lnTo>
                  <a:lnTo>
                    <a:pt x="449324" y="333998"/>
                  </a:lnTo>
                  <a:lnTo>
                    <a:pt x="411660" y="354581"/>
                  </a:lnTo>
                  <a:lnTo>
                    <a:pt x="375433" y="375637"/>
                  </a:lnTo>
                  <a:lnTo>
                    <a:pt x="340674" y="397153"/>
                  </a:lnTo>
                  <a:lnTo>
                    <a:pt x="307414" y="419117"/>
                  </a:lnTo>
                  <a:lnTo>
                    <a:pt x="275683" y="441514"/>
                  </a:lnTo>
                  <a:lnTo>
                    <a:pt x="216933" y="487561"/>
                  </a:lnTo>
                  <a:lnTo>
                    <a:pt x="164669" y="535191"/>
                  </a:lnTo>
                  <a:lnTo>
                    <a:pt x="119136" y="584303"/>
                  </a:lnTo>
                  <a:lnTo>
                    <a:pt x="80581" y="634792"/>
                  </a:lnTo>
                  <a:lnTo>
                    <a:pt x="49247" y="686557"/>
                  </a:lnTo>
                  <a:lnTo>
                    <a:pt x="25382" y="739496"/>
                  </a:lnTo>
                  <a:lnTo>
                    <a:pt x="9229" y="793504"/>
                  </a:lnTo>
                  <a:lnTo>
                    <a:pt x="1035" y="848480"/>
                  </a:lnTo>
                  <a:lnTo>
                    <a:pt x="0" y="876300"/>
                  </a:lnTo>
                  <a:lnTo>
                    <a:pt x="1035" y="904129"/>
                  </a:lnTo>
                  <a:lnTo>
                    <a:pt x="9229" y="959102"/>
                  </a:lnTo>
                  <a:lnTo>
                    <a:pt x="25382" y="1013107"/>
                  </a:lnTo>
                  <a:lnTo>
                    <a:pt x="49247" y="1066042"/>
                  </a:lnTo>
                  <a:lnTo>
                    <a:pt x="80581" y="1117805"/>
                  </a:lnTo>
                  <a:lnTo>
                    <a:pt x="119136" y="1168293"/>
                  </a:lnTo>
                  <a:lnTo>
                    <a:pt x="164669" y="1217402"/>
                  </a:lnTo>
                  <a:lnTo>
                    <a:pt x="216933" y="1265031"/>
                  </a:lnTo>
                  <a:lnTo>
                    <a:pt x="275683" y="1311077"/>
                  </a:lnTo>
                  <a:lnTo>
                    <a:pt x="307414" y="1333475"/>
                  </a:lnTo>
                  <a:lnTo>
                    <a:pt x="340674" y="1355438"/>
                  </a:lnTo>
                  <a:lnTo>
                    <a:pt x="375433" y="1376953"/>
                  </a:lnTo>
                  <a:lnTo>
                    <a:pt x="411660" y="1398009"/>
                  </a:lnTo>
                  <a:lnTo>
                    <a:pt x="449324" y="1418592"/>
                  </a:lnTo>
                  <a:lnTo>
                    <a:pt x="488395" y="1438690"/>
                  </a:lnTo>
                  <a:lnTo>
                    <a:pt x="528843" y="1458289"/>
                  </a:lnTo>
                  <a:lnTo>
                    <a:pt x="570635" y="1477377"/>
                  </a:lnTo>
                  <a:lnTo>
                    <a:pt x="613743" y="1495940"/>
                  </a:lnTo>
                  <a:lnTo>
                    <a:pt x="658134" y="1513967"/>
                  </a:lnTo>
                  <a:lnTo>
                    <a:pt x="703779" y="1531444"/>
                  </a:lnTo>
                  <a:lnTo>
                    <a:pt x="750647" y="1548359"/>
                  </a:lnTo>
                  <a:lnTo>
                    <a:pt x="798706" y="1564697"/>
                  </a:lnTo>
                  <a:lnTo>
                    <a:pt x="847927" y="1580448"/>
                  </a:lnTo>
                  <a:lnTo>
                    <a:pt x="898279" y="1595598"/>
                  </a:lnTo>
                  <a:lnTo>
                    <a:pt x="949730" y="1610133"/>
                  </a:lnTo>
                  <a:lnTo>
                    <a:pt x="1002251" y="1624042"/>
                  </a:lnTo>
                  <a:lnTo>
                    <a:pt x="1055810" y="1637312"/>
                  </a:lnTo>
                  <a:lnTo>
                    <a:pt x="1110377" y="1649928"/>
                  </a:lnTo>
                  <a:lnTo>
                    <a:pt x="1165922" y="1661880"/>
                  </a:lnTo>
                  <a:lnTo>
                    <a:pt x="1222413" y="1673154"/>
                  </a:lnTo>
                  <a:lnTo>
                    <a:pt x="1279820" y="1683736"/>
                  </a:lnTo>
                  <a:lnTo>
                    <a:pt x="1338112" y="1693615"/>
                  </a:lnTo>
                  <a:lnTo>
                    <a:pt x="1397259" y="1702778"/>
                  </a:lnTo>
                  <a:lnTo>
                    <a:pt x="1457230" y="1711210"/>
                  </a:lnTo>
                  <a:lnTo>
                    <a:pt x="1517994" y="1718901"/>
                  </a:lnTo>
                  <a:lnTo>
                    <a:pt x="1579520" y="1725837"/>
                  </a:lnTo>
                  <a:lnTo>
                    <a:pt x="1641778" y="1732005"/>
                  </a:lnTo>
                  <a:lnTo>
                    <a:pt x="1704738" y="1737392"/>
                  </a:lnTo>
                  <a:lnTo>
                    <a:pt x="1768367" y="1741985"/>
                  </a:lnTo>
                  <a:lnTo>
                    <a:pt x="1832637" y="1745772"/>
                  </a:lnTo>
                  <a:lnTo>
                    <a:pt x="1897516" y="1748740"/>
                  </a:lnTo>
                  <a:lnTo>
                    <a:pt x="1962973" y="1750876"/>
                  </a:lnTo>
                  <a:lnTo>
                    <a:pt x="2028978" y="1752166"/>
                  </a:lnTo>
                  <a:lnTo>
                    <a:pt x="2095500" y="1752600"/>
                  </a:lnTo>
                  <a:lnTo>
                    <a:pt x="2162021" y="1752166"/>
                  </a:lnTo>
                  <a:lnTo>
                    <a:pt x="2228026" y="1750876"/>
                  </a:lnTo>
                  <a:lnTo>
                    <a:pt x="2293483" y="1748740"/>
                  </a:lnTo>
                  <a:lnTo>
                    <a:pt x="2358362" y="1745772"/>
                  </a:lnTo>
                  <a:lnTo>
                    <a:pt x="2422632" y="1741985"/>
                  </a:lnTo>
                  <a:lnTo>
                    <a:pt x="2486261" y="1737391"/>
                  </a:lnTo>
                  <a:lnTo>
                    <a:pt x="2549221" y="1732004"/>
                  </a:lnTo>
                  <a:lnTo>
                    <a:pt x="2611479" y="1725837"/>
                  </a:lnTo>
                  <a:lnTo>
                    <a:pt x="2673005" y="1718901"/>
                  </a:lnTo>
                  <a:lnTo>
                    <a:pt x="2733769" y="1711210"/>
                  </a:lnTo>
                  <a:lnTo>
                    <a:pt x="2793740" y="1702777"/>
                  </a:lnTo>
                  <a:lnTo>
                    <a:pt x="2852887" y="1693615"/>
                  </a:lnTo>
                  <a:lnTo>
                    <a:pt x="2911179" y="1683736"/>
                  </a:lnTo>
                  <a:lnTo>
                    <a:pt x="2968586" y="1673153"/>
                  </a:lnTo>
                  <a:lnTo>
                    <a:pt x="3025077" y="1661880"/>
                  </a:lnTo>
                  <a:lnTo>
                    <a:pt x="3080622" y="1649928"/>
                  </a:lnTo>
                  <a:lnTo>
                    <a:pt x="3135189" y="1637311"/>
                  </a:lnTo>
                  <a:lnTo>
                    <a:pt x="3188748" y="1624042"/>
                  </a:lnTo>
                  <a:lnTo>
                    <a:pt x="3241269" y="1610133"/>
                  </a:lnTo>
                  <a:lnTo>
                    <a:pt x="3292720" y="1595597"/>
                  </a:lnTo>
                  <a:lnTo>
                    <a:pt x="3343072" y="1580447"/>
                  </a:lnTo>
                  <a:lnTo>
                    <a:pt x="3392293" y="1564696"/>
                  </a:lnTo>
                  <a:lnTo>
                    <a:pt x="3440352" y="1548357"/>
                  </a:lnTo>
                  <a:lnTo>
                    <a:pt x="3487220" y="1531443"/>
                  </a:lnTo>
                  <a:lnTo>
                    <a:pt x="3532865" y="1513966"/>
                  </a:lnTo>
                  <a:lnTo>
                    <a:pt x="3577256" y="1495939"/>
                  </a:lnTo>
                  <a:lnTo>
                    <a:pt x="3620364" y="1477375"/>
                  </a:lnTo>
                  <a:lnTo>
                    <a:pt x="3662156" y="1458287"/>
                  </a:lnTo>
                  <a:lnTo>
                    <a:pt x="3702604" y="1438688"/>
                  </a:lnTo>
                  <a:lnTo>
                    <a:pt x="3741675" y="1418590"/>
                  </a:lnTo>
                  <a:lnTo>
                    <a:pt x="3779339" y="1398007"/>
                  </a:lnTo>
                  <a:lnTo>
                    <a:pt x="3815566" y="1376950"/>
                  </a:lnTo>
                  <a:lnTo>
                    <a:pt x="3850325" y="1355434"/>
                  </a:lnTo>
                  <a:lnTo>
                    <a:pt x="3883585" y="1333471"/>
                  </a:lnTo>
                  <a:lnTo>
                    <a:pt x="3915316" y="1311074"/>
                  </a:lnTo>
                  <a:lnTo>
                    <a:pt x="3974066" y="1265027"/>
                  </a:lnTo>
                  <a:lnTo>
                    <a:pt x="4026330" y="1217397"/>
                  </a:lnTo>
                  <a:lnTo>
                    <a:pt x="4071863" y="1168286"/>
                  </a:lnTo>
                  <a:lnTo>
                    <a:pt x="4110418" y="1117798"/>
                  </a:lnTo>
                  <a:lnTo>
                    <a:pt x="4141752" y="1066034"/>
                  </a:lnTo>
                  <a:lnTo>
                    <a:pt x="4165617" y="1013098"/>
                  </a:lnTo>
                  <a:lnTo>
                    <a:pt x="4181770" y="959091"/>
                  </a:lnTo>
                  <a:lnTo>
                    <a:pt x="4189964" y="904117"/>
                  </a:lnTo>
                  <a:lnTo>
                    <a:pt x="4191000" y="876300"/>
                  </a:lnTo>
                  <a:lnTo>
                    <a:pt x="4189964" y="848480"/>
                  </a:lnTo>
                  <a:lnTo>
                    <a:pt x="4181770" y="793504"/>
                  </a:lnTo>
                  <a:lnTo>
                    <a:pt x="4165617" y="739496"/>
                  </a:lnTo>
                  <a:lnTo>
                    <a:pt x="4141752" y="686557"/>
                  </a:lnTo>
                  <a:lnTo>
                    <a:pt x="4110418" y="634792"/>
                  </a:lnTo>
                  <a:lnTo>
                    <a:pt x="4071863" y="584303"/>
                  </a:lnTo>
                  <a:lnTo>
                    <a:pt x="4026330" y="535191"/>
                  </a:lnTo>
                  <a:lnTo>
                    <a:pt x="3974066" y="487561"/>
                  </a:lnTo>
                  <a:lnTo>
                    <a:pt x="3915316" y="441514"/>
                  </a:lnTo>
                  <a:lnTo>
                    <a:pt x="3883585" y="419117"/>
                  </a:lnTo>
                  <a:lnTo>
                    <a:pt x="3850325" y="397153"/>
                  </a:lnTo>
                  <a:lnTo>
                    <a:pt x="3815566" y="375637"/>
                  </a:lnTo>
                  <a:lnTo>
                    <a:pt x="3779339" y="354581"/>
                  </a:lnTo>
                  <a:lnTo>
                    <a:pt x="3741675" y="333998"/>
                  </a:lnTo>
                  <a:lnTo>
                    <a:pt x="3702604" y="313901"/>
                  </a:lnTo>
                  <a:lnTo>
                    <a:pt x="3662156" y="294302"/>
                  </a:lnTo>
                  <a:lnTo>
                    <a:pt x="3620364" y="275214"/>
                  </a:lnTo>
                  <a:lnTo>
                    <a:pt x="3577256" y="256651"/>
                  </a:lnTo>
                  <a:lnTo>
                    <a:pt x="3532865" y="238624"/>
                  </a:lnTo>
                  <a:lnTo>
                    <a:pt x="3487220" y="221147"/>
                  </a:lnTo>
                  <a:lnTo>
                    <a:pt x="3440352" y="204233"/>
                  </a:lnTo>
                  <a:lnTo>
                    <a:pt x="3392293" y="187895"/>
                  </a:lnTo>
                  <a:lnTo>
                    <a:pt x="3343072" y="172144"/>
                  </a:lnTo>
                  <a:lnTo>
                    <a:pt x="3292720" y="156995"/>
                  </a:lnTo>
                  <a:lnTo>
                    <a:pt x="3241269" y="142460"/>
                  </a:lnTo>
                  <a:lnTo>
                    <a:pt x="3188748" y="128551"/>
                  </a:lnTo>
                  <a:lnTo>
                    <a:pt x="3135189" y="115282"/>
                  </a:lnTo>
                  <a:lnTo>
                    <a:pt x="3080622" y="102666"/>
                  </a:lnTo>
                  <a:lnTo>
                    <a:pt x="3025077" y="90715"/>
                  </a:lnTo>
                  <a:lnTo>
                    <a:pt x="2968586" y="79442"/>
                  </a:lnTo>
                  <a:lnTo>
                    <a:pt x="2911179" y="68859"/>
                  </a:lnTo>
                  <a:lnTo>
                    <a:pt x="2852887" y="58981"/>
                  </a:lnTo>
                  <a:lnTo>
                    <a:pt x="2793740" y="49819"/>
                  </a:lnTo>
                  <a:lnTo>
                    <a:pt x="2733769" y="41386"/>
                  </a:lnTo>
                  <a:lnTo>
                    <a:pt x="2673005" y="33696"/>
                  </a:lnTo>
                  <a:lnTo>
                    <a:pt x="2611479" y="26761"/>
                  </a:lnTo>
                  <a:lnTo>
                    <a:pt x="2549221" y="20593"/>
                  </a:lnTo>
                  <a:lnTo>
                    <a:pt x="2486261" y="15207"/>
                  </a:lnTo>
                  <a:lnTo>
                    <a:pt x="2422632" y="10613"/>
                  </a:lnTo>
                  <a:lnTo>
                    <a:pt x="2358362" y="6827"/>
                  </a:lnTo>
                  <a:lnTo>
                    <a:pt x="2293483" y="3859"/>
                  </a:lnTo>
                  <a:lnTo>
                    <a:pt x="2228026" y="1723"/>
                  </a:lnTo>
                  <a:lnTo>
                    <a:pt x="2162021" y="433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48200" y="4876800"/>
              <a:ext cx="4191000" cy="1752600"/>
            </a:xfrm>
            <a:custGeom>
              <a:avLst/>
              <a:gdLst/>
              <a:ahLst/>
              <a:cxnLst/>
              <a:rect l="l" t="t" r="r" b="b"/>
              <a:pathLst>
                <a:path w="4191000" h="1752600">
                  <a:moveTo>
                    <a:pt x="0" y="876300"/>
                  </a:moveTo>
                  <a:lnTo>
                    <a:pt x="4122" y="820878"/>
                  </a:lnTo>
                  <a:lnTo>
                    <a:pt x="16326" y="766372"/>
                  </a:lnTo>
                  <a:lnTo>
                    <a:pt x="36366" y="712886"/>
                  </a:lnTo>
                  <a:lnTo>
                    <a:pt x="63996" y="660522"/>
                  </a:lnTo>
                  <a:lnTo>
                    <a:pt x="98971" y="609382"/>
                  </a:lnTo>
                  <a:lnTo>
                    <a:pt x="141046" y="559568"/>
                  </a:lnTo>
                  <a:lnTo>
                    <a:pt x="189975" y="511185"/>
                  </a:lnTo>
                  <a:lnTo>
                    <a:pt x="245513" y="464333"/>
                  </a:lnTo>
                  <a:lnTo>
                    <a:pt x="307414" y="419117"/>
                  </a:lnTo>
                  <a:lnTo>
                    <a:pt x="340674" y="397153"/>
                  </a:lnTo>
                  <a:lnTo>
                    <a:pt x="375433" y="375637"/>
                  </a:lnTo>
                  <a:lnTo>
                    <a:pt x="411660" y="354581"/>
                  </a:lnTo>
                  <a:lnTo>
                    <a:pt x="449324" y="333998"/>
                  </a:lnTo>
                  <a:lnTo>
                    <a:pt x="488395" y="313901"/>
                  </a:lnTo>
                  <a:lnTo>
                    <a:pt x="528843" y="294302"/>
                  </a:lnTo>
                  <a:lnTo>
                    <a:pt x="570635" y="275214"/>
                  </a:lnTo>
                  <a:lnTo>
                    <a:pt x="613743" y="256651"/>
                  </a:lnTo>
                  <a:lnTo>
                    <a:pt x="658134" y="238624"/>
                  </a:lnTo>
                  <a:lnTo>
                    <a:pt x="703779" y="221147"/>
                  </a:lnTo>
                  <a:lnTo>
                    <a:pt x="750647" y="204233"/>
                  </a:lnTo>
                  <a:lnTo>
                    <a:pt x="798706" y="187895"/>
                  </a:lnTo>
                  <a:lnTo>
                    <a:pt x="847927" y="172144"/>
                  </a:lnTo>
                  <a:lnTo>
                    <a:pt x="898279" y="156995"/>
                  </a:lnTo>
                  <a:lnTo>
                    <a:pt x="949730" y="142460"/>
                  </a:lnTo>
                  <a:lnTo>
                    <a:pt x="1002251" y="128551"/>
                  </a:lnTo>
                  <a:lnTo>
                    <a:pt x="1055810" y="115282"/>
                  </a:lnTo>
                  <a:lnTo>
                    <a:pt x="1110377" y="102666"/>
                  </a:lnTo>
                  <a:lnTo>
                    <a:pt x="1165922" y="90715"/>
                  </a:lnTo>
                  <a:lnTo>
                    <a:pt x="1222413" y="79442"/>
                  </a:lnTo>
                  <a:lnTo>
                    <a:pt x="1279820" y="68859"/>
                  </a:lnTo>
                  <a:lnTo>
                    <a:pt x="1338112" y="58981"/>
                  </a:lnTo>
                  <a:lnTo>
                    <a:pt x="1397259" y="49819"/>
                  </a:lnTo>
                  <a:lnTo>
                    <a:pt x="1457230" y="41386"/>
                  </a:lnTo>
                  <a:lnTo>
                    <a:pt x="1517994" y="33696"/>
                  </a:lnTo>
                  <a:lnTo>
                    <a:pt x="1579520" y="26761"/>
                  </a:lnTo>
                  <a:lnTo>
                    <a:pt x="1641778" y="20593"/>
                  </a:lnTo>
                  <a:lnTo>
                    <a:pt x="1704738" y="15207"/>
                  </a:lnTo>
                  <a:lnTo>
                    <a:pt x="1768367" y="10613"/>
                  </a:lnTo>
                  <a:lnTo>
                    <a:pt x="1832637" y="6827"/>
                  </a:lnTo>
                  <a:lnTo>
                    <a:pt x="1897516" y="3859"/>
                  </a:lnTo>
                  <a:lnTo>
                    <a:pt x="1962973" y="1723"/>
                  </a:lnTo>
                  <a:lnTo>
                    <a:pt x="2028978" y="433"/>
                  </a:lnTo>
                  <a:lnTo>
                    <a:pt x="2095500" y="0"/>
                  </a:lnTo>
                  <a:lnTo>
                    <a:pt x="2162021" y="433"/>
                  </a:lnTo>
                  <a:lnTo>
                    <a:pt x="2228026" y="1723"/>
                  </a:lnTo>
                  <a:lnTo>
                    <a:pt x="2293483" y="3859"/>
                  </a:lnTo>
                  <a:lnTo>
                    <a:pt x="2358362" y="6827"/>
                  </a:lnTo>
                  <a:lnTo>
                    <a:pt x="2422632" y="10613"/>
                  </a:lnTo>
                  <a:lnTo>
                    <a:pt x="2486261" y="15207"/>
                  </a:lnTo>
                  <a:lnTo>
                    <a:pt x="2549221" y="20593"/>
                  </a:lnTo>
                  <a:lnTo>
                    <a:pt x="2611479" y="26761"/>
                  </a:lnTo>
                  <a:lnTo>
                    <a:pt x="2673005" y="33696"/>
                  </a:lnTo>
                  <a:lnTo>
                    <a:pt x="2733769" y="41386"/>
                  </a:lnTo>
                  <a:lnTo>
                    <a:pt x="2793740" y="49819"/>
                  </a:lnTo>
                  <a:lnTo>
                    <a:pt x="2852887" y="58981"/>
                  </a:lnTo>
                  <a:lnTo>
                    <a:pt x="2911179" y="68859"/>
                  </a:lnTo>
                  <a:lnTo>
                    <a:pt x="2968586" y="79442"/>
                  </a:lnTo>
                  <a:lnTo>
                    <a:pt x="3025077" y="90715"/>
                  </a:lnTo>
                  <a:lnTo>
                    <a:pt x="3080622" y="102666"/>
                  </a:lnTo>
                  <a:lnTo>
                    <a:pt x="3135189" y="115282"/>
                  </a:lnTo>
                  <a:lnTo>
                    <a:pt x="3188748" y="128551"/>
                  </a:lnTo>
                  <a:lnTo>
                    <a:pt x="3241269" y="142460"/>
                  </a:lnTo>
                  <a:lnTo>
                    <a:pt x="3292720" y="156995"/>
                  </a:lnTo>
                  <a:lnTo>
                    <a:pt x="3343072" y="172144"/>
                  </a:lnTo>
                  <a:lnTo>
                    <a:pt x="3392293" y="187895"/>
                  </a:lnTo>
                  <a:lnTo>
                    <a:pt x="3440352" y="204233"/>
                  </a:lnTo>
                  <a:lnTo>
                    <a:pt x="3487220" y="221147"/>
                  </a:lnTo>
                  <a:lnTo>
                    <a:pt x="3532865" y="238624"/>
                  </a:lnTo>
                  <a:lnTo>
                    <a:pt x="3577256" y="256651"/>
                  </a:lnTo>
                  <a:lnTo>
                    <a:pt x="3620364" y="275214"/>
                  </a:lnTo>
                  <a:lnTo>
                    <a:pt x="3662156" y="294302"/>
                  </a:lnTo>
                  <a:lnTo>
                    <a:pt x="3702604" y="313901"/>
                  </a:lnTo>
                  <a:lnTo>
                    <a:pt x="3741675" y="333998"/>
                  </a:lnTo>
                  <a:lnTo>
                    <a:pt x="3779339" y="354581"/>
                  </a:lnTo>
                  <a:lnTo>
                    <a:pt x="3815566" y="375637"/>
                  </a:lnTo>
                  <a:lnTo>
                    <a:pt x="3850325" y="397153"/>
                  </a:lnTo>
                  <a:lnTo>
                    <a:pt x="3883585" y="419117"/>
                  </a:lnTo>
                  <a:lnTo>
                    <a:pt x="3915316" y="441514"/>
                  </a:lnTo>
                  <a:lnTo>
                    <a:pt x="3974066" y="487561"/>
                  </a:lnTo>
                  <a:lnTo>
                    <a:pt x="4026330" y="535191"/>
                  </a:lnTo>
                  <a:lnTo>
                    <a:pt x="4071863" y="584303"/>
                  </a:lnTo>
                  <a:lnTo>
                    <a:pt x="4110418" y="634792"/>
                  </a:lnTo>
                  <a:lnTo>
                    <a:pt x="4141752" y="686557"/>
                  </a:lnTo>
                  <a:lnTo>
                    <a:pt x="4165617" y="739496"/>
                  </a:lnTo>
                  <a:lnTo>
                    <a:pt x="4181770" y="793504"/>
                  </a:lnTo>
                  <a:lnTo>
                    <a:pt x="4189964" y="848480"/>
                  </a:lnTo>
                  <a:lnTo>
                    <a:pt x="4191000" y="876300"/>
                  </a:lnTo>
                  <a:lnTo>
                    <a:pt x="4189964" y="904117"/>
                  </a:lnTo>
                  <a:lnTo>
                    <a:pt x="4186877" y="931719"/>
                  </a:lnTo>
                  <a:lnTo>
                    <a:pt x="4174673" y="986222"/>
                  </a:lnTo>
                  <a:lnTo>
                    <a:pt x="4154633" y="1039706"/>
                  </a:lnTo>
                  <a:lnTo>
                    <a:pt x="4127003" y="1092069"/>
                  </a:lnTo>
                  <a:lnTo>
                    <a:pt x="4092028" y="1143208"/>
                  </a:lnTo>
                  <a:lnTo>
                    <a:pt x="4049953" y="1193020"/>
                  </a:lnTo>
                  <a:lnTo>
                    <a:pt x="4001024" y="1241403"/>
                  </a:lnTo>
                  <a:lnTo>
                    <a:pt x="3945486" y="1288255"/>
                  </a:lnTo>
                  <a:lnTo>
                    <a:pt x="3883585" y="1333471"/>
                  </a:lnTo>
                  <a:lnTo>
                    <a:pt x="3850325" y="1355434"/>
                  </a:lnTo>
                  <a:lnTo>
                    <a:pt x="3815566" y="1376950"/>
                  </a:lnTo>
                  <a:lnTo>
                    <a:pt x="3779339" y="1398007"/>
                  </a:lnTo>
                  <a:lnTo>
                    <a:pt x="3741675" y="1418590"/>
                  </a:lnTo>
                  <a:lnTo>
                    <a:pt x="3702604" y="1438688"/>
                  </a:lnTo>
                  <a:lnTo>
                    <a:pt x="3662156" y="1458287"/>
                  </a:lnTo>
                  <a:lnTo>
                    <a:pt x="3620364" y="1477375"/>
                  </a:lnTo>
                  <a:lnTo>
                    <a:pt x="3577256" y="1495939"/>
                  </a:lnTo>
                  <a:lnTo>
                    <a:pt x="3532865" y="1513966"/>
                  </a:lnTo>
                  <a:lnTo>
                    <a:pt x="3487220" y="1531443"/>
                  </a:lnTo>
                  <a:lnTo>
                    <a:pt x="3440352" y="1548357"/>
                  </a:lnTo>
                  <a:lnTo>
                    <a:pt x="3392293" y="1564696"/>
                  </a:lnTo>
                  <a:lnTo>
                    <a:pt x="3343072" y="1580447"/>
                  </a:lnTo>
                  <a:lnTo>
                    <a:pt x="3292720" y="1595597"/>
                  </a:lnTo>
                  <a:lnTo>
                    <a:pt x="3241269" y="1610133"/>
                  </a:lnTo>
                  <a:lnTo>
                    <a:pt x="3188748" y="1624042"/>
                  </a:lnTo>
                  <a:lnTo>
                    <a:pt x="3135189" y="1637311"/>
                  </a:lnTo>
                  <a:lnTo>
                    <a:pt x="3080622" y="1649928"/>
                  </a:lnTo>
                  <a:lnTo>
                    <a:pt x="3025077" y="1661880"/>
                  </a:lnTo>
                  <a:lnTo>
                    <a:pt x="2968586" y="1673153"/>
                  </a:lnTo>
                  <a:lnTo>
                    <a:pt x="2911179" y="1683736"/>
                  </a:lnTo>
                  <a:lnTo>
                    <a:pt x="2852887" y="1693615"/>
                  </a:lnTo>
                  <a:lnTo>
                    <a:pt x="2793740" y="1702777"/>
                  </a:lnTo>
                  <a:lnTo>
                    <a:pt x="2733769" y="1711210"/>
                  </a:lnTo>
                  <a:lnTo>
                    <a:pt x="2673005" y="1718901"/>
                  </a:lnTo>
                  <a:lnTo>
                    <a:pt x="2611479" y="1725837"/>
                  </a:lnTo>
                  <a:lnTo>
                    <a:pt x="2549221" y="1732004"/>
                  </a:lnTo>
                  <a:lnTo>
                    <a:pt x="2486261" y="1737391"/>
                  </a:lnTo>
                  <a:lnTo>
                    <a:pt x="2422632" y="1741985"/>
                  </a:lnTo>
                  <a:lnTo>
                    <a:pt x="2358362" y="1745772"/>
                  </a:lnTo>
                  <a:lnTo>
                    <a:pt x="2293483" y="1748740"/>
                  </a:lnTo>
                  <a:lnTo>
                    <a:pt x="2228026" y="1750876"/>
                  </a:lnTo>
                  <a:lnTo>
                    <a:pt x="2162021" y="1752166"/>
                  </a:lnTo>
                  <a:lnTo>
                    <a:pt x="2095500" y="1752600"/>
                  </a:lnTo>
                  <a:lnTo>
                    <a:pt x="2028978" y="1752166"/>
                  </a:lnTo>
                  <a:lnTo>
                    <a:pt x="1962973" y="1750876"/>
                  </a:lnTo>
                  <a:lnTo>
                    <a:pt x="1897516" y="1748740"/>
                  </a:lnTo>
                  <a:lnTo>
                    <a:pt x="1832637" y="1745772"/>
                  </a:lnTo>
                  <a:lnTo>
                    <a:pt x="1768367" y="1741985"/>
                  </a:lnTo>
                  <a:lnTo>
                    <a:pt x="1704738" y="1737392"/>
                  </a:lnTo>
                  <a:lnTo>
                    <a:pt x="1641778" y="1732005"/>
                  </a:lnTo>
                  <a:lnTo>
                    <a:pt x="1579520" y="1725837"/>
                  </a:lnTo>
                  <a:lnTo>
                    <a:pt x="1517994" y="1718901"/>
                  </a:lnTo>
                  <a:lnTo>
                    <a:pt x="1457230" y="1711210"/>
                  </a:lnTo>
                  <a:lnTo>
                    <a:pt x="1397259" y="1702778"/>
                  </a:lnTo>
                  <a:lnTo>
                    <a:pt x="1338112" y="1693615"/>
                  </a:lnTo>
                  <a:lnTo>
                    <a:pt x="1279820" y="1683736"/>
                  </a:lnTo>
                  <a:lnTo>
                    <a:pt x="1222413" y="1673154"/>
                  </a:lnTo>
                  <a:lnTo>
                    <a:pt x="1165922" y="1661880"/>
                  </a:lnTo>
                  <a:lnTo>
                    <a:pt x="1110377" y="1649928"/>
                  </a:lnTo>
                  <a:lnTo>
                    <a:pt x="1055810" y="1637312"/>
                  </a:lnTo>
                  <a:lnTo>
                    <a:pt x="1002251" y="1624042"/>
                  </a:lnTo>
                  <a:lnTo>
                    <a:pt x="949730" y="1610133"/>
                  </a:lnTo>
                  <a:lnTo>
                    <a:pt x="898279" y="1595598"/>
                  </a:lnTo>
                  <a:lnTo>
                    <a:pt x="847927" y="1580448"/>
                  </a:lnTo>
                  <a:lnTo>
                    <a:pt x="798706" y="1564697"/>
                  </a:lnTo>
                  <a:lnTo>
                    <a:pt x="750647" y="1548359"/>
                  </a:lnTo>
                  <a:lnTo>
                    <a:pt x="703779" y="1531444"/>
                  </a:lnTo>
                  <a:lnTo>
                    <a:pt x="658134" y="1513967"/>
                  </a:lnTo>
                  <a:lnTo>
                    <a:pt x="613743" y="1495940"/>
                  </a:lnTo>
                  <a:lnTo>
                    <a:pt x="570635" y="1477377"/>
                  </a:lnTo>
                  <a:lnTo>
                    <a:pt x="528843" y="1458289"/>
                  </a:lnTo>
                  <a:lnTo>
                    <a:pt x="488395" y="1438690"/>
                  </a:lnTo>
                  <a:lnTo>
                    <a:pt x="449324" y="1418592"/>
                  </a:lnTo>
                  <a:lnTo>
                    <a:pt x="411660" y="1398009"/>
                  </a:lnTo>
                  <a:lnTo>
                    <a:pt x="375433" y="1376953"/>
                  </a:lnTo>
                  <a:lnTo>
                    <a:pt x="340674" y="1355438"/>
                  </a:lnTo>
                  <a:lnTo>
                    <a:pt x="307414" y="1333475"/>
                  </a:lnTo>
                  <a:lnTo>
                    <a:pt x="275683" y="1311077"/>
                  </a:lnTo>
                  <a:lnTo>
                    <a:pt x="216933" y="1265031"/>
                  </a:lnTo>
                  <a:lnTo>
                    <a:pt x="164669" y="1217402"/>
                  </a:lnTo>
                  <a:lnTo>
                    <a:pt x="119136" y="1168293"/>
                  </a:lnTo>
                  <a:lnTo>
                    <a:pt x="80581" y="1117805"/>
                  </a:lnTo>
                  <a:lnTo>
                    <a:pt x="49247" y="1066042"/>
                  </a:lnTo>
                  <a:lnTo>
                    <a:pt x="25382" y="1013107"/>
                  </a:lnTo>
                  <a:lnTo>
                    <a:pt x="9229" y="959102"/>
                  </a:lnTo>
                  <a:lnTo>
                    <a:pt x="1035" y="904129"/>
                  </a:lnTo>
                  <a:lnTo>
                    <a:pt x="0" y="8763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53939" y="4874209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3531616" cy="3581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426" y="866902"/>
            <a:ext cx="232664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1</a:t>
            </a:r>
            <a:r>
              <a:rPr dirty="0" spc="-5">
                <a:solidFill>
                  <a:srgbClr val="FF0000"/>
                </a:solidFill>
              </a:rPr>
              <a:t>5</a:t>
            </a:r>
            <a:r>
              <a:rPr dirty="0">
                <a:solidFill>
                  <a:srgbClr val="FFC000"/>
                </a:solidFill>
              </a:rPr>
              <a:t>+</a:t>
            </a:r>
            <a:r>
              <a:rPr dirty="0">
                <a:solidFill>
                  <a:srgbClr val="FFFF00"/>
                </a:solidFill>
              </a:rPr>
              <a:t>5</a:t>
            </a:r>
            <a:r>
              <a:rPr dirty="0">
                <a:solidFill>
                  <a:srgbClr val="00AF50"/>
                </a:solidFill>
              </a:rPr>
              <a:t>=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46892" y="1781543"/>
            <a:ext cx="1134110" cy="1036955"/>
            <a:chOff x="4546892" y="1781543"/>
            <a:chExt cx="1134110" cy="1036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904936"/>
              <a:ext cx="360362" cy="81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1904936"/>
              <a:ext cx="360362" cy="817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1904936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0" y="1904936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6892" y="1781543"/>
              <a:ext cx="1133868" cy="103633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60865" y="1762175"/>
            <a:ext cx="1163320" cy="2959735"/>
            <a:chOff x="3160865" y="1762175"/>
            <a:chExt cx="1163320" cy="29597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1904936"/>
              <a:ext cx="360362" cy="817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1904936"/>
              <a:ext cx="360362" cy="8175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1904936"/>
              <a:ext cx="360362" cy="817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1904936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116" y="1762175"/>
              <a:ext cx="1102321" cy="10750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2895536"/>
              <a:ext cx="360362" cy="81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2895536"/>
              <a:ext cx="360362" cy="8175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2895536"/>
              <a:ext cx="360362" cy="8175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2895536"/>
              <a:ext cx="360362" cy="8175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3809936"/>
              <a:ext cx="360362" cy="817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3809936"/>
              <a:ext cx="360362" cy="8175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3809936"/>
              <a:ext cx="360362" cy="8175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3809936"/>
              <a:ext cx="360362" cy="817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4199" y="3688016"/>
              <a:ext cx="1135938" cy="10334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0865" y="2794698"/>
              <a:ext cx="1162748" cy="99117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09600" y="4953000"/>
            <a:ext cx="17526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0800" y="5715000"/>
            <a:ext cx="18288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5800" y="4953000"/>
            <a:ext cx="19050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77000" y="5638800"/>
            <a:ext cx="1828800" cy="838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866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7500" y="4559300"/>
            <a:ext cx="2997200" cy="1701800"/>
            <a:chOff x="5397500" y="4559300"/>
            <a:chExt cx="2997200" cy="1701800"/>
          </a:xfrm>
        </p:grpSpPr>
        <p:sp>
          <p:nvSpPr>
            <p:cNvPr id="4" name="object 4"/>
            <p:cNvSpPr/>
            <p:nvPr/>
          </p:nvSpPr>
          <p:spPr>
            <a:xfrm>
              <a:off x="5410200" y="4572000"/>
              <a:ext cx="2971800" cy="1676400"/>
            </a:xfrm>
            <a:custGeom>
              <a:avLst/>
              <a:gdLst/>
              <a:ahLst/>
              <a:cxnLst/>
              <a:rect l="l" t="t" r="r" b="b"/>
              <a:pathLst>
                <a:path w="2971800" h="1676400">
                  <a:moveTo>
                    <a:pt x="1485900" y="0"/>
                  </a:moveTo>
                  <a:lnTo>
                    <a:pt x="1424648" y="699"/>
                  </a:lnTo>
                  <a:lnTo>
                    <a:pt x="1364028" y="2778"/>
                  </a:lnTo>
                  <a:lnTo>
                    <a:pt x="1304086" y="6211"/>
                  </a:lnTo>
                  <a:lnTo>
                    <a:pt x="1244871" y="10970"/>
                  </a:lnTo>
                  <a:lnTo>
                    <a:pt x="1186429" y="17029"/>
                  </a:lnTo>
                  <a:lnTo>
                    <a:pt x="1128809" y="24360"/>
                  </a:lnTo>
                  <a:lnTo>
                    <a:pt x="1072060" y="32937"/>
                  </a:lnTo>
                  <a:lnTo>
                    <a:pt x="1016227" y="42732"/>
                  </a:lnTo>
                  <a:lnTo>
                    <a:pt x="961360" y="53719"/>
                  </a:lnTo>
                  <a:lnTo>
                    <a:pt x="907506" y="65871"/>
                  </a:lnTo>
                  <a:lnTo>
                    <a:pt x="854713" y="79160"/>
                  </a:lnTo>
                  <a:lnTo>
                    <a:pt x="803028" y="93560"/>
                  </a:lnTo>
                  <a:lnTo>
                    <a:pt x="752500" y="109043"/>
                  </a:lnTo>
                  <a:lnTo>
                    <a:pt x="703176" y="125584"/>
                  </a:lnTo>
                  <a:lnTo>
                    <a:pt x="655104" y="143154"/>
                  </a:lnTo>
                  <a:lnTo>
                    <a:pt x="608332" y="161726"/>
                  </a:lnTo>
                  <a:lnTo>
                    <a:pt x="562907" y="181275"/>
                  </a:lnTo>
                  <a:lnTo>
                    <a:pt x="518878" y="201773"/>
                  </a:lnTo>
                  <a:lnTo>
                    <a:pt x="476292" y="223192"/>
                  </a:lnTo>
                  <a:lnTo>
                    <a:pt x="435197" y="245506"/>
                  </a:lnTo>
                  <a:lnTo>
                    <a:pt x="395640" y="268689"/>
                  </a:lnTo>
                  <a:lnTo>
                    <a:pt x="357671" y="292712"/>
                  </a:lnTo>
                  <a:lnTo>
                    <a:pt x="321335" y="317549"/>
                  </a:lnTo>
                  <a:lnTo>
                    <a:pt x="286682" y="343174"/>
                  </a:lnTo>
                  <a:lnTo>
                    <a:pt x="253759" y="369558"/>
                  </a:lnTo>
                  <a:lnTo>
                    <a:pt x="222613" y="396676"/>
                  </a:lnTo>
                  <a:lnTo>
                    <a:pt x="193293" y="424500"/>
                  </a:lnTo>
                  <a:lnTo>
                    <a:pt x="165847" y="453003"/>
                  </a:lnTo>
                  <a:lnTo>
                    <a:pt x="140321" y="482158"/>
                  </a:lnTo>
                  <a:lnTo>
                    <a:pt x="95224" y="542317"/>
                  </a:lnTo>
                  <a:lnTo>
                    <a:pt x="58385" y="604762"/>
                  </a:lnTo>
                  <a:lnTo>
                    <a:pt x="30186" y="669276"/>
                  </a:lnTo>
                  <a:lnTo>
                    <a:pt x="11010" y="735644"/>
                  </a:lnTo>
                  <a:lnTo>
                    <a:pt x="1239" y="803650"/>
                  </a:lnTo>
                  <a:lnTo>
                    <a:pt x="0" y="838200"/>
                  </a:lnTo>
                  <a:lnTo>
                    <a:pt x="1239" y="872750"/>
                  </a:lnTo>
                  <a:lnTo>
                    <a:pt x="11010" y="940758"/>
                  </a:lnTo>
                  <a:lnTo>
                    <a:pt x="30186" y="1007127"/>
                  </a:lnTo>
                  <a:lnTo>
                    <a:pt x="58385" y="1071642"/>
                  </a:lnTo>
                  <a:lnTo>
                    <a:pt x="95224" y="1134087"/>
                  </a:lnTo>
                  <a:lnTo>
                    <a:pt x="140321" y="1194247"/>
                  </a:lnTo>
                  <a:lnTo>
                    <a:pt x="165847" y="1223402"/>
                  </a:lnTo>
                  <a:lnTo>
                    <a:pt x="193293" y="1251905"/>
                  </a:lnTo>
                  <a:lnTo>
                    <a:pt x="222613" y="1279729"/>
                  </a:lnTo>
                  <a:lnTo>
                    <a:pt x="253759" y="1306846"/>
                  </a:lnTo>
                  <a:lnTo>
                    <a:pt x="286682" y="1333231"/>
                  </a:lnTo>
                  <a:lnTo>
                    <a:pt x="321335" y="1358855"/>
                  </a:lnTo>
                  <a:lnTo>
                    <a:pt x="357671" y="1383692"/>
                  </a:lnTo>
                  <a:lnTo>
                    <a:pt x="395640" y="1407715"/>
                  </a:lnTo>
                  <a:lnTo>
                    <a:pt x="435197" y="1430897"/>
                  </a:lnTo>
                  <a:lnTo>
                    <a:pt x="476292" y="1453212"/>
                  </a:lnTo>
                  <a:lnTo>
                    <a:pt x="518878" y="1474631"/>
                  </a:lnTo>
                  <a:lnTo>
                    <a:pt x="562907" y="1495128"/>
                  </a:lnTo>
                  <a:lnTo>
                    <a:pt x="608332" y="1514676"/>
                  </a:lnTo>
                  <a:lnTo>
                    <a:pt x="655104" y="1533249"/>
                  </a:lnTo>
                  <a:lnTo>
                    <a:pt x="703176" y="1550819"/>
                  </a:lnTo>
                  <a:lnTo>
                    <a:pt x="752500" y="1567358"/>
                  </a:lnTo>
                  <a:lnTo>
                    <a:pt x="803028" y="1582842"/>
                  </a:lnTo>
                  <a:lnTo>
                    <a:pt x="854713" y="1597241"/>
                  </a:lnTo>
                  <a:lnTo>
                    <a:pt x="907506" y="1610530"/>
                  </a:lnTo>
                  <a:lnTo>
                    <a:pt x="961360" y="1622681"/>
                  </a:lnTo>
                  <a:lnTo>
                    <a:pt x="1016227" y="1633668"/>
                  </a:lnTo>
                  <a:lnTo>
                    <a:pt x="1072060" y="1643463"/>
                  </a:lnTo>
                  <a:lnTo>
                    <a:pt x="1128809" y="1652039"/>
                  </a:lnTo>
                  <a:lnTo>
                    <a:pt x="1186429" y="1659370"/>
                  </a:lnTo>
                  <a:lnTo>
                    <a:pt x="1244871" y="1665429"/>
                  </a:lnTo>
                  <a:lnTo>
                    <a:pt x="1304086" y="1670188"/>
                  </a:lnTo>
                  <a:lnTo>
                    <a:pt x="1364028" y="1673621"/>
                  </a:lnTo>
                  <a:lnTo>
                    <a:pt x="1424648" y="1675700"/>
                  </a:lnTo>
                  <a:lnTo>
                    <a:pt x="1485900" y="1676400"/>
                  </a:lnTo>
                  <a:lnTo>
                    <a:pt x="1547151" y="1675700"/>
                  </a:lnTo>
                  <a:lnTo>
                    <a:pt x="1607771" y="1673621"/>
                  </a:lnTo>
                  <a:lnTo>
                    <a:pt x="1667713" y="1670188"/>
                  </a:lnTo>
                  <a:lnTo>
                    <a:pt x="1726928" y="1665429"/>
                  </a:lnTo>
                  <a:lnTo>
                    <a:pt x="1785370" y="1659370"/>
                  </a:lnTo>
                  <a:lnTo>
                    <a:pt x="1842990" y="1652039"/>
                  </a:lnTo>
                  <a:lnTo>
                    <a:pt x="1899739" y="1643463"/>
                  </a:lnTo>
                  <a:lnTo>
                    <a:pt x="1955572" y="1633668"/>
                  </a:lnTo>
                  <a:lnTo>
                    <a:pt x="2010439" y="1622681"/>
                  </a:lnTo>
                  <a:lnTo>
                    <a:pt x="2064293" y="1610530"/>
                  </a:lnTo>
                  <a:lnTo>
                    <a:pt x="2117086" y="1597241"/>
                  </a:lnTo>
                  <a:lnTo>
                    <a:pt x="2168771" y="1582842"/>
                  </a:lnTo>
                  <a:lnTo>
                    <a:pt x="2219299" y="1567358"/>
                  </a:lnTo>
                  <a:lnTo>
                    <a:pt x="2268623" y="1550819"/>
                  </a:lnTo>
                  <a:lnTo>
                    <a:pt x="2316695" y="1533249"/>
                  </a:lnTo>
                  <a:lnTo>
                    <a:pt x="2363467" y="1514676"/>
                  </a:lnTo>
                  <a:lnTo>
                    <a:pt x="2408892" y="1495128"/>
                  </a:lnTo>
                  <a:lnTo>
                    <a:pt x="2452921" y="1474631"/>
                  </a:lnTo>
                  <a:lnTo>
                    <a:pt x="2495507" y="1453212"/>
                  </a:lnTo>
                  <a:lnTo>
                    <a:pt x="2536602" y="1430897"/>
                  </a:lnTo>
                  <a:lnTo>
                    <a:pt x="2576159" y="1407715"/>
                  </a:lnTo>
                  <a:lnTo>
                    <a:pt x="2614128" y="1383692"/>
                  </a:lnTo>
                  <a:lnTo>
                    <a:pt x="2650464" y="1358855"/>
                  </a:lnTo>
                  <a:lnTo>
                    <a:pt x="2685117" y="1333231"/>
                  </a:lnTo>
                  <a:lnTo>
                    <a:pt x="2718040" y="1306846"/>
                  </a:lnTo>
                  <a:lnTo>
                    <a:pt x="2749186" y="1279729"/>
                  </a:lnTo>
                  <a:lnTo>
                    <a:pt x="2778506" y="1251905"/>
                  </a:lnTo>
                  <a:lnTo>
                    <a:pt x="2805952" y="1223402"/>
                  </a:lnTo>
                  <a:lnTo>
                    <a:pt x="2831478" y="1194247"/>
                  </a:lnTo>
                  <a:lnTo>
                    <a:pt x="2876575" y="1134087"/>
                  </a:lnTo>
                  <a:lnTo>
                    <a:pt x="2913414" y="1071642"/>
                  </a:lnTo>
                  <a:lnTo>
                    <a:pt x="2941613" y="1007127"/>
                  </a:lnTo>
                  <a:lnTo>
                    <a:pt x="2960789" y="940758"/>
                  </a:lnTo>
                  <a:lnTo>
                    <a:pt x="2970560" y="872750"/>
                  </a:lnTo>
                  <a:lnTo>
                    <a:pt x="2971800" y="838200"/>
                  </a:lnTo>
                  <a:lnTo>
                    <a:pt x="2970560" y="803650"/>
                  </a:lnTo>
                  <a:lnTo>
                    <a:pt x="2960789" y="735644"/>
                  </a:lnTo>
                  <a:lnTo>
                    <a:pt x="2941613" y="669276"/>
                  </a:lnTo>
                  <a:lnTo>
                    <a:pt x="2913414" y="604762"/>
                  </a:lnTo>
                  <a:lnTo>
                    <a:pt x="2876575" y="542317"/>
                  </a:lnTo>
                  <a:lnTo>
                    <a:pt x="2831478" y="482158"/>
                  </a:lnTo>
                  <a:lnTo>
                    <a:pt x="2805952" y="453003"/>
                  </a:lnTo>
                  <a:lnTo>
                    <a:pt x="2778506" y="424500"/>
                  </a:lnTo>
                  <a:lnTo>
                    <a:pt x="2749186" y="396676"/>
                  </a:lnTo>
                  <a:lnTo>
                    <a:pt x="2718040" y="369558"/>
                  </a:lnTo>
                  <a:lnTo>
                    <a:pt x="2685117" y="343174"/>
                  </a:lnTo>
                  <a:lnTo>
                    <a:pt x="2650464" y="317549"/>
                  </a:lnTo>
                  <a:lnTo>
                    <a:pt x="2614128" y="292712"/>
                  </a:lnTo>
                  <a:lnTo>
                    <a:pt x="2576159" y="268689"/>
                  </a:lnTo>
                  <a:lnTo>
                    <a:pt x="2536602" y="245506"/>
                  </a:lnTo>
                  <a:lnTo>
                    <a:pt x="2495507" y="223192"/>
                  </a:lnTo>
                  <a:lnTo>
                    <a:pt x="2452921" y="201773"/>
                  </a:lnTo>
                  <a:lnTo>
                    <a:pt x="2408892" y="181275"/>
                  </a:lnTo>
                  <a:lnTo>
                    <a:pt x="2363467" y="161726"/>
                  </a:lnTo>
                  <a:lnTo>
                    <a:pt x="2316695" y="143154"/>
                  </a:lnTo>
                  <a:lnTo>
                    <a:pt x="2268623" y="125584"/>
                  </a:lnTo>
                  <a:lnTo>
                    <a:pt x="2219299" y="109043"/>
                  </a:lnTo>
                  <a:lnTo>
                    <a:pt x="2168771" y="93560"/>
                  </a:lnTo>
                  <a:lnTo>
                    <a:pt x="2117086" y="79160"/>
                  </a:lnTo>
                  <a:lnTo>
                    <a:pt x="2064293" y="65871"/>
                  </a:lnTo>
                  <a:lnTo>
                    <a:pt x="2010439" y="53719"/>
                  </a:lnTo>
                  <a:lnTo>
                    <a:pt x="1955572" y="42732"/>
                  </a:lnTo>
                  <a:lnTo>
                    <a:pt x="1899739" y="32937"/>
                  </a:lnTo>
                  <a:lnTo>
                    <a:pt x="1842990" y="24360"/>
                  </a:lnTo>
                  <a:lnTo>
                    <a:pt x="1785370" y="17029"/>
                  </a:lnTo>
                  <a:lnTo>
                    <a:pt x="1726928" y="10970"/>
                  </a:lnTo>
                  <a:lnTo>
                    <a:pt x="1667713" y="6211"/>
                  </a:lnTo>
                  <a:lnTo>
                    <a:pt x="1607771" y="2778"/>
                  </a:lnTo>
                  <a:lnTo>
                    <a:pt x="1547151" y="699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0200" y="4572000"/>
              <a:ext cx="2971800" cy="1676400"/>
            </a:xfrm>
            <a:custGeom>
              <a:avLst/>
              <a:gdLst/>
              <a:ahLst/>
              <a:cxnLst/>
              <a:rect l="l" t="t" r="r" b="b"/>
              <a:pathLst>
                <a:path w="2971800" h="1676400">
                  <a:moveTo>
                    <a:pt x="0" y="838200"/>
                  </a:moveTo>
                  <a:lnTo>
                    <a:pt x="4925" y="769455"/>
                  </a:lnTo>
                  <a:lnTo>
                    <a:pt x="19447" y="702242"/>
                  </a:lnTo>
                  <a:lnTo>
                    <a:pt x="43182" y="636774"/>
                  </a:lnTo>
                  <a:lnTo>
                    <a:pt x="75748" y="573267"/>
                  </a:lnTo>
                  <a:lnTo>
                    <a:pt x="116764" y="511938"/>
                  </a:lnTo>
                  <a:lnTo>
                    <a:pt x="165847" y="453003"/>
                  </a:lnTo>
                  <a:lnTo>
                    <a:pt x="193293" y="424500"/>
                  </a:lnTo>
                  <a:lnTo>
                    <a:pt x="222613" y="396676"/>
                  </a:lnTo>
                  <a:lnTo>
                    <a:pt x="253759" y="369558"/>
                  </a:lnTo>
                  <a:lnTo>
                    <a:pt x="286682" y="343174"/>
                  </a:lnTo>
                  <a:lnTo>
                    <a:pt x="321335" y="317549"/>
                  </a:lnTo>
                  <a:lnTo>
                    <a:pt x="357671" y="292712"/>
                  </a:lnTo>
                  <a:lnTo>
                    <a:pt x="395640" y="268689"/>
                  </a:lnTo>
                  <a:lnTo>
                    <a:pt x="435197" y="245506"/>
                  </a:lnTo>
                  <a:lnTo>
                    <a:pt x="476292" y="223192"/>
                  </a:lnTo>
                  <a:lnTo>
                    <a:pt x="518878" y="201773"/>
                  </a:lnTo>
                  <a:lnTo>
                    <a:pt x="562907" y="181275"/>
                  </a:lnTo>
                  <a:lnTo>
                    <a:pt x="608332" y="161726"/>
                  </a:lnTo>
                  <a:lnTo>
                    <a:pt x="655104" y="143154"/>
                  </a:lnTo>
                  <a:lnTo>
                    <a:pt x="703176" y="125584"/>
                  </a:lnTo>
                  <a:lnTo>
                    <a:pt x="752500" y="109043"/>
                  </a:lnTo>
                  <a:lnTo>
                    <a:pt x="803028" y="93560"/>
                  </a:lnTo>
                  <a:lnTo>
                    <a:pt x="854713" y="79160"/>
                  </a:lnTo>
                  <a:lnTo>
                    <a:pt x="907506" y="65871"/>
                  </a:lnTo>
                  <a:lnTo>
                    <a:pt x="961360" y="53719"/>
                  </a:lnTo>
                  <a:lnTo>
                    <a:pt x="1016227" y="42732"/>
                  </a:lnTo>
                  <a:lnTo>
                    <a:pt x="1072060" y="32937"/>
                  </a:lnTo>
                  <a:lnTo>
                    <a:pt x="1128809" y="24360"/>
                  </a:lnTo>
                  <a:lnTo>
                    <a:pt x="1186429" y="17029"/>
                  </a:lnTo>
                  <a:lnTo>
                    <a:pt x="1244871" y="10970"/>
                  </a:lnTo>
                  <a:lnTo>
                    <a:pt x="1304086" y="6211"/>
                  </a:lnTo>
                  <a:lnTo>
                    <a:pt x="1364028" y="2778"/>
                  </a:lnTo>
                  <a:lnTo>
                    <a:pt x="1424648" y="699"/>
                  </a:lnTo>
                  <a:lnTo>
                    <a:pt x="1485900" y="0"/>
                  </a:lnTo>
                  <a:lnTo>
                    <a:pt x="1547151" y="699"/>
                  </a:lnTo>
                  <a:lnTo>
                    <a:pt x="1607771" y="2778"/>
                  </a:lnTo>
                  <a:lnTo>
                    <a:pt x="1667713" y="6211"/>
                  </a:lnTo>
                  <a:lnTo>
                    <a:pt x="1726928" y="10970"/>
                  </a:lnTo>
                  <a:lnTo>
                    <a:pt x="1785370" y="17029"/>
                  </a:lnTo>
                  <a:lnTo>
                    <a:pt x="1842990" y="24360"/>
                  </a:lnTo>
                  <a:lnTo>
                    <a:pt x="1899739" y="32937"/>
                  </a:lnTo>
                  <a:lnTo>
                    <a:pt x="1955572" y="42732"/>
                  </a:lnTo>
                  <a:lnTo>
                    <a:pt x="2010439" y="53719"/>
                  </a:lnTo>
                  <a:lnTo>
                    <a:pt x="2064293" y="65871"/>
                  </a:lnTo>
                  <a:lnTo>
                    <a:pt x="2117086" y="79160"/>
                  </a:lnTo>
                  <a:lnTo>
                    <a:pt x="2168771" y="93560"/>
                  </a:lnTo>
                  <a:lnTo>
                    <a:pt x="2219299" y="109043"/>
                  </a:lnTo>
                  <a:lnTo>
                    <a:pt x="2268623" y="125584"/>
                  </a:lnTo>
                  <a:lnTo>
                    <a:pt x="2316695" y="143154"/>
                  </a:lnTo>
                  <a:lnTo>
                    <a:pt x="2363467" y="161726"/>
                  </a:lnTo>
                  <a:lnTo>
                    <a:pt x="2408892" y="181275"/>
                  </a:lnTo>
                  <a:lnTo>
                    <a:pt x="2452921" y="201773"/>
                  </a:lnTo>
                  <a:lnTo>
                    <a:pt x="2495507" y="223192"/>
                  </a:lnTo>
                  <a:lnTo>
                    <a:pt x="2536602" y="245506"/>
                  </a:lnTo>
                  <a:lnTo>
                    <a:pt x="2576159" y="268689"/>
                  </a:lnTo>
                  <a:lnTo>
                    <a:pt x="2614128" y="292712"/>
                  </a:lnTo>
                  <a:lnTo>
                    <a:pt x="2650464" y="317549"/>
                  </a:lnTo>
                  <a:lnTo>
                    <a:pt x="2685117" y="343174"/>
                  </a:lnTo>
                  <a:lnTo>
                    <a:pt x="2718040" y="369558"/>
                  </a:lnTo>
                  <a:lnTo>
                    <a:pt x="2749186" y="396676"/>
                  </a:lnTo>
                  <a:lnTo>
                    <a:pt x="2778506" y="424500"/>
                  </a:lnTo>
                  <a:lnTo>
                    <a:pt x="2805952" y="453003"/>
                  </a:lnTo>
                  <a:lnTo>
                    <a:pt x="2831478" y="482158"/>
                  </a:lnTo>
                  <a:lnTo>
                    <a:pt x="2876575" y="542317"/>
                  </a:lnTo>
                  <a:lnTo>
                    <a:pt x="2913414" y="604762"/>
                  </a:lnTo>
                  <a:lnTo>
                    <a:pt x="2941613" y="669276"/>
                  </a:lnTo>
                  <a:lnTo>
                    <a:pt x="2960789" y="735644"/>
                  </a:lnTo>
                  <a:lnTo>
                    <a:pt x="2970560" y="803650"/>
                  </a:lnTo>
                  <a:lnTo>
                    <a:pt x="2971800" y="838200"/>
                  </a:lnTo>
                  <a:lnTo>
                    <a:pt x="2970560" y="872750"/>
                  </a:lnTo>
                  <a:lnTo>
                    <a:pt x="2966874" y="906945"/>
                  </a:lnTo>
                  <a:lnTo>
                    <a:pt x="2952352" y="974161"/>
                  </a:lnTo>
                  <a:lnTo>
                    <a:pt x="2928617" y="1039630"/>
                  </a:lnTo>
                  <a:lnTo>
                    <a:pt x="2896051" y="1103137"/>
                  </a:lnTo>
                  <a:lnTo>
                    <a:pt x="2855035" y="1164466"/>
                  </a:lnTo>
                  <a:lnTo>
                    <a:pt x="2805952" y="1223402"/>
                  </a:lnTo>
                  <a:lnTo>
                    <a:pt x="2778506" y="1251905"/>
                  </a:lnTo>
                  <a:lnTo>
                    <a:pt x="2749186" y="1279729"/>
                  </a:lnTo>
                  <a:lnTo>
                    <a:pt x="2718040" y="1306846"/>
                  </a:lnTo>
                  <a:lnTo>
                    <a:pt x="2685117" y="1333231"/>
                  </a:lnTo>
                  <a:lnTo>
                    <a:pt x="2650464" y="1358855"/>
                  </a:lnTo>
                  <a:lnTo>
                    <a:pt x="2614128" y="1383692"/>
                  </a:lnTo>
                  <a:lnTo>
                    <a:pt x="2576159" y="1407715"/>
                  </a:lnTo>
                  <a:lnTo>
                    <a:pt x="2536602" y="1430897"/>
                  </a:lnTo>
                  <a:lnTo>
                    <a:pt x="2495507" y="1453212"/>
                  </a:lnTo>
                  <a:lnTo>
                    <a:pt x="2452921" y="1474631"/>
                  </a:lnTo>
                  <a:lnTo>
                    <a:pt x="2408892" y="1495128"/>
                  </a:lnTo>
                  <a:lnTo>
                    <a:pt x="2363467" y="1514676"/>
                  </a:lnTo>
                  <a:lnTo>
                    <a:pt x="2316695" y="1533249"/>
                  </a:lnTo>
                  <a:lnTo>
                    <a:pt x="2268623" y="1550819"/>
                  </a:lnTo>
                  <a:lnTo>
                    <a:pt x="2219299" y="1567358"/>
                  </a:lnTo>
                  <a:lnTo>
                    <a:pt x="2168771" y="1582842"/>
                  </a:lnTo>
                  <a:lnTo>
                    <a:pt x="2117086" y="1597241"/>
                  </a:lnTo>
                  <a:lnTo>
                    <a:pt x="2064293" y="1610530"/>
                  </a:lnTo>
                  <a:lnTo>
                    <a:pt x="2010439" y="1622681"/>
                  </a:lnTo>
                  <a:lnTo>
                    <a:pt x="1955572" y="1633668"/>
                  </a:lnTo>
                  <a:lnTo>
                    <a:pt x="1899739" y="1643463"/>
                  </a:lnTo>
                  <a:lnTo>
                    <a:pt x="1842990" y="1652039"/>
                  </a:lnTo>
                  <a:lnTo>
                    <a:pt x="1785370" y="1659370"/>
                  </a:lnTo>
                  <a:lnTo>
                    <a:pt x="1726928" y="1665429"/>
                  </a:lnTo>
                  <a:lnTo>
                    <a:pt x="1667713" y="1670188"/>
                  </a:lnTo>
                  <a:lnTo>
                    <a:pt x="1607771" y="1673621"/>
                  </a:lnTo>
                  <a:lnTo>
                    <a:pt x="1547151" y="1675700"/>
                  </a:lnTo>
                  <a:lnTo>
                    <a:pt x="1485900" y="1676400"/>
                  </a:lnTo>
                  <a:lnTo>
                    <a:pt x="1424648" y="1675700"/>
                  </a:lnTo>
                  <a:lnTo>
                    <a:pt x="1364028" y="1673621"/>
                  </a:lnTo>
                  <a:lnTo>
                    <a:pt x="1304086" y="1670188"/>
                  </a:lnTo>
                  <a:lnTo>
                    <a:pt x="1244871" y="1665429"/>
                  </a:lnTo>
                  <a:lnTo>
                    <a:pt x="1186429" y="1659370"/>
                  </a:lnTo>
                  <a:lnTo>
                    <a:pt x="1128809" y="1652039"/>
                  </a:lnTo>
                  <a:lnTo>
                    <a:pt x="1072060" y="1643463"/>
                  </a:lnTo>
                  <a:lnTo>
                    <a:pt x="1016227" y="1633668"/>
                  </a:lnTo>
                  <a:lnTo>
                    <a:pt x="961360" y="1622681"/>
                  </a:lnTo>
                  <a:lnTo>
                    <a:pt x="907506" y="1610530"/>
                  </a:lnTo>
                  <a:lnTo>
                    <a:pt x="854713" y="1597241"/>
                  </a:lnTo>
                  <a:lnTo>
                    <a:pt x="803028" y="1582842"/>
                  </a:lnTo>
                  <a:lnTo>
                    <a:pt x="752500" y="1567358"/>
                  </a:lnTo>
                  <a:lnTo>
                    <a:pt x="703176" y="1550819"/>
                  </a:lnTo>
                  <a:lnTo>
                    <a:pt x="655104" y="1533249"/>
                  </a:lnTo>
                  <a:lnTo>
                    <a:pt x="608332" y="1514676"/>
                  </a:lnTo>
                  <a:lnTo>
                    <a:pt x="562907" y="1495128"/>
                  </a:lnTo>
                  <a:lnTo>
                    <a:pt x="518878" y="1474631"/>
                  </a:lnTo>
                  <a:lnTo>
                    <a:pt x="476292" y="1453212"/>
                  </a:lnTo>
                  <a:lnTo>
                    <a:pt x="435197" y="1430897"/>
                  </a:lnTo>
                  <a:lnTo>
                    <a:pt x="395640" y="1407715"/>
                  </a:lnTo>
                  <a:lnTo>
                    <a:pt x="357671" y="1383692"/>
                  </a:lnTo>
                  <a:lnTo>
                    <a:pt x="321335" y="1358855"/>
                  </a:lnTo>
                  <a:lnTo>
                    <a:pt x="286682" y="1333231"/>
                  </a:lnTo>
                  <a:lnTo>
                    <a:pt x="253759" y="1306846"/>
                  </a:lnTo>
                  <a:lnTo>
                    <a:pt x="222613" y="1279729"/>
                  </a:lnTo>
                  <a:lnTo>
                    <a:pt x="193293" y="1251905"/>
                  </a:lnTo>
                  <a:lnTo>
                    <a:pt x="165847" y="1223402"/>
                  </a:lnTo>
                  <a:lnTo>
                    <a:pt x="140321" y="1194247"/>
                  </a:lnTo>
                  <a:lnTo>
                    <a:pt x="95224" y="1134087"/>
                  </a:lnTo>
                  <a:lnTo>
                    <a:pt x="58385" y="1071642"/>
                  </a:lnTo>
                  <a:lnTo>
                    <a:pt x="30186" y="1007127"/>
                  </a:lnTo>
                  <a:lnTo>
                    <a:pt x="11010" y="940758"/>
                  </a:lnTo>
                  <a:lnTo>
                    <a:pt x="1239" y="872750"/>
                  </a:lnTo>
                  <a:lnTo>
                    <a:pt x="0" y="838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995542" y="4531232"/>
            <a:ext cx="1802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4188" y="1905000"/>
            <a:ext cx="7283450" cy="2771775"/>
            <a:chOff x="184188" y="1905000"/>
            <a:chExt cx="7283450" cy="27717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188" y="1905000"/>
              <a:ext cx="5254498" cy="2771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30480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2064" y="0"/>
            <a:ext cx="658050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98725" marR="5080" indent="-2486025">
              <a:lnSpc>
                <a:spcPct val="100000"/>
              </a:lnSpc>
              <a:spcBef>
                <a:spcPts val="100"/>
              </a:spcBef>
            </a:pPr>
            <a:r>
              <a:rPr dirty="0" sz="7200" spc="-145" b="1">
                <a:solidFill>
                  <a:srgbClr val="6F2F9F"/>
                </a:solidFill>
                <a:latin typeface="Calibri"/>
                <a:cs typeface="Calibri"/>
              </a:rPr>
              <a:t>Your</a:t>
            </a:r>
            <a:r>
              <a:rPr dirty="0" sz="7200" spc="-3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0" b="1">
                <a:solidFill>
                  <a:srgbClr val="6F2F9F"/>
                </a:solidFill>
                <a:latin typeface="Calibri"/>
                <a:cs typeface="Calibri"/>
              </a:rPr>
              <a:t>Done!</a:t>
            </a:r>
            <a:r>
              <a:rPr dirty="0" sz="7200" spc="-4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35" b="1">
                <a:solidFill>
                  <a:srgbClr val="6F2F9F"/>
                </a:solidFill>
                <a:latin typeface="Calibri"/>
                <a:cs typeface="Calibri"/>
              </a:rPr>
              <a:t>Great </a:t>
            </a:r>
            <a:r>
              <a:rPr dirty="0" sz="7200" spc="-16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Job!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73700" y="4787900"/>
            <a:ext cx="3378200" cy="1625600"/>
            <a:chOff x="5473700" y="4787900"/>
            <a:chExt cx="3378200" cy="1625600"/>
          </a:xfrm>
        </p:grpSpPr>
        <p:sp>
          <p:nvSpPr>
            <p:cNvPr id="4" name="object 4"/>
            <p:cNvSpPr/>
            <p:nvPr/>
          </p:nvSpPr>
          <p:spPr>
            <a:xfrm>
              <a:off x="5486400" y="4800600"/>
              <a:ext cx="3352800" cy="1600200"/>
            </a:xfrm>
            <a:custGeom>
              <a:avLst/>
              <a:gdLst/>
              <a:ahLst/>
              <a:cxnLst/>
              <a:rect l="l" t="t" r="r" b="b"/>
              <a:pathLst>
                <a:path w="3352800" h="1600200">
                  <a:moveTo>
                    <a:pt x="1676400" y="0"/>
                  </a:moveTo>
                  <a:lnTo>
                    <a:pt x="1612098" y="577"/>
                  </a:lnTo>
                  <a:lnTo>
                    <a:pt x="1548409" y="2297"/>
                  </a:lnTo>
                  <a:lnTo>
                    <a:pt x="1485376" y="5138"/>
                  </a:lnTo>
                  <a:lnTo>
                    <a:pt x="1423041" y="9079"/>
                  </a:lnTo>
                  <a:lnTo>
                    <a:pt x="1361449" y="14100"/>
                  </a:lnTo>
                  <a:lnTo>
                    <a:pt x="1300643" y="20180"/>
                  </a:lnTo>
                  <a:lnTo>
                    <a:pt x="1240665" y="27298"/>
                  </a:lnTo>
                  <a:lnTo>
                    <a:pt x="1181561" y="35433"/>
                  </a:lnTo>
                  <a:lnTo>
                    <a:pt x="1123372" y="44565"/>
                  </a:lnTo>
                  <a:lnTo>
                    <a:pt x="1066143" y="54673"/>
                  </a:lnTo>
                  <a:lnTo>
                    <a:pt x="1009917" y="65737"/>
                  </a:lnTo>
                  <a:lnTo>
                    <a:pt x="954737" y="77735"/>
                  </a:lnTo>
                  <a:lnTo>
                    <a:pt x="900647" y="90646"/>
                  </a:lnTo>
                  <a:lnTo>
                    <a:pt x="847690" y="104451"/>
                  </a:lnTo>
                  <a:lnTo>
                    <a:pt x="795910" y="119128"/>
                  </a:lnTo>
                  <a:lnTo>
                    <a:pt x="745349" y="134657"/>
                  </a:lnTo>
                  <a:lnTo>
                    <a:pt x="696052" y="151017"/>
                  </a:lnTo>
                  <a:lnTo>
                    <a:pt x="648062" y="168187"/>
                  </a:lnTo>
                  <a:lnTo>
                    <a:pt x="601422" y="186146"/>
                  </a:lnTo>
                  <a:lnTo>
                    <a:pt x="556175" y="204874"/>
                  </a:lnTo>
                  <a:lnTo>
                    <a:pt x="512366" y="224350"/>
                  </a:lnTo>
                  <a:lnTo>
                    <a:pt x="470036" y="244553"/>
                  </a:lnTo>
                  <a:lnTo>
                    <a:pt x="429231" y="265463"/>
                  </a:lnTo>
                  <a:lnTo>
                    <a:pt x="389993" y="287059"/>
                  </a:lnTo>
                  <a:lnTo>
                    <a:pt x="352366" y="309319"/>
                  </a:lnTo>
                  <a:lnTo>
                    <a:pt x="316393" y="332224"/>
                  </a:lnTo>
                  <a:lnTo>
                    <a:pt x="282117" y="355752"/>
                  </a:lnTo>
                  <a:lnTo>
                    <a:pt x="249583" y="379884"/>
                  </a:lnTo>
                  <a:lnTo>
                    <a:pt x="218833" y="404597"/>
                  </a:lnTo>
                  <a:lnTo>
                    <a:pt x="189910" y="429872"/>
                  </a:lnTo>
                  <a:lnTo>
                    <a:pt x="137722" y="482023"/>
                  </a:lnTo>
                  <a:lnTo>
                    <a:pt x="93366" y="536171"/>
                  </a:lnTo>
                  <a:lnTo>
                    <a:pt x="57190" y="592149"/>
                  </a:lnTo>
                  <a:lnTo>
                    <a:pt x="29540" y="649793"/>
                  </a:lnTo>
                  <a:lnTo>
                    <a:pt x="10764" y="708936"/>
                  </a:lnTo>
                  <a:lnTo>
                    <a:pt x="1210" y="769413"/>
                  </a:lnTo>
                  <a:lnTo>
                    <a:pt x="0" y="800100"/>
                  </a:lnTo>
                  <a:lnTo>
                    <a:pt x="1210" y="830789"/>
                  </a:lnTo>
                  <a:lnTo>
                    <a:pt x="10764" y="891272"/>
                  </a:lnTo>
                  <a:lnTo>
                    <a:pt x="29540" y="950420"/>
                  </a:lnTo>
                  <a:lnTo>
                    <a:pt x="57190" y="1008067"/>
                  </a:lnTo>
                  <a:lnTo>
                    <a:pt x="93366" y="1064048"/>
                  </a:lnTo>
                  <a:lnTo>
                    <a:pt x="137722" y="1118198"/>
                  </a:lnTo>
                  <a:lnTo>
                    <a:pt x="189910" y="1170349"/>
                  </a:lnTo>
                  <a:lnTo>
                    <a:pt x="218833" y="1195624"/>
                  </a:lnTo>
                  <a:lnTo>
                    <a:pt x="249583" y="1220338"/>
                  </a:lnTo>
                  <a:lnTo>
                    <a:pt x="282117" y="1244469"/>
                  </a:lnTo>
                  <a:lnTo>
                    <a:pt x="316393" y="1267997"/>
                  </a:lnTo>
                  <a:lnTo>
                    <a:pt x="352366" y="1290901"/>
                  </a:lnTo>
                  <a:lnTo>
                    <a:pt x="389993" y="1313161"/>
                  </a:lnTo>
                  <a:lnTo>
                    <a:pt x="429231" y="1334756"/>
                  </a:lnTo>
                  <a:lnTo>
                    <a:pt x="470036" y="1355665"/>
                  </a:lnTo>
                  <a:lnTo>
                    <a:pt x="512366" y="1375867"/>
                  </a:lnTo>
                  <a:lnTo>
                    <a:pt x="556175" y="1395342"/>
                  </a:lnTo>
                  <a:lnTo>
                    <a:pt x="601422" y="1414069"/>
                  </a:lnTo>
                  <a:lnTo>
                    <a:pt x="648062" y="1432028"/>
                  </a:lnTo>
                  <a:lnTo>
                    <a:pt x="696052" y="1449196"/>
                  </a:lnTo>
                  <a:lnTo>
                    <a:pt x="745349" y="1465555"/>
                  </a:lnTo>
                  <a:lnTo>
                    <a:pt x="795910" y="1481083"/>
                  </a:lnTo>
                  <a:lnTo>
                    <a:pt x="847690" y="1495759"/>
                  </a:lnTo>
                  <a:lnTo>
                    <a:pt x="900647" y="1509562"/>
                  </a:lnTo>
                  <a:lnTo>
                    <a:pt x="954737" y="1522473"/>
                  </a:lnTo>
                  <a:lnTo>
                    <a:pt x="1009917" y="1534470"/>
                  </a:lnTo>
                  <a:lnTo>
                    <a:pt x="1066143" y="1545532"/>
                  </a:lnTo>
                  <a:lnTo>
                    <a:pt x="1123372" y="1555639"/>
                  </a:lnTo>
                  <a:lnTo>
                    <a:pt x="1181561" y="1564770"/>
                  </a:lnTo>
                  <a:lnTo>
                    <a:pt x="1240665" y="1572905"/>
                  </a:lnTo>
                  <a:lnTo>
                    <a:pt x="1300643" y="1580022"/>
                  </a:lnTo>
                  <a:lnTo>
                    <a:pt x="1361449" y="1586101"/>
                  </a:lnTo>
                  <a:lnTo>
                    <a:pt x="1423041" y="1591121"/>
                  </a:lnTo>
                  <a:lnTo>
                    <a:pt x="1485376" y="1595062"/>
                  </a:lnTo>
                  <a:lnTo>
                    <a:pt x="1548409" y="1597902"/>
                  </a:lnTo>
                  <a:lnTo>
                    <a:pt x="1612098" y="1599622"/>
                  </a:lnTo>
                  <a:lnTo>
                    <a:pt x="1676400" y="1600200"/>
                  </a:lnTo>
                  <a:lnTo>
                    <a:pt x="1740701" y="1599622"/>
                  </a:lnTo>
                  <a:lnTo>
                    <a:pt x="1804390" y="1597902"/>
                  </a:lnTo>
                  <a:lnTo>
                    <a:pt x="1867423" y="1595062"/>
                  </a:lnTo>
                  <a:lnTo>
                    <a:pt x="1929758" y="1591121"/>
                  </a:lnTo>
                  <a:lnTo>
                    <a:pt x="1991350" y="1586101"/>
                  </a:lnTo>
                  <a:lnTo>
                    <a:pt x="2052156" y="1580022"/>
                  </a:lnTo>
                  <a:lnTo>
                    <a:pt x="2112134" y="1572905"/>
                  </a:lnTo>
                  <a:lnTo>
                    <a:pt x="2171238" y="1564770"/>
                  </a:lnTo>
                  <a:lnTo>
                    <a:pt x="2229427" y="1555639"/>
                  </a:lnTo>
                  <a:lnTo>
                    <a:pt x="2286656" y="1545532"/>
                  </a:lnTo>
                  <a:lnTo>
                    <a:pt x="2342882" y="1534470"/>
                  </a:lnTo>
                  <a:lnTo>
                    <a:pt x="2398062" y="1522473"/>
                  </a:lnTo>
                  <a:lnTo>
                    <a:pt x="2452152" y="1509562"/>
                  </a:lnTo>
                  <a:lnTo>
                    <a:pt x="2505109" y="1495759"/>
                  </a:lnTo>
                  <a:lnTo>
                    <a:pt x="2556889" y="1481083"/>
                  </a:lnTo>
                  <a:lnTo>
                    <a:pt x="2607450" y="1465555"/>
                  </a:lnTo>
                  <a:lnTo>
                    <a:pt x="2656747" y="1449196"/>
                  </a:lnTo>
                  <a:lnTo>
                    <a:pt x="2704737" y="1432028"/>
                  </a:lnTo>
                  <a:lnTo>
                    <a:pt x="2751377" y="1414069"/>
                  </a:lnTo>
                  <a:lnTo>
                    <a:pt x="2796624" y="1395342"/>
                  </a:lnTo>
                  <a:lnTo>
                    <a:pt x="2840433" y="1375867"/>
                  </a:lnTo>
                  <a:lnTo>
                    <a:pt x="2882763" y="1355665"/>
                  </a:lnTo>
                  <a:lnTo>
                    <a:pt x="2923568" y="1334756"/>
                  </a:lnTo>
                  <a:lnTo>
                    <a:pt x="2962806" y="1313161"/>
                  </a:lnTo>
                  <a:lnTo>
                    <a:pt x="3000433" y="1290901"/>
                  </a:lnTo>
                  <a:lnTo>
                    <a:pt x="3036406" y="1267997"/>
                  </a:lnTo>
                  <a:lnTo>
                    <a:pt x="3070682" y="1244469"/>
                  </a:lnTo>
                  <a:lnTo>
                    <a:pt x="3103216" y="1220338"/>
                  </a:lnTo>
                  <a:lnTo>
                    <a:pt x="3133966" y="1195624"/>
                  </a:lnTo>
                  <a:lnTo>
                    <a:pt x="3162889" y="1170349"/>
                  </a:lnTo>
                  <a:lnTo>
                    <a:pt x="3215077" y="1118198"/>
                  </a:lnTo>
                  <a:lnTo>
                    <a:pt x="3259433" y="1064048"/>
                  </a:lnTo>
                  <a:lnTo>
                    <a:pt x="3295609" y="1008067"/>
                  </a:lnTo>
                  <a:lnTo>
                    <a:pt x="3323259" y="950420"/>
                  </a:lnTo>
                  <a:lnTo>
                    <a:pt x="3342035" y="891272"/>
                  </a:lnTo>
                  <a:lnTo>
                    <a:pt x="3351589" y="830789"/>
                  </a:lnTo>
                  <a:lnTo>
                    <a:pt x="3352800" y="800100"/>
                  </a:lnTo>
                  <a:lnTo>
                    <a:pt x="3351589" y="769413"/>
                  </a:lnTo>
                  <a:lnTo>
                    <a:pt x="3342035" y="708936"/>
                  </a:lnTo>
                  <a:lnTo>
                    <a:pt x="3323259" y="649793"/>
                  </a:lnTo>
                  <a:lnTo>
                    <a:pt x="3295609" y="592149"/>
                  </a:lnTo>
                  <a:lnTo>
                    <a:pt x="3259433" y="536171"/>
                  </a:lnTo>
                  <a:lnTo>
                    <a:pt x="3215077" y="482023"/>
                  </a:lnTo>
                  <a:lnTo>
                    <a:pt x="3162889" y="429872"/>
                  </a:lnTo>
                  <a:lnTo>
                    <a:pt x="3133966" y="404597"/>
                  </a:lnTo>
                  <a:lnTo>
                    <a:pt x="3103216" y="379884"/>
                  </a:lnTo>
                  <a:lnTo>
                    <a:pt x="3070682" y="355752"/>
                  </a:lnTo>
                  <a:lnTo>
                    <a:pt x="3036406" y="332224"/>
                  </a:lnTo>
                  <a:lnTo>
                    <a:pt x="3000433" y="309319"/>
                  </a:lnTo>
                  <a:lnTo>
                    <a:pt x="2962806" y="287059"/>
                  </a:lnTo>
                  <a:lnTo>
                    <a:pt x="2923568" y="265463"/>
                  </a:lnTo>
                  <a:lnTo>
                    <a:pt x="2882763" y="244553"/>
                  </a:lnTo>
                  <a:lnTo>
                    <a:pt x="2840433" y="224350"/>
                  </a:lnTo>
                  <a:lnTo>
                    <a:pt x="2796624" y="204874"/>
                  </a:lnTo>
                  <a:lnTo>
                    <a:pt x="2751377" y="186146"/>
                  </a:lnTo>
                  <a:lnTo>
                    <a:pt x="2704737" y="168187"/>
                  </a:lnTo>
                  <a:lnTo>
                    <a:pt x="2656747" y="151017"/>
                  </a:lnTo>
                  <a:lnTo>
                    <a:pt x="2607450" y="134657"/>
                  </a:lnTo>
                  <a:lnTo>
                    <a:pt x="2556889" y="119128"/>
                  </a:lnTo>
                  <a:lnTo>
                    <a:pt x="2505109" y="104451"/>
                  </a:lnTo>
                  <a:lnTo>
                    <a:pt x="2452152" y="90646"/>
                  </a:lnTo>
                  <a:lnTo>
                    <a:pt x="2398062" y="77735"/>
                  </a:lnTo>
                  <a:lnTo>
                    <a:pt x="2342882" y="65737"/>
                  </a:lnTo>
                  <a:lnTo>
                    <a:pt x="2286656" y="54673"/>
                  </a:lnTo>
                  <a:lnTo>
                    <a:pt x="2229427" y="44565"/>
                  </a:lnTo>
                  <a:lnTo>
                    <a:pt x="2171238" y="35433"/>
                  </a:lnTo>
                  <a:lnTo>
                    <a:pt x="2112134" y="27298"/>
                  </a:lnTo>
                  <a:lnTo>
                    <a:pt x="2052156" y="20180"/>
                  </a:lnTo>
                  <a:lnTo>
                    <a:pt x="1991350" y="14100"/>
                  </a:lnTo>
                  <a:lnTo>
                    <a:pt x="1929758" y="9079"/>
                  </a:lnTo>
                  <a:lnTo>
                    <a:pt x="1867423" y="5138"/>
                  </a:lnTo>
                  <a:lnTo>
                    <a:pt x="1804390" y="2297"/>
                  </a:lnTo>
                  <a:lnTo>
                    <a:pt x="1740701" y="577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86400" y="4800600"/>
              <a:ext cx="3352800" cy="1600200"/>
            </a:xfrm>
            <a:custGeom>
              <a:avLst/>
              <a:gdLst/>
              <a:ahLst/>
              <a:cxnLst/>
              <a:rect l="l" t="t" r="r" b="b"/>
              <a:pathLst>
                <a:path w="3352800" h="1600200">
                  <a:moveTo>
                    <a:pt x="0" y="800100"/>
                  </a:moveTo>
                  <a:lnTo>
                    <a:pt x="4813" y="739018"/>
                  </a:lnTo>
                  <a:lnTo>
                    <a:pt x="19021" y="679188"/>
                  </a:lnTo>
                  <a:lnTo>
                    <a:pt x="42277" y="620774"/>
                  </a:lnTo>
                  <a:lnTo>
                    <a:pt x="74234" y="563942"/>
                  </a:lnTo>
                  <a:lnTo>
                    <a:pt x="114543" y="508858"/>
                  </a:lnTo>
                  <a:lnTo>
                    <a:pt x="162859" y="455687"/>
                  </a:lnTo>
                  <a:lnTo>
                    <a:pt x="218833" y="404597"/>
                  </a:lnTo>
                  <a:lnTo>
                    <a:pt x="249583" y="379884"/>
                  </a:lnTo>
                  <a:lnTo>
                    <a:pt x="282117" y="355752"/>
                  </a:lnTo>
                  <a:lnTo>
                    <a:pt x="316393" y="332224"/>
                  </a:lnTo>
                  <a:lnTo>
                    <a:pt x="352366" y="309319"/>
                  </a:lnTo>
                  <a:lnTo>
                    <a:pt x="389993" y="287059"/>
                  </a:lnTo>
                  <a:lnTo>
                    <a:pt x="429231" y="265463"/>
                  </a:lnTo>
                  <a:lnTo>
                    <a:pt x="470036" y="244553"/>
                  </a:lnTo>
                  <a:lnTo>
                    <a:pt x="512366" y="224350"/>
                  </a:lnTo>
                  <a:lnTo>
                    <a:pt x="556175" y="204874"/>
                  </a:lnTo>
                  <a:lnTo>
                    <a:pt x="601422" y="186146"/>
                  </a:lnTo>
                  <a:lnTo>
                    <a:pt x="648062" y="168187"/>
                  </a:lnTo>
                  <a:lnTo>
                    <a:pt x="696052" y="151017"/>
                  </a:lnTo>
                  <a:lnTo>
                    <a:pt x="745349" y="134657"/>
                  </a:lnTo>
                  <a:lnTo>
                    <a:pt x="795910" y="119128"/>
                  </a:lnTo>
                  <a:lnTo>
                    <a:pt x="847690" y="104451"/>
                  </a:lnTo>
                  <a:lnTo>
                    <a:pt x="900647" y="90646"/>
                  </a:lnTo>
                  <a:lnTo>
                    <a:pt x="954737" y="77735"/>
                  </a:lnTo>
                  <a:lnTo>
                    <a:pt x="1009917" y="65737"/>
                  </a:lnTo>
                  <a:lnTo>
                    <a:pt x="1066143" y="54673"/>
                  </a:lnTo>
                  <a:lnTo>
                    <a:pt x="1123372" y="44565"/>
                  </a:lnTo>
                  <a:lnTo>
                    <a:pt x="1181561" y="35433"/>
                  </a:lnTo>
                  <a:lnTo>
                    <a:pt x="1240665" y="27298"/>
                  </a:lnTo>
                  <a:lnTo>
                    <a:pt x="1300643" y="20180"/>
                  </a:lnTo>
                  <a:lnTo>
                    <a:pt x="1361449" y="14100"/>
                  </a:lnTo>
                  <a:lnTo>
                    <a:pt x="1423041" y="9079"/>
                  </a:lnTo>
                  <a:lnTo>
                    <a:pt x="1485376" y="5138"/>
                  </a:lnTo>
                  <a:lnTo>
                    <a:pt x="1548409" y="2297"/>
                  </a:lnTo>
                  <a:lnTo>
                    <a:pt x="1612098" y="577"/>
                  </a:lnTo>
                  <a:lnTo>
                    <a:pt x="1676400" y="0"/>
                  </a:lnTo>
                  <a:lnTo>
                    <a:pt x="1740701" y="577"/>
                  </a:lnTo>
                  <a:lnTo>
                    <a:pt x="1804390" y="2297"/>
                  </a:lnTo>
                  <a:lnTo>
                    <a:pt x="1867423" y="5138"/>
                  </a:lnTo>
                  <a:lnTo>
                    <a:pt x="1929758" y="9079"/>
                  </a:lnTo>
                  <a:lnTo>
                    <a:pt x="1991350" y="14100"/>
                  </a:lnTo>
                  <a:lnTo>
                    <a:pt x="2052156" y="20180"/>
                  </a:lnTo>
                  <a:lnTo>
                    <a:pt x="2112134" y="27298"/>
                  </a:lnTo>
                  <a:lnTo>
                    <a:pt x="2171238" y="35433"/>
                  </a:lnTo>
                  <a:lnTo>
                    <a:pt x="2229427" y="44565"/>
                  </a:lnTo>
                  <a:lnTo>
                    <a:pt x="2286656" y="54673"/>
                  </a:lnTo>
                  <a:lnTo>
                    <a:pt x="2342882" y="65737"/>
                  </a:lnTo>
                  <a:lnTo>
                    <a:pt x="2398062" y="77735"/>
                  </a:lnTo>
                  <a:lnTo>
                    <a:pt x="2452152" y="90646"/>
                  </a:lnTo>
                  <a:lnTo>
                    <a:pt x="2505109" y="104451"/>
                  </a:lnTo>
                  <a:lnTo>
                    <a:pt x="2556889" y="119128"/>
                  </a:lnTo>
                  <a:lnTo>
                    <a:pt x="2607450" y="134657"/>
                  </a:lnTo>
                  <a:lnTo>
                    <a:pt x="2656747" y="151017"/>
                  </a:lnTo>
                  <a:lnTo>
                    <a:pt x="2704737" y="168187"/>
                  </a:lnTo>
                  <a:lnTo>
                    <a:pt x="2751377" y="186146"/>
                  </a:lnTo>
                  <a:lnTo>
                    <a:pt x="2796624" y="204874"/>
                  </a:lnTo>
                  <a:lnTo>
                    <a:pt x="2840433" y="224350"/>
                  </a:lnTo>
                  <a:lnTo>
                    <a:pt x="2882763" y="244553"/>
                  </a:lnTo>
                  <a:lnTo>
                    <a:pt x="2923568" y="265463"/>
                  </a:lnTo>
                  <a:lnTo>
                    <a:pt x="2962806" y="287059"/>
                  </a:lnTo>
                  <a:lnTo>
                    <a:pt x="3000433" y="309319"/>
                  </a:lnTo>
                  <a:lnTo>
                    <a:pt x="3036406" y="332224"/>
                  </a:lnTo>
                  <a:lnTo>
                    <a:pt x="3070682" y="355752"/>
                  </a:lnTo>
                  <a:lnTo>
                    <a:pt x="3103216" y="379884"/>
                  </a:lnTo>
                  <a:lnTo>
                    <a:pt x="3133966" y="404597"/>
                  </a:lnTo>
                  <a:lnTo>
                    <a:pt x="3162889" y="429872"/>
                  </a:lnTo>
                  <a:lnTo>
                    <a:pt x="3215077" y="482023"/>
                  </a:lnTo>
                  <a:lnTo>
                    <a:pt x="3259433" y="536171"/>
                  </a:lnTo>
                  <a:lnTo>
                    <a:pt x="3295609" y="592149"/>
                  </a:lnTo>
                  <a:lnTo>
                    <a:pt x="3323259" y="649793"/>
                  </a:lnTo>
                  <a:lnTo>
                    <a:pt x="3342035" y="708936"/>
                  </a:lnTo>
                  <a:lnTo>
                    <a:pt x="3351589" y="769413"/>
                  </a:lnTo>
                  <a:lnTo>
                    <a:pt x="3352800" y="800100"/>
                  </a:lnTo>
                  <a:lnTo>
                    <a:pt x="3351589" y="830789"/>
                  </a:lnTo>
                  <a:lnTo>
                    <a:pt x="3347986" y="861187"/>
                  </a:lnTo>
                  <a:lnTo>
                    <a:pt x="3333778" y="921023"/>
                  </a:lnTo>
                  <a:lnTo>
                    <a:pt x="3310522" y="979441"/>
                  </a:lnTo>
                  <a:lnTo>
                    <a:pt x="3278565" y="1036276"/>
                  </a:lnTo>
                  <a:lnTo>
                    <a:pt x="3238256" y="1091362"/>
                  </a:lnTo>
                  <a:lnTo>
                    <a:pt x="3189940" y="1144534"/>
                  </a:lnTo>
                  <a:lnTo>
                    <a:pt x="3133966" y="1195624"/>
                  </a:lnTo>
                  <a:lnTo>
                    <a:pt x="3103216" y="1220338"/>
                  </a:lnTo>
                  <a:lnTo>
                    <a:pt x="3070682" y="1244469"/>
                  </a:lnTo>
                  <a:lnTo>
                    <a:pt x="3036406" y="1267997"/>
                  </a:lnTo>
                  <a:lnTo>
                    <a:pt x="3000433" y="1290901"/>
                  </a:lnTo>
                  <a:lnTo>
                    <a:pt x="2962806" y="1313161"/>
                  </a:lnTo>
                  <a:lnTo>
                    <a:pt x="2923568" y="1334756"/>
                  </a:lnTo>
                  <a:lnTo>
                    <a:pt x="2882763" y="1355665"/>
                  </a:lnTo>
                  <a:lnTo>
                    <a:pt x="2840433" y="1375867"/>
                  </a:lnTo>
                  <a:lnTo>
                    <a:pt x="2796624" y="1395342"/>
                  </a:lnTo>
                  <a:lnTo>
                    <a:pt x="2751377" y="1414069"/>
                  </a:lnTo>
                  <a:lnTo>
                    <a:pt x="2704737" y="1432028"/>
                  </a:lnTo>
                  <a:lnTo>
                    <a:pt x="2656747" y="1449196"/>
                  </a:lnTo>
                  <a:lnTo>
                    <a:pt x="2607450" y="1465555"/>
                  </a:lnTo>
                  <a:lnTo>
                    <a:pt x="2556889" y="1481083"/>
                  </a:lnTo>
                  <a:lnTo>
                    <a:pt x="2505109" y="1495759"/>
                  </a:lnTo>
                  <a:lnTo>
                    <a:pt x="2452152" y="1509562"/>
                  </a:lnTo>
                  <a:lnTo>
                    <a:pt x="2398062" y="1522473"/>
                  </a:lnTo>
                  <a:lnTo>
                    <a:pt x="2342882" y="1534470"/>
                  </a:lnTo>
                  <a:lnTo>
                    <a:pt x="2286656" y="1545532"/>
                  </a:lnTo>
                  <a:lnTo>
                    <a:pt x="2229427" y="1555639"/>
                  </a:lnTo>
                  <a:lnTo>
                    <a:pt x="2171238" y="1564770"/>
                  </a:lnTo>
                  <a:lnTo>
                    <a:pt x="2112134" y="1572905"/>
                  </a:lnTo>
                  <a:lnTo>
                    <a:pt x="2052156" y="1580022"/>
                  </a:lnTo>
                  <a:lnTo>
                    <a:pt x="1991350" y="1586101"/>
                  </a:lnTo>
                  <a:lnTo>
                    <a:pt x="1929758" y="1591121"/>
                  </a:lnTo>
                  <a:lnTo>
                    <a:pt x="1867423" y="1595062"/>
                  </a:lnTo>
                  <a:lnTo>
                    <a:pt x="1804390" y="1597902"/>
                  </a:lnTo>
                  <a:lnTo>
                    <a:pt x="1740701" y="1599622"/>
                  </a:lnTo>
                  <a:lnTo>
                    <a:pt x="1676400" y="1600200"/>
                  </a:lnTo>
                  <a:lnTo>
                    <a:pt x="1612098" y="1599622"/>
                  </a:lnTo>
                  <a:lnTo>
                    <a:pt x="1548409" y="1597902"/>
                  </a:lnTo>
                  <a:lnTo>
                    <a:pt x="1485376" y="1595062"/>
                  </a:lnTo>
                  <a:lnTo>
                    <a:pt x="1423041" y="1591121"/>
                  </a:lnTo>
                  <a:lnTo>
                    <a:pt x="1361449" y="1586101"/>
                  </a:lnTo>
                  <a:lnTo>
                    <a:pt x="1300643" y="1580022"/>
                  </a:lnTo>
                  <a:lnTo>
                    <a:pt x="1240665" y="1572905"/>
                  </a:lnTo>
                  <a:lnTo>
                    <a:pt x="1181561" y="1564770"/>
                  </a:lnTo>
                  <a:lnTo>
                    <a:pt x="1123372" y="1555639"/>
                  </a:lnTo>
                  <a:lnTo>
                    <a:pt x="1066143" y="1545532"/>
                  </a:lnTo>
                  <a:lnTo>
                    <a:pt x="1009917" y="1534470"/>
                  </a:lnTo>
                  <a:lnTo>
                    <a:pt x="954737" y="1522473"/>
                  </a:lnTo>
                  <a:lnTo>
                    <a:pt x="900647" y="1509562"/>
                  </a:lnTo>
                  <a:lnTo>
                    <a:pt x="847690" y="1495759"/>
                  </a:lnTo>
                  <a:lnTo>
                    <a:pt x="795910" y="1481083"/>
                  </a:lnTo>
                  <a:lnTo>
                    <a:pt x="745349" y="1465555"/>
                  </a:lnTo>
                  <a:lnTo>
                    <a:pt x="696052" y="1449196"/>
                  </a:lnTo>
                  <a:lnTo>
                    <a:pt x="648062" y="1432028"/>
                  </a:lnTo>
                  <a:lnTo>
                    <a:pt x="601422" y="1414069"/>
                  </a:lnTo>
                  <a:lnTo>
                    <a:pt x="556175" y="1395342"/>
                  </a:lnTo>
                  <a:lnTo>
                    <a:pt x="512366" y="1375867"/>
                  </a:lnTo>
                  <a:lnTo>
                    <a:pt x="470036" y="1355665"/>
                  </a:lnTo>
                  <a:lnTo>
                    <a:pt x="429231" y="1334756"/>
                  </a:lnTo>
                  <a:lnTo>
                    <a:pt x="389993" y="1313161"/>
                  </a:lnTo>
                  <a:lnTo>
                    <a:pt x="352366" y="1290901"/>
                  </a:lnTo>
                  <a:lnTo>
                    <a:pt x="316393" y="1267997"/>
                  </a:lnTo>
                  <a:lnTo>
                    <a:pt x="282117" y="1244469"/>
                  </a:lnTo>
                  <a:lnTo>
                    <a:pt x="249583" y="1220338"/>
                  </a:lnTo>
                  <a:lnTo>
                    <a:pt x="218833" y="1195624"/>
                  </a:lnTo>
                  <a:lnTo>
                    <a:pt x="189910" y="1170349"/>
                  </a:lnTo>
                  <a:lnTo>
                    <a:pt x="137722" y="1118198"/>
                  </a:lnTo>
                  <a:lnTo>
                    <a:pt x="93366" y="1064048"/>
                  </a:lnTo>
                  <a:lnTo>
                    <a:pt x="57190" y="1008067"/>
                  </a:lnTo>
                  <a:lnTo>
                    <a:pt x="29540" y="950420"/>
                  </a:lnTo>
                  <a:lnTo>
                    <a:pt x="10764" y="891272"/>
                  </a:lnTo>
                  <a:lnTo>
                    <a:pt x="1210" y="830789"/>
                  </a:lnTo>
                  <a:lnTo>
                    <a:pt x="0" y="800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85991" y="4721428"/>
            <a:ext cx="175641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dirty="0" sz="5400" spc="-4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5400" spc="-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5400" spc="-13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5400" spc="-7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5400" spc="-5">
                <a:solidFill>
                  <a:srgbClr val="FFFFFF"/>
                </a:solidFill>
                <a:latin typeface="Calibri"/>
                <a:cs typeface="Calibri"/>
              </a:rPr>
              <a:t>Done!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362200"/>
            <a:ext cx="5192268" cy="3048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3582" y="150621"/>
            <a:ext cx="21170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275" b="1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7200" spc="5" b="1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z="7200" spc="-90" b="1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dirty="0" sz="7200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25646" y="1156842"/>
            <a:ext cx="2091055" cy="82550"/>
            <a:chOff x="3525646" y="1156842"/>
            <a:chExt cx="2091055" cy="82550"/>
          </a:xfrm>
        </p:grpSpPr>
        <p:sp>
          <p:nvSpPr>
            <p:cNvPr id="4" name="object 4"/>
            <p:cNvSpPr/>
            <p:nvPr/>
          </p:nvSpPr>
          <p:spPr>
            <a:xfrm>
              <a:off x="3525646" y="1156842"/>
              <a:ext cx="794385" cy="82550"/>
            </a:xfrm>
            <a:custGeom>
              <a:avLst/>
              <a:gdLst/>
              <a:ahLst/>
              <a:cxnLst/>
              <a:rect l="l" t="t" r="r" b="b"/>
              <a:pathLst>
                <a:path w="794385" h="82550">
                  <a:moveTo>
                    <a:pt x="79400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94003" y="82296"/>
                  </a:lnTo>
                  <a:lnTo>
                    <a:pt x="7940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19650" y="1156842"/>
              <a:ext cx="492759" cy="82550"/>
            </a:xfrm>
            <a:custGeom>
              <a:avLst/>
              <a:gdLst/>
              <a:ahLst/>
              <a:cxnLst/>
              <a:rect l="l" t="t" r="r" b="b"/>
              <a:pathLst>
                <a:path w="492760" h="82550">
                  <a:moveTo>
                    <a:pt x="49225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2251" y="82296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11902" y="1156842"/>
              <a:ext cx="314325" cy="82550"/>
            </a:xfrm>
            <a:custGeom>
              <a:avLst/>
              <a:gdLst/>
              <a:ahLst/>
              <a:cxnLst/>
              <a:rect l="l" t="t" r="r" b="b"/>
              <a:pathLst>
                <a:path w="314325" h="82550">
                  <a:moveTo>
                    <a:pt x="313944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3944" y="82296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25846" y="1156842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832229" y="1247978"/>
            <a:ext cx="54794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15" b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dirty="0" sz="7200" spc="-15" b="1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z="7200" spc="-15" b="1">
                <a:solidFill>
                  <a:srgbClr val="F79546"/>
                </a:solidFill>
                <a:latin typeface="Calibri"/>
                <a:cs typeface="Calibri"/>
              </a:rPr>
              <a:t>b</a:t>
            </a:r>
            <a:r>
              <a:rPr dirty="0" sz="7200" spc="-15" b="1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dirty="0" sz="7200" spc="-1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z="7200" spc="-15" b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dirty="0" sz="7200" spc="-15" b="1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dirty="0" sz="7200" spc="-7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r>
              <a:rPr dirty="0" sz="7200" spc="-5" b="1">
                <a:solidFill>
                  <a:srgbClr val="F79546"/>
                </a:solidFill>
                <a:latin typeface="Calibri"/>
                <a:cs typeface="Calibri"/>
              </a:rPr>
              <a:t>-</a:t>
            </a:r>
            <a:r>
              <a:rPr dirty="0" sz="7200" spc="-5" b="1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dirty="0" sz="7200" spc="-5" b="1">
                <a:solidFill>
                  <a:srgbClr val="FFFF00"/>
                </a:solidFill>
                <a:latin typeface="Calibri"/>
                <a:cs typeface="Calibri"/>
              </a:rPr>
              <a:t>0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44675" y="2254123"/>
            <a:ext cx="5453380" cy="82550"/>
            <a:chOff x="1844675" y="2254123"/>
            <a:chExt cx="5453380" cy="82550"/>
          </a:xfrm>
        </p:grpSpPr>
        <p:sp>
          <p:nvSpPr>
            <p:cNvPr id="10" name="object 10"/>
            <p:cNvSpPr/>
            <p:nvPr/>
          </p:nvSpPr>
          <p:spPr>
            <a:xfrm>
              <a:off x="1844675" y="2254123"/>
              <a:ext cx="486409" cy="82550"/>
            </a:xfrm>
            <a:custGeom>
              <a:avLst/>
              <a:gdLst/>
              <a:ahLst/>
              <a:cxnLst/>
              <a:rect l="l" t="t" r="r" b="b"/>
              <a:pathLst>
                <a:path w="486410" h="82550">
                  <a:moveTo>
                    <a:pt x="48615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6156" y="82296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30830" y="2254123"/>
              <a:ext cx="314325" cy="82550"/>
            </a:xfrm>
            <a:custGeom>
              <a:avLst/>
              <a:gdLst/>
              <a:ahLst/>
              <a:cxnLst/>
              <a:rect l="l" t="t" r="r" b="b"/>
              <a:pathLst>
                <a:path w="314325" h="82550">
                  <a:moveTo>
                    <a:pt x="313944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3944" y="82296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44775" y="2254123"/>
              <a:ext cx="492759" cy="82550"/>
            </a:xfrm>
            <a:custGeom>
              <a:avLst/>
              <a:gdLst/>
              <a:ahLst/>
              <a:cxnLst/>
              <a:rect l="l" t="t" r="r" b="b"/>
              <a:pathLst>
                <a:path w="492760" h="82550">
                  <a:moveTo>
                    <a:pt x="49225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2251" y="82296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37027" y="2254123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27754" y="2254123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51782" y="2254123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312030" y="2254123"/>
              <a:ext cx="744220" cy="82550"/>
            </a:xfrm>
            <a:custGeom>
              <a:avLst/>
              <a:gdLst/>
              <a:ahLst/>
              <a:cxnLst/>
              <a:rect l="l" t="t" r="r" b="b"/>
              <a:pathLst>
                <a:path w="744220" h="82550">
                  <a:moveTo>
                    <a:pt x="7437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43712" y="82296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055742" y="2254123"/>
              <a:ext cx="364490" cy="82550"/>
            </a:xfrm>
            <a:custGeom>
              <a:avLst/>
              <a:gdLst/>
              <a:ahLst/>
              <a:cxnLst/>
              <a:rect l="l" t="t" r="r" b="b"/>
              <a:pathLst>
                <a:path w="364489" h="82550">
                  <a:moveTo>
                    <a:pt x="36423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64236" y="82296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19978" y="2254123"/>
              <a:ext cx="207645" cy="82550"/>
            </a:xfrm>
            <a:custGeom>
              <a:avLst/>
              <a:gdLst/>
              <a:ahLst/>
              <a:cxnLst/>
              <a:rect l="l" t="t" r="r" b="b"/>
              <a:pathLst>
                <a:path w="207645" h="82550">
                  <a:moveTo>
                    <a:pt x="20726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7263" y="82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627242" y="2254123"/>
              <a:ext cx="463550" cy="82550"/>
            </a:xfrm>
            <a:custGeom>
              <a:avLst/>
              <a:gdLst/>
              <a:ahLst/>
              <a:cxnLst/>
              <a:rect l="l" t="t" r="r" b="b"/>
              <a:pathLst>
                <a:path w="463550" h="82550">
                  <a:moveTo>
                    <a:pt x="463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3296" y="82296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90539" y="225412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70" h="82550">
                  <a:moveTo>
                    <a:pt x="2804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80415" y="82296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70954" y="2254123"/>
              <a:ext cx="463550" cy="82550"/>
            </a:xfrm>
            <a:custGeom>
              <a:avLst/>
              <a:gdLst/>
              <a:ahLst/>
              <a:cxnLst/>
              <a:rect l="l" t="t" r="r" b="b"/>
              <a:pathLst>
                <a:path w="463550" h="82550">
                  <a:moveTo>
                    <a:pt x="463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3296" y="82296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834251" y="2254123"/>
              <a:ext cx="463550" cy="82550"/>
            </a:xfrm>
            <a:custGeom>
              <a:avLst/>
              <a:gdLst/>
              <a:ahLst/>
              <a:cxnLst/>
              <a:rect l="l" t="t" r="r" b="b"/>
              <a:pathLst>
                <a:path w="463550" h="82550">
                  <a:moveTo>
                    <a:pt x="463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3296" y="82296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2806700" y="4178300"/>
            <a:ext cx="2692400" cy="1701800"/>
            <a:chOff x="2806700" y="4178300"/>
            <a:chExt cx="2692400" cy="1701800"/>
          </a:xfrm>
        </p:grpSpPr>
        <p:sp>
          <p:nvSpPr>
            <p:cNvPr id="24" name="object 24"/>
            <p:cNvSpPr/>
            <p:nvPr/>
          </p:nvSpPr>
          <p:spPr>
            <a:xfrm>
              <a:off x="2819400" y="4191000"/>
              <a:ext cx="2667000" cy="1676400"/>
            </a:xfrm>
            <a:custGeom>
              <a:avLst/>
              <a:gdLst/>
              <a:ahLst/>
              <a:cxnLst/>
              <a:rect l="l" t="t" r="r" b="b"/>
              <a:pathLst>
                <a:path w="2667000" h="1676400">
                  <a:moveTo>
                    <a:pt x="1333500" y="0"/>
                  </a:moveTo>
                  <a:lnTo>
                    <a:pt x="1274100" y="816"/>
                  </a:lnTo>
                  <a:lnTo>
                    <a:pt x="1215366" y="3244"/>
                  </a:lnTo>
                  <a:lnTo>
                    <a:pt x="1157352" y="7248"/>
                  </a:lnTo>
                  <a:lnTo>
                    <a:pt x="1100111" y="12794"/>
                  </a:lnTo>
                  <a:lnTo>
                    <a:pt x="1043698" y="19849"/>
                  </a:lnTo>
                  <a:lnTo>
                    <a:pt x="988167" y="28379"/>
                  </a:lnTo>
                  <a:lnTo>
                    <a:pt x="933573" y="38349"/>
                  </a:lnTo>
                  <a:lnTo>
                    <a:pt x="879970" y="49725"/>
                  </a:lnTo>
                  <a:lnTo>
                    <a:pt x="827411" y="62473"/>
                  </a:lnTo>
                  <a:lnTo>
                    <a:pt x="775951" y="76560"/>
                  </a:lnTo>
                  <a:lnTo>
                    <a:pt x="725644" y="91950"/>
                  </a:lnTo>
                  <a:lnTo>
                    <a:pt x="676545" y="108611"/>
                  </a:lnTo>
                  <a:lnTo>
                    <a:pt x="628707" y="126507"/>
                  </a:lnTo>
                  <a:lnTo>
                    <a:pt x="582185" y="145605"/>
                  </a:lnTo>
                  <a:lnTo>
                    <a:pt x="537033" y="165871"/>
                  </a:lnTo>
                  <a:lnTo>
                    <a:pt x="493305" y="187271"/>
                  </a:lnTo>
                  <a:lnTo>
                    <a:pt x="451056" y="209770"/>
                  </a:lnTo>
                  <a:lnTo>
                    <a:pt x="410339" y="233335"/>
                  </a:lnTo>
                  <a:lnTo>
                    <a:pt x="371209" y="257931"/>
                  </a:lnTo>
                  <a:lnTo>
                    <a:pt x="333720" y="283525"/>
                  </a:lnTo>
                  <a:lnTo>
                    <a:pt x="297926" y="310082"/>
                  </a:lnTo>
                  <a:lnTo>
                    <a:pt x="263881" y="337568"/>
                  </a:lnTo>
                  <a:lnTo>
                    <a:pt x="231641" y="365949"/>
                  </a:lnTo>
                  <a:lnTo>
                    <a:pt x="201258" y="395192"/>
                  </a:lnTo>
                  <a:lnTo>
                    <a:pt x="172786" y="425261"/>
                  </a:lnTo>
                  <a:lnTo>
                    <a:pt x="146282" y="456124"/>
                  </a:lnTo>
                  <a:lnTo>
                    <a:pt x="121797" y="487745"/>
                  </a:lnTo>
                  <a:lnTo>
                    <a:pt x="99387" y="520091"/>
                  </a:lnTo>
                  <a:lnTo>
                    <a:pt x="79106" y="553128"/>
                  </a:lnTo>
                  <a:lnTo>
                    <a:pt x="61008" y="586821"/>
                  </a:lnTo>
                  <a:lnTo>
                    <a:pt x="31578" y="656042"/>
                  </a:lnTo>
                  <a:lnTo>
                    <a:pt x="11530" y="727480"/>
                  </a:lnTo>
                  <a:lnTo>
                    <a:pt x="1299" y="800864"/>
                  </a:lnTo>
                  <a:lnTo>
                    <a:pt x="0" y="838200"/>
                  </a:lnTo>
                  <a:lnTo>
                    <a:pt x="1299" y="875535"/>
                  </a:lnTo>
                  <a:lnTo>
                    <a:pt x="11530" y="948919"/>
                  </a:lnTo>
                  <a:lnTo>
                    <a:pt x="31578" y="1020357"/>
                  </a:lnTo>
                  <a:lnTo>
                    <a:pt x="61008" y="1089578"/>
                  </a:lnTo>
                  <a:lnTo>
                    <a:pt x="79106" y="1123271"/>
                  </a:lnTo>
                  <a:lnTo>
                    <a:pt x="99387" y="1156308"/>
                  </a:lnTo>
                  <a:lnTo>
                    <a:pt x="121797" y="1188654"/>
                  </a:lnTo>
                  <a:lnTo>
                    <a:pt x="146282" y="1220275"/>
                  </a:lnTo>
                  <a:lnTo>
                    <a:pt x="172786" y="1251138"/>
                  </a:lnTo>
                  <a:lnTo>
                    <a:pt x="201258" y="1281207"/>
                  </a:lnTo>
                  <a:lnTo>
                    <a:pt x="231641" y="1310450"/>
                  </a:lnTo>
                  <a:lnTo>
                    <a:pt x="263881" y="1338831"/>
                  </a:lnTo>
                  <a:lnTo>
                    <a:pt x="297926" y="1366317"/>
                  </a:lnTo>
                  <a:lnTo>
                    <a:pt x="333720" y="1392874"/>
                  </a:lnTo>
                  <a:lnTo>
                    <a:pt x="371209" y="1418468"/>
                  </a:lnTo>
                  <a:lnTo>
                    <a:pt x="410339" y="1443064"/>
                  </a:lnTo>
                  <a:lnTo>
                    <a:pt x="451056" y="1466629"/>
                  </a:lnTo>
                  <a:lnTo>
                    <a:pt x="493305" y="1489128"/>
                  </a:lnTo>
                  <a:lnTo>
                    <a:pt x="537033" y="1510528"/>
                  </a:lnTo>
                  <a:lnTo>
                    <a:pt x="582185" y="1530794"/>
                  </a:lnTo>
                  <a:lnTo>
                    <a:pt x="628707" y="1549892"/>
                  </a:lnTo>
                  <a:lnTo>
                    <a:pt x="676545" y="1567788"/>
                  </a:lnTo>
                  <a:lnTo>
                    <a:pt x="725644" y="1584449"/>
                  </a:lnTo>
                  <a:lnTo>
                    <a:pt x="775951" y="1599839"/>
                  </a:lnTo>
                  <a:lnTo>
                    <a:pt x="827411" y="1613926"/>
                  </a:lnTo>
                  <a:lnTo>
                    <a:pt x="879970" y="1626674"/>
                  </a:lnTo>
                  <a:lnTo>
                    <a:pt x="933573" y="1638050"/>
                  </a:lnTo>
                  <a:lnTo>
                    <a:pt x="988167" y="1648020"/>
                  </a:lnTo>
                  <a:lnTo>
                    <a:pt x="1043698" y="1656550"/>
                  </a:lnTo>
                  <a:lnTo>
                    <a:pt x="1100111" y="1663605"/>
                  </a:lnTo>
                  <a:lnTo>
                    <a:pt x="1157352" y="1669151"/>
                  </a:lnTo>
                  <a:lnTo>
                    <a:pt x="1215366" y="1673155"/>
                  </a:lnTo>
                  <a:lnTo>
                    <a:pt x="1274100" y="1675583"/>
                  </a:lnTo>
                  <a:lnTo>
                    <a:pt x="1333500" y="1676400"/>
                  </a:lnTo>
                  <a:lnTo>
                    <a:pt x="1392899" y="1675583"/>
                  </a:lnTo>
                  <a:lnTo>
                    <a:pt x="1451633" y="1673155"/>
                  </a:lnTo>
                  <a:lnTo>
                    <a:pt x="1509647" y="1669151"/>
                  </a:lnTo>
                  <a:lnTo>
                    <a:pt x="1566888" y="1663605"/>
                  </a:lnTo>
                  <a:lnTo>
                    <a:pt x="1623301" y="1656550"/>
                  </a:lnTo>
                  <a:lnTo>
                    <a:pt x="1678832" y="1648020"/>
                  </a:lnTo>
                  <a:lnTo>
                    <a:pt x="1733426" y="1638050"/>
                  </a:lnTo>
                  <a:lnTo>
                    <a:pt x="1787029" y="1626674"/>
                  </a:lnTo>
                  <a:lnTo>
                    <a:pt x="1839588" y="1613926"/>
                  </a:lnTo>
                  <a:lnTo>
                    <a:pt x="1891048" y="1599839"/>
                  </a:lnTo>
                  <a:lnTo>
                    <a:pt x="1941355" y="1584449"/>
                  </a:lnTo>
                  <a:lnTo>
                    <a:pt x="1990454" y="1567788"/>
                  </a:lnTo>
                  <a:lnTo>
                    <a:pt x="2038292" y="1549892"/>
                  </a:lnTo>
                  <a:lnTo>
                    <a:pt x="2084814" y="1530794"/>
                  </a:lnTo>
                  <a:lnTo>
                    <a:pt x="2129966" y="1510528"/>
                  </a:lnTo>
                  <a:lnTo>
                    <a:pt x="2173694" y="1489128"/>
                  </a:lnTo>
                  <a:lnTo>
                    <a:pt x="2215943" y="1466629"/>
                  </a:lnTo>
                  <a:lnTo>
                    <a:pt x="2256660" y="1443064"/>
                  </a:lnTo>
                  <a:lnTo>
                    <a:pt x="2295790" y="1418468"/>
                  </a:lnTo>
                  <a:lnTo>
                    <a:pt x="2333279" y="1392874"/>
                  </a:lnTo>
                  <a:lnTo>
                    <a:pt x="2369073" y="1366317"/>
                  </a:lnTo>
                  <a:lnTo>
                    <a:pt x="2403118" y="1338831"/>
                  </a:lnTo>
                  <a:lnTo>
                    <a:pt x="2435358" y="1310450"/>
                  </a:lnTo>
                  <a:lnTo>
                    <a:pt x="2465741" y="1281207"/>
                  </a:lnTo>
                  <a:lnTo>
                    <a:pt x="2494213" y="1251138"/>
                  </a:lnTo>
                  <a:lnTo>
                    <a:pt x="2520717" y="1220275"/>
                  </a:lnTo>
                  <a:lnTo>
                    <a:pt x="2545202" y="1188654"/>
                  </a:lnTo>
                  <a:lnTo>
                    <a:pt x="2567612" y="1156308"/>
                  </a:lnTo>
                  <a:lnTo>
                    <a:pt x="2587893" y="1123271"/>
                  </a:lnTo>
                  <a:lnTo>
                    <a:pt x="2605991" y="1089578"/>
                  </a:lnTo>
                  <a:lnTo>
                    <a:pt x="2635421" y="1020357"/>
                  </a:lnTo>
                  <a:lnTo>
                    <a:pt x="2655469" y="948919"/>
                  </a:lnTo>
                  <a:lnTo>
                    <a:pt x="2665700" y="875535"/>
                  </a:lnTo>
                  <a:lnTo>
                    <a:pt x="2667000" y="838200"/>
                  </a:lnTo>
                  <a:lnTo>
                    <a:pt x="2665700" y="800864"/>
                  </a:lnTo>
                  <a:lnTo>
                    <a:pt x="2655469" y="727480"/>
                  </a:lnTo>
                  <a:lnTo>
                    <a:pt x="2635421" y="656042"/>
                  </a:lnTo>
                  <a:lnTo>
                    <a:pt x="2605991" y="586821"/>
                  </a:lnTo>
                  <a:lnTo>
                    <a:pt x="2587893" y="553128"/>
                  </a:lnTo>
                  <a:lnTo>
                    <a:pt x="2567612" y="520091"/>
                  </a:lnTo>
                  <a:lnTo>
                    <a:pt x="2545202" y="487745"/>
                  </a:lnTo>
                  <a:lnTo>
                    <a:pt x="2520717" y="456124"/>
                  </a:lnTo>
                  <a:lnTo>
                    <a:pt x="2494213" y="425261"/>
                  </a:lnTo>
                  <a:lnTo>
                    <a:pt x="2465741" y="395192"/>
                  </a:lnTo>
                  <a:lnTo>
                    <a:pt x="2435358" y="365949"/>
                  </a:lnTo>
                  <a:lnTo>
                    <a:pt x="2403118" y="337568"/>
                  </a:lnTo>
                  <a:lnTo>
                    <a:pt x="2369073" y="310082"/>
                  </a:lnTo>
                  <a:lnTo>
                    <a:pt x="2333279" y="283525"/>
                  </a:lnTo>
                  <a:lnTo>
                    <a:pt x="2295790" y="257931"/>
                  </a:lnTo>
                  <a:lnTo>
                    <a:pt x="2256660" y="233335"/>
                  </a:lnTo>
                  <a:lnTo>
                    <a:pt x="2215943" y="209770"/>
                  </a:lnTo>
                  <a:lnTo>
                    <a:pt x="2173694" y="187271"/>
                  </a:lnTo>
                  <a:lnTo>
                    <a:pt x="2129966" y="165871"/>
                  </a:lnTo>
                  <a:lnTo>
                    <a:pt x="2084814" y="145605"/>
                  </a:lnTo>
                  <a:lnTo>
                    <a:pt x="2038292" y="126507"/>
                  </a:lnTo>
                  <a:lnTo>
                    <a:pt x="1990454" y="108611"/>
                  </a:lnTo>
                  <a:lnTo>
                    <a:pt x="1941355" y="91950"/>
                  </a:lnTo>
                  <a:lnTo>
                    <a:pt x="1891048" y="76560"/>
                  </a:lnTo>
                  <a:lnTo>
                    <a:pt x="1839588" y="62473"/>
                  </a:lnTo>
                  <a:lnTo>
                    <a:pt x="1787029" y="49725"/>
                  </a:lnTo>
                  <a:lnTo>
                    <a:pt x="1733426" y="38349"/>
                  </a:lnTo>
                  <a:lnTo>
                    <a:pt x="1678832" y="28379"/>
                  </a:lnTo>
                  <a:lnTo>
                    <a:pt x="1623301" y="19849"/>
                  </a:lnTo>
                  <a:lnTo>
                    <a:pt x="1566888" y="12794"/>
                  </a:lnTo>
                  <a:lnTo>
                    <a:pt x="1509647" y="7248"/>
                  </a:lnTo>
                  <a:lnTo>
                    <a:pt x="1451633" y="3244"/>
                  </a:lnTo>
                  <a:lnTo>
                    <a:pt x="1392899" y="816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819400" y="4191000"/>
              <a:ext cx="2667000" cy="1676400"/>
            </a:xfrm>
            <a:custGeom>
              <a:avLst/>
              <a:gdLst/>
              <a:ahLst/>
              <a:cxnLst/>
              <a:rect l="l" t="t" r="r" b="b"/>
              <a:pathLst>
                <a:path w="2667000" h="1676400">
                  <a:moveTo>
                    <a:pt x="0" y="838200"/>
                  </a:moveTo>
                  <a:lnTo>
                    <a:pt x="5160" y="763946"/>
                  </a:lnTo>
                  <a:lnTo>
                    <a:pt x="20354" y="691501"/>
                  </a:lnTo>
                  <a:lnTo>
                    <a:pt x="45148" y="621137"/>
                  </a:lnTo>
                  <a:lnTo>
                    <a:pt x="79106" y="553128"/>
                  </a:lnTo>
                  <a:lnTo>
                    <a:pt x="99387" y="520091"/>
                  </a:lnTo>
                  <a:lnTo>
                    <a:pt x="121797" y="487745"/>
                  </a:lnTo>
                  <a:lnTo>
                    <a:pt x="146282" y="456124"/>
                  </a:lnTo>
                  <a:lnTo>
                    <a:pt x="172786" y="425261"/>
                  </a:lnTo>
                  <a:lnTo>
                    <a:pt x="201258" y="395192"/>
                  </a:lnTo>
                  <a:lnTo>
                    <a:pt x="231641" y="365949"/>
                  </a:lnTo>
                  <a:lnTo>
                    <a:pt x="263881" y="337568"/>
                  </a:lnTo>
                  <a:lnTo>
                    <a:pt x="297926" y="310082"/>
                  </a:lnTo>
                  <a:lnTo>
                    <a:pt x="333720" y="283525"/>
                  </a:lnTo>
                  <a:lnTo>
                    <a:pt x="371209" y="257931"/>
                  </a:lnTo>
                  <a:lnTo>
                    <a:pt x="410339" y="233335"/>
                  </a:lnTo>
                  <a:lnTo>
                    <a:pt x="451056" y="209770"/>
                  </a:lnTo>
                  <a:lnTo>
                    <a:pt x="493305" y="187271"/>
                  </a:lnTo>
                  <a:lnTo>
                    <a:pt x="537033" y="165871"/>
                  </a:lnTo>
                  <a:lnTo>
                    <a:pt x="582185" y="145605"/>
                  </a:lnTo>
                  <a:lnTo>
                    <a:pt x="628707" y="126507"/>
                  </a:lnTo>
                  <a:lnTo>
                    <a:pt x="676545" y="108611"/>
                  </a:lnTo>
                  <a:lnTo>
                    <a:pt x="725644" y="91950"/>
                  </a:lnTo>
                  <a:lnTo>
                    <a:pt x="775951" y="76560"/>
                  </a:lnTo>
                  <a:lnTo>
                    <a:pt x="827411" y="62473"/>
                  </a:lnTo>
                  <a:lnTo>
                    <a:pt x="879970" y="49725"/>
                  </a:lnTo>
                  <a:lnTo>
                    <a:pt x="933573" y="38349"/>
                  </a:lnTo>
                  <a:lnTo>
                    <a:pt x="988167" y="28379"/>
                  </a:lnTo>
                  <a:lnTo>
                    <a:pt x="1043698" y="19849"/>
                  </a:lnTo>
                  <a:lnTo>
                    <a:pt x="1100111" y="12794"/>
                  </a:lnTo>
                  <a:lnTo>
                    <a:pt x="1157352" y="7248"/>
                  </a:lnTo>
                  <a:lnTo>
                    <a:pt x="1215366" y="3244"/>
                  </a:lnTo>
                  <a:lnTo>
                    <a:pt x="1274100" y="816"/>
                  </a:lnTo>
                  <a:lnTo>
                    <a:pt x="1333500" y="0"/>
                  </a:lnTo>
                  <a:lnTo>
                    <a:pt x="1392899" y="816"/>
                  </a:lnTo>
                  <a:lnTo>
                    <a:pt x="1451633" y="3244"/>
                  </a:lnTo>
                  <a:lnTo>
                    <a:pt x="1509647" y="7248"/>
                  </a:lnTo>
                  <a:lnTo>
                    <a:pt x="1566888" y="12794"/>
                  </a:lnTo>
                  <a:lnTo>
                    <a:pt x="1623301" y="19849"/>
                  </a:lnTo>
                  <a:lnTo>
                    <a:pt x="1678832" y="28379"/>
                  </a:lnTo>
                  <a:lnTo>
                    <a:pt x="1733426" y="38349"/>
                  </a:lnTo>
                  <a:lnTo>
                    <a:pt x="1787029" y="49725"/>
                  </a:lnTo>
                  <a:lnTo>
                    <a:pt x="1839588" y="62473"/>
                  </a:lnTo>
                  <a:lnTo>
                    <a:pt x="1891048" y="76560"/>
                  </a:lnTo>
                  <a:lnTo>
                    <a:pt x="1941355" y="91950"/>
                  </a:lnTo>
                  <a:lnTo>
                    <a:pt x="1990454" y="108611"/>
                  </a:lnTo>
                  <a:lnTo>
                    <a:pt x="2038292" y="126507"/>
                  </a:lnTo>
                  <a:lnTo>
                    <a:pt x="2084814" y="145605"/>
                  </a:lnTo>
                  <a:lnTo>
                    <a:pt x="2129966" y="165871"/>
                  </a:lnTo>
                  <a:lnTo>
                    <a:pt x="2173694" y="187271"/>
                  </a:lnTo>
                  <a:lnTo>
                    <a:pt x="2215943" y="209770"/>
                  </a:lnTo>
                  <a:lnTo>
                    <a:pt x="2256660" y="233335"/>
                  </a:lnTo>
                  <a:lnTo>
                    <a:pt x="2295790" y="257931"/>
                  </a:lnTo>
                  <a:lnTo>
                    <a:pt x="2333279" y="283525"/>
                  </a:lnTo>
                  <a:lnTo>
                    <a:pt x="2369073" y="310082"/>
                  </a:lnTo>
                  <a:lnTo>
                    <a:pt x="2403118" y="337568"/>
                  </a:lnTo>
                  <a:lnTo>
                    <a:pt x="2435358" y="365949"/>
                  </a:lnTo>
                  <a:lnTo>
                    <a:pt x="2465741" y="395192"/>
                  </a:lnTo>
                  <a:lnTo>
                    <a:pt x="2494213" y="425261"/>
                  </a:lnTo>
                  <a:lnTo>
                    <a:pt x="2520717" y="456124"/>
                  </a:lnTo>
                  <a:lnTo>
                    <a:pt x="2545202" y="487745"/>
                  </a:lnTo>
                  <a:lnTo>
                    <a:pt x="2567612" y="520091"/>
                  </a:lnTo>
                  <a:lnTo>
                    <a:pt x="2587893" y="553128"/>
                  </a:lnTo>
                  <a:lnTo>
                    <a:pt x="2605991" y="586821"/>
                  </a:lnTo>
                  <a:lnTo>
                    <a:pt x="2635421" y="656042"/>
                  </a:lnTo>
                  <a:lnTo>
                    <a:pt x="2655469" y="727480"/>
                  </a:lnTo>
                  <a:lnTo>
                    <a:pt x="2665700" y="800864"/>
                  </a:lnTo>
                  <a:lnTo>
                    <a:pt x="2667000" y="838200"/>
                  </a:lnTo>
                  <a:lnTo>
                    <a:pt x="2665700" y="875535"/>
                  </a:lnTo>
                  <a:lnTo>
                    <a:pt x="2661839" y="912453"/>
                  </a:lnTo>
                  <a:lnTo>
                    <a:pt x="2646645" y="984898"/>
                  </a:lnTo>
                  <a:lnTo>
                    <a:pt x="2621851" y="1055262"/>
                  </a:lnTo>
                  <a:lnTo>
                    <a:pt x="2587893" y="1123271"/>
                  </a:lnTo>
                  <a:lnTo>
                    <a:pt x="2567612" y="1156308"/>
                  </a:lnTo>
                  <a:lnTo>
                    <a:pt x="2545202" y="1188654"/>
                  </a:lnTo>
                  <a:lnTo>
                    <a:pt x="2520717" y="1220275"/>
                  </a:lnTo>
                  <a:lnTo>
                    <a:pt x="2494213" y="1251138"/>
                  </a:lnTo>
                  <a:lnTo>
                    <a:pt x="2465741" y="1281207"/>
                  </a:lnTo>
                  <a:lnTo>
                    <a:pt x="2435358" y="1310450"/>
                  </a:lnTo>
                  <a:lnTo>
                    <a:pt x="2403118" y="1338831"/>
                  </a:lnTo>
                  <a:lnTo>
                    <a:pt x="2369073" y="1366317"/>
                  </a:lnTo>
                  <a:lnTo>
                    <a:pt x="2333279" y="1392874"/>
                  </a:lnTo>
                  <a:lnTo>
                    <a:pt x="2295790" y="1418468"/>
                  </a:lnTo>
                  <a:lnTo>
                    <a:pt x="2256660" y="1443064"/>
                  </a:lnTo>
                  <a:lnTo>
                    <a:pt x="2215943" y="1466629"/>
                  </a:lnTo>
                  <a:lnTo>
                    <a:pt x="2173694" y="1489128"/>
                  </a:lnTo>
                  <a:lnTo>
                    <a:pt x="2129966" y="1510528"/>
                  </a:lnTo>
                  <a:lnTo>
                    <a:pt x="2084814" y="1530794"/>
                  </a:lnTo>
                  <a:lnTo>
                    <a:pt x="2038292" y="1549892"/>
                  </a:lnTo>
                  <a:lnTo>
                    <a:pt x="1990454" y="1567788"/>
                  </a:lnTo>
                  <a:lnTo>
                    <a:pt x="1941355" y="1584449"/>
                  </a:lnTo>
                  <a:lnTo>
                    <a:pt x="1891048" y="1599839"/>
                  </a:lnTo>
                  <a:lnTo>
                    <a:pt x="1839588" y="1613926"/>
                  </a:lnTo>
                  <a:lnTo>
                    <a:pt x="1787029" y="1626674"/>
                  </a:lnTo>
                  <a:lnTo>
                    <a:pt x="1733426" y="1638050"/>
                  </a:lnTo>
                  <a:lnTo>
                    <a:pt x="1678832" y="1648020"/>
                  </a:lnTo>
                  <a:lnTo>
                    <a:pt x="1623301" y="1656550"/>
                  </a:lnTo>
                  <a:lnTo>
                    <a:pt x="1566888" y="1663605"/>
                  </a:lnTo>
                  <a:lnTo>
                    <a:pt x="1509647" y="1669151"/>
                  </a:lnTo>
                  <a:lnTo>
                    <a:pt x="1451633" y="1673155"/>
                  </a:lnTo>
                  <a:lnTo>
                    <a:pt x="1392899" y="1675583"/>
                  </a:lnTo>
                  <a:lnTo>
                    <a:pt x="1333500" y="1676400"/>
                  </a:lnTo>
                  <a:lnTo>
                    <a:pt x="1274100" y="1675583"/>
                  </a:lnTo>
                  <a:lnTo>
                    <a:pt x="1215366" y="1673155"/>
                  </a:lnTo>
                  <a:lnTo>
                    <a:pt x="1157352" y="1669151"/>
                  </a:lnTo>
                  <a:lnTo>
                    <a:pt x="1100111" y="1663605"/>
                  </a:lnTo>
                  <a:lnTo>
                    <a:pt x="1043698" y="1656550"/>
                  </a:lnTo>
                  <a:lnTo>
                    <a:pt x="988167" y="1648020"/>
                  </a:lnTo>
                  <a:lnTo>
                    <a:pt x="933573" y="1638050"/>
                  </a:lnTo>
                  <a:lnTo>
                    <a:pt x="879970" y="1626674"/>
                  </a:lnTo>
                  <a:lnTo>
                    <a:pt x="827411" y="1613926"/>
                  </a:lnTo>
                  <a:lnTo>
                    <a:pt x="775951" y="1599839"/>
                  </a:lnTo>
                  <a:lnTo>
                    <a:pt x="725644" y="1584449"/>
                  </a:lnTo>
                  <a:lnTo>
                    <a:pt x="676545" y="1567788"/>
                  </a:lnTo>
                  <a:lnTo>
                    <a:pt x="628707" y="1549892"/>
                  </a:lnTo>
                  <a:lnTo>
                    <a:pt x="582185" y="1530794"/>
                  </a:lnTo>
                  <a:lnTo>
                    <a:pt x="537033" y="1510528"/>
                  </a:lnTo>
                  <a:lnTo>
                    <a:pt x="493305" y="1489128"/>
                  </a:lnTo>
                  <a:lnTo>
                    <a:pt x="451056" y="1466629"/>
                  </a:lnTo>
                  <a:lnTo>
                    <a:pt x="410339" y="1443064"/>
                  </a:lnTo>
                  <a:lnTo>
                    <a:pt x="371209" y="1418468"/>
                  </a:lnTo>
                  <a:lnTo>
                    <a:pt x="333720" y="1392874"/>
                  </a:lnTo>
                  <a:lnTo>
                    <a:pt x="297926" y="1366317"/>
                  </a:lnTo>
                  <a:lnTo>
                    <a:pt x="263881" y="1338831"/>
                  </a:lnTo>
                  <a:lnTo>
                    <a:pt x="231641" y="1310450"/>
                  </a:lnTo>
                  <a:lnTo>
                    <a:pt x="201258" y="1281207"/>
                  </a:lnTo>
                  <a:lnTo>
                    <a:pt x="172786" y="1251138"/>
                  </a:lnTo>
                  <a:lnTo>
                    <a:pt x="146282" y="1220275"/>
                  </a:lnTo>
                  <a:lnTo>
                    <a:pt x="121797" y="1188654"/>
                  </a:lnTo>
                  <a:lnTo>
                    <a:pt x="99387" y="1156308"/>
                  </a:lnTo>
                  <a:lnTo>
                    <a:pt x="79106" y="1123271"/>
                  </a:lnTo>
                  <a:lnTo>
                    <a:pt x="61008" y="1089578"/>
                  </a:lnTo>
                  <a:lnTo>
                    <a:pt x="31578" y="1020357"/>
                  </a:lnTo>
                  <a:lnTo>
                    <a:pt x="11530" y="948919"/>
                  </a:lnTo>
                  <a:lnTo>
                    <a:pt x="1299" y="875535"/>
                  </a:lnTo>
                  <a:lnTo>
                    <a:pt x="0" y="838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359911" y="4561713"/>
            <a:ext cx="15836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art!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552" y="226898"/>
            <a:ext cx="563118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</a:t>
            </a:r>
            <a:r>
              <a:rPr dirty="0">
                <a:solidFill>
                  <a:srgbClr val="00AF50"/>
                </a:solidFill>
              </a:rPr>
              <a:t>o</a:t>
            </a:r>
            <a:r>
              <a:rPr dirty="0">
                <a:solidFill>
                  <a:srgbClr val="6F2F9F"/>
                </a:solidFill>
              </a:rPr>
              <a:t>o</a:t>
            </a:r>
            <a:r>
              <a:rPr dirty="0">
                <a:solidFill>
                  <a:srgbClr val="FFFF00"/>
                </a:solidFill>
              </a:rPr>
              <a:t>k</a:t>
            </a:r>
            <a:r>
              <a:rPr dirty="0"/>
              <a:t>i</a:t>
            </a:r>
            <a:r>
              <a:rPr dirty="0">
                <a:solidFill>
                  <a:srgbClr val="FFC000"/>
                </a:solidFill>
              </a:rPr>
              <a:t>e</a:t>
            </a:r>
            <a:r>
              <a:rPr dirty="0" spc="-110">
                <a:solidFill>
                  <a:srgbClr val="FFC000"/>
                </a:solidFill>
              </a:rPr>
              <a:t> </a:t>
            </a:r>
            <a:r>
              <a:rPr dirty="0" spc="-40">
                <a:solidFill>
                  <a:srgbClr val="FF0000"/>
                </a:solidFill>
              </a:rPr>
              <a:t>C</a:t>
            </a:r>
            <a:r>
              <a:rPr dirty="0" spc="-40">
                <a:solidFill>
                  <a:srgbClr val="6F2F9F"/>
                </a:solidFill>
              </a:rPr>
              <a:t>r</a:t>
            </a:r>
            <a:r>
              <a:rPr dirty="0" spc="-40">
                <a:solidFill>
                  <a:srgbClr val="00AF50"/>
                </a:solidFill>
              </a:rPr>
              <a:t>a</a:t>
            </a:r>
            <a:r>
              <a:rPr dirty="0" spc="-40">
                <a:solidFill>
                  <a:srgbClr val="FFC000"/>
                </a:solidFill>
              </a:rPr>
              <a:t>v</a:t>
            </a:r>
            <a:r>
              <a:rPr dirty="0" spc="-40"/>
              <a:t>i</a:t>
            </a:r>
            <a:r>
              <a:rPr dirty="0" spc="-40">
                <a:solidFill>
                  <a:srgbClr val="FFFF00"/>
                </a:solidFill>
              </a:rPr>
              <a:t>n</a:t>
            </a:r>
            <a:r>
              <a:rPr dirty="0" spc="-40">
                <a:solidFill>
                  <a:srgbClr val="FF0000"/>
                </a:solidFill>
              </a:rPr>
              <a:t>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69998" y="1233297"/>
            <a:ext cx="5603875" cy="82550"/>
            <a:chOff x="1769998" y="1233297"/>
            <a:chExt cx="5603875" cy="82550"/>
          </a:xfrm>
        </p:grpSpPr>
        <p:sp>
          <p:nvSpPr>
            <p:cNvPr id="4" name="object 4"/>
            <p:cNvSpPr/>
            <p:nvPr/>
          </p:nvSpPr>
          <p:spPr>
            <a:xfrm>
              <a:off x="1769998" y="1233297"/>
              <a:ext cx="485140" cy="82550"/>
            </a:xfrm>
            <a:custGeom>
              <a:avLst/>
              <a:gdLst/>
              <a:ahLst/>
              <a:cxnLst/>
              <a:rect l="l" t="t" r="r" b="b"/>
              <a:pathLst>
                <a:path w="485139" h="82550">
                  <a:moveTo>
                    <a:pt x="48463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4631" y="82296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54630" y="1233297"/>
              <a:ext cx="492759" cy="82550"/>
            </a:xfrm>
            <a:custGeom>
              <a:avLst/>
              <a:gdLst/>
              <a:ahLst/>
              <a:cxnLst/>
              <a:rect l="l" t="t" r="r" b="b"/>
              <a:pathLst>
                <a:path w="492760" h="82550">
                  <a:moveTo>
                    <a:pt x="49225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2251" y="82296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882" y="1233297"/>
              <a:ext cx="492759" cy="82550"/>
            </a:xfrm>
            <a:custGeom>
              <a:avLst/>
              <a:gdLst/>
              <a:ahLst/>
              <a:cxnLst/>
              <a:rect l="l" t="t" r="r" b="b"/>
              <a:pathLst>
                <a:path w="492760" h="82550">
                  <a:moveTo>
                    <a:pt x="49225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2251" y="82296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39134" y="1233297"/>
              <a:ext cx="439420" cy="82550"/>
            </a:xfrm>
            <a:custGeom>
              <a:avLst/>
              <a:gdLst/>
              <a:ahLst/>
              <a:cxnLst/>
              <a:rect l="l" t="t" r="r" b="b"/>
              <a:pathLst>
                <a:path w="439420" h="82550">
                  <a:moveTo>
                    <a:pt x="4389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8912" y="82296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78047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02075" y="1233297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62322" y="1233297"/>
              <a:ext cx="203200" cy="82550"/>
            </a:xfrm>
            <a:custGeom>
              <a:avLst/>
              <a:gdLst/>
              <a:ahLst/>
              <a:cxnLst/>
              <a:rect l="l" t="t" r="r" b="b"/>
              <a:pathLst>
                <a:path w="203200" h="82550">
                  <a:moveTo>
                    <a:pt x="20269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2691" y="8229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65014" y="1233297"/>
              <a:ext cx="485140" cy="82550"/>
            </a:xfrm>
            <a:custGeom>
              <a:avLst/>
              <a:gdLst/>
              <a:ahLst/>
              <a:cxnLst/>
              <a:rect l="l" t="t" r="r" b="b"/>
              <a:pathLst>
                <a:path w="485139" h="82550">
                  <a:moveTo>
                    <a:pt x="48463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4632" y="82296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49646" y="1233297"/>
              <a:ext cx="304800" cy="82550"/>
            </a:xfrm>
            <a:custGeom>
              <a:avLst/>
              <a:gdLst/>
              <a:ahLst/>
              <a:cxnLst/>
              <a:rect l="l" t="t" r="r" b="b"/>
              <a:pathLst>
                <a:path w="304800" h="82550">
                  <a:moveTo>
                    <a:pt x="3048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04800" y="8229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354446" y="1233297"/>
              <a:ext cx="439420" cy="82550"/>
            </a:xfrm>
            <a:custGeom>
              <a:avLst/>
              <a:gdLst/>
              <a:ahLst/>
              <a:cxnLst/>
              <a:rect l="l" t="t" r="r" b="b"/>
              <a:pathLst>
                <a:path w="439420" h="82550">
                  <a:moveTo>
                    <a:pt x="4389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8912" y="82296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793358" y="1233297"/>
              <a:ext cx="433070" cy="82550"/>
            </a:xfrm>
            <a:custGeom>
              <a:avLst/>
              <a:gdLst/>
              <a:ahLst/>
              <a:cxnLst/>
              <a:rect l="l" t="t" r="r" b="b"/>
              <a:pathLst>
                <a:path w="433070" h="82550">
                  <a:moveTo>
                    <a:pt x="4328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2815" y="82296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26175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50202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940930" y="1233297"/>
              <a:ext cx="433070" cy="82550"/>
            </a:xfrm>
            <a:custGeom>
              <a:avLst/>
              <a:gdLst/>
              <a:ahLst/>
              <a:cxnLst/>
              <a:rect l="l" t="t" r="r" b="b"/>
              <a:pathLst>
                <a:path w="433070" h="82550">
                  <a:moveTo>
                    <a:pt x="43281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2816" y="82296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35940" y="1616710"/>
            <a:ext cx="790702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latin typeface="Calibri"/>
                <a:cs typeface="Calibri"/>
              </a:rPr>
              <a:t>Malaika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Kassa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have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4 </a:t>
            </a:r>
            <a:r>
              <a:rPr dirty="0" sz="2200" spc="-10">
                <a:latin typeface="Calibri"/>
                <a:cs typeface="Calibri"/>
              </a:rPr>
              <a:t>cookies,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Ms.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Wiegman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gives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9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more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share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with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the class. </a:t>
            </a:r>
            <a:r>
              <a:rPr dirty="0" sz="2200" spc="-10">
                <a:latin typeface="Calibri"/>
                <a:cs typeface="Calibri"/>
              </a:rPr>
              <a:t>How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many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they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have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share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now?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2175" y="2499486"/>
            <a:ext cx="155575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" b="1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dirty="0" sz="6000" spc="-5" b="1">
                <a:solidFill>
                  <a:srgbClr val="FFC000"/>
                </a:solidFill>
                <a:latin typeface="Calibri"/>
                <a:cs typeface="Calibri"/>
              </a:rPr>
              <a:t>+</a:t>
            </a:r>
            <a:r>
              <a:rPr dirty="0" sz="6000" spc="-5" b="1">
                <a:solidFill>
                  <a:srgbClr val="FFFF00"/>
                </a:solidFill>
                <a:latin typeface="Calibri"/>
                <a:cs typeface="Calibri"/>
              </a:rPr>
              <a:t>9</a:t>
            </a:r>
            <a:r>
              <a:rPr dirty="0" sz="6000" b="1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24200" y="3352736"/>
            <a:ext cx="1046480" cy="817880"/>
            <a:chOff x="3124200" y="3352736"/>
            <a:chExt cx="1046480" cy="81788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00" y="3352736"/>
              <a:ext cx="360362" cy="8175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3352736"/>
              <a:ext cx="360362" cy="8175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3352736"/>
              <a:ext cx="360362" cy="8175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3352736"/>
              <a:ext cx="360362" cy="81756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267200" y="3276562"/>
            <a:ext cx="1061720" cy="1884680"/>
            <a:chOff x="4267200" y="3276562"/>
            <a:chExt cx="1061720" cy="188468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3352736"/>
              <a:ext cx="360362" cy="8175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3352736"/>
              <a:ext cx="360362" cy="8175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3352736"/>
              <a:ext cx="360362" cy="8175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3352736"/>
              <a:ext cx="360362" cy="8175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4343336"/>
              <a:ext cx="360362" cy="8175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4343336"/>
              <a:ext cx="360362" cy="8175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4343336"/>
              <a:ext cx="360362" cy="8175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4343336"/>
              <a:ext cx="360362" cy="8175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25" y="3276562"/>
              <a:ext cx="984872" cy="103331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85800" y="5029200"/>
            <a:ext cx="15240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86000" y="5943600"/>
            <a:ext cx="16764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95800" y="5943600"/>
            <a:ext cx="1828800" cy="685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17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00800" y="5105400"/>
            <a:ext cx="1524000" cy="6096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536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199004"/>
            <a:ext cx="3276600" cy="31198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92700" y="4559300"/>
            <a:ext cx="3225800" cy="1625600"/>
            <a:chOff x="5092700" y="4559300"/>
            <a:chExt cx="3225800" cy="1625600"/>
          </a:xfrm>
        </p:grpSpPr>
        <p:sp>
          <p:nvSpPr>
            <p:cNvPr id="5" name="object 5"/>
            <p:cNvSpPr/>
            <p:nvPr/>
          </p:nvSpPr>
          <p:spPr>
            <a:xfrm>
              <a:off x="5105400" y="4572000"/>
              <a:ext cx="3200400" cy="1600200"/>
            </a:xfrm>
            <a:custGeom>
              <a:avLst/>
              <a:gdLst/>
              <a:ahLst/>
              <a:cxnLst/>
              <a:rect l="l" t="t" r="r" b="b"/>
              <a:pathLst>
                <a:path w="3200400" h="1600200">
                  <a:moveTo>
                    <a:pt x="1600200" y="0"/>
                  </a:moveTo>
                  <a:lnTo>
                    <a:pt x="1537364" y="605"/>
                  </a:lnTo>
                  <a:lnTo>
                    <a:pt x="1475141" y="2407"/>
                  </a:lnTo>
                  <a:lnTo>
                    <a:pt x="1413577" y="5383"/>
                  </a:lnTo>
                  <a:lnTo>
                    <a:pt x="1352716" y="9511"/>
                  </a:lnTo>
                  <a:lnTo>
                    <a:pt x="1292602" y="14768"/>
                  </a:lnTo>
                  <a:lnTo>
                    <a:pt x="1233280" y="21133"/>
                  </a:lnTo>
                  <a:lnTo>
                    <a:pt x="1174794" y="28583"/>
                  </a:lnTo>
                  <a:lnTo>
                    <a:pt x="1117188" y="37096"/>
                  </a:lnTo>
                  <a:lnTo>
                    <a:pt x="1060507" y="46650"/>
                  </a:lnTo>
                  <a:lnTo>
                    <a:pt x="1004796" y="57221"/>
                  </a:lnTo>
                  <a:lnTo>
                    <a:pt x="950099" y="68789"/>
                  </a:lnTo>
                  <a:lnTo>
                    <a:pt x="896460" y="81331"/>
                  </a:lnTo>
                  <a:lnTo>
                    <a:pt x="843924" y="94825"/>
                  </a:lnTo>
                  <a:lnTo>
                    <a:pt x="792536" y="109248"/>
                  </a:lnTo>
                  <a:lnTo>
                    <a:pt x="742339" y="124578"/>
                  </a:lnTo>
                  <a:lnTo>
                    <a:pt x="693379" y="140793"/>
                  </a:lnTo>
                  <a:lnTo>
                    <a:pt x="645699" y="157870"/>
                  </a:lnTo>
                  <a:lnTo>
                    <a:pt x="599345" y="175788"/>
                  </a:lnTo>
                  <a:lnTo>
                    <a:pt x="554360" y="194524"/>
                  </a:lnTo>
                  <a:lnTo>
                    <a:pt x="510789" y="214056"/>
                  </a:lnTo>
                  <a:lnTo>
                    <a:pt x="468677" y="234362"/>
                  </a:lnTo>
                  <a:lnTo>
                    <a:pt x="428068" y="255419"/>
                  </a:lnTo>
                  <a:lnTo>
                    <a:pt x="389007" y="277206"/>
                  </a:lnTo>
                  <a:lnTo>
                    <a:pt x="351537" y="299699"/>
                  </a:lnTo>
                  <a:lnTo>
                    <a:pt x="315704" y="322877"/>
                  </a:lnTo>
                  <a:lnTo>
                    <a:pt x="281552" y="346717"/>
                  </a:lnTo>
                  <a:lnTo>
                    <a:pt x="249125" y="371197"/>
                  </a:lnTo>
                  <a:lnTo>
                    <a:pt x="218468" y="396296"/>
                  </a:lnTo>
                  <a:lnTo>
                    <a:pt x="189625" y="421990"/>
                  </a:lnTo>
                  <a:lnTo>
                    <a:pt x="137560" y="475076"/>
                  </a:lnTo>
                  <a:lnTo>
                    <a:pt x="93286" y="530279"/>
                  </a:lnTo>
                  <a:lnTo>
                    <a:pt x="57158" y="587419"/>
                  </a:lnTo>
                  <a:lnTo>
                    <a:pt x="29533" y="646318"/>
                  </a:lnTo>
                  <a:lnTo>
                    <a:pt x="10765" y="706800"/>
                  </a:lnTo>
                  <a:lnTo>
                    <a:pt x="1210" y="768686"/>
                  </a:lnTo>
                  <a:lnTo>
                    <a:pt x="0" y="800100"/>
                  </a:lnTo>
                  <a:lnTo>
                    <a:pt x="1210" y="831517"/>
                  </a:lnTo>
                  <a:lnTo>
                    <a:pt x="10765" y="893408"/>
                  </a:lnTo>
                  <a:lnTo>
                    <a:pt x="29533" y="953895"/>
                  </a:lnTo>
                  <a:lnTo>
                    <a:pt x="57158" y="1012798"/>
                  </a:lnTo>
                  <a:lnTo>
                    <a:pt x="93286" y="1069941"/>
                  </a:lnTo>
                  <a:lnTo>
                    <a:pt x="137560" y="1125144"/>
                  </a:lnTo>
                  <a:lnTo>
                    <a:pt x="189625" y="1178231"/>
                  </a:lnTo>
                  <a:lnTo>
                    <a:pt x="218468" y="1203926"/>
                  </a:lnTo>
                  <a:lnTo>
                    <a:pt x="249125" y="1229024"/>
                  </a:lnTo>
                  <a:lnTo>
                    <a:pt x="281552" y="1253504"/>
                  </a:lnTo>
                  <a:lnTo>
                    <a:pt x="315704" y="1277344"/>
                  </a:lnTo>
                  <a:lnTo>
                    <a:pt x="351537" y="1300522"/>
                  </a:lnTo>
                  <a:lnTo>
                    <a:pt x="389007" y="1323014"/>
                  </a:lnTo>
                  <a:lnTo>
                    <a:pt x="428068" y="1344800"/>
                  </a:lnTo>
                  <a:lnTo>
                    <a:pt x="468677" y="1365856"/>
                  </a:lnTo>
                  <a:lnTo>
                    <a:pt x="510789" y="1386161"/>
                  </a:lnTo>
                  <a:lnTo>
                    <a:pt x="554360" y="1405692"/>
                  </a:lnTo>
                  <a:lnTo>
                    <a:pt x="599345" y="1424427"/>
                  </a:lnTo>
                  <a:lnTo>
                    <a:pt x="645699" y="1442344"/>
                  </a:lnTo>
                  <a:lnTo>
                    <a:pt x="693379" y="1459420"/>
                  </a:lnTo>
                  <a:lnTo>
                    <a:pt x="742339" y="1475634"/>
                  </a:lnTo>
                  <a:lnTo>
                    <a:pt x="792536" y="1490963"/>
                  </a:lnTo>
                  <a:lnTo>
                    <a:pt x="843924" y="1505384"/>
                  </a:lnTo>
                  <a:lnTo>
                    <a:pt x="896460" y="1518877"/>
                  </a:lnTo>
                  <a:lnTo>
                    <a:pt x="950099" y="1531417"/>
                  </a:lnTo>
                  <a:lnTo>
                    <a:pt x="1004796" y="1542984"/>
                  </a:lnTo>
                  <a:lnTo>
                    <a:pt x="1060507" y="1553555"/>
                  </a:lnTo>
                  <a:lnTo>
                    <a:pt x="1117188" y="1563107"/>
                  </a:lnTo>
                  <a:lnTo>
                    <a:pt x="1174794" y="1571619"/>
                  </a:lnTo>
                  <a:lnTo>
                    <a:pt x="1233280" y="1579068"/>
                  </a:lnTo>
                  <a:lnTo>
                    <a:pt x="1292602" y="1585432"/>
                  </a:lnTo>
                  <a:lnTo>
                    <a:pt x="1352716" y="1590689"/>
                  </a:lnTo>
                  <a:lnTo>
                    <a:pt x="1413577" y="1594817"/>
                  </a:lnTo>
                  <a:lnTo>
                    <a:pt x="1475141" y="1597792"/>
                  </a:lnTo>
                  <a:lnTo>
                    <a:pt x="1537364" y="1599594"/>
                  </a:lnTo>
                  <a:lnTo>
                    <a:pt x="1600200" y="1600200"/>
                  </a:lnTo>
                  <a:lnTo>
                    <a:pt x="1663035" y="1599594"/>
                  </a:lnTo>
                  <a:lnTo>
                    <a:pt x="1725258" y="1597792"/>
                  </a:lnTo>
                  <a:lnTo>
                    <a:pt x="1786822" y="1594817"/>
                  </a:lnTo>
                  <a:lnTo>
                    <a:pt x="1847683" y="1590689"/>
                  </a:lnTo>
                  <a:lnTo>
                    <a:pt x="1907797" y="1585432"/>
                  </a:lnTo>
                  <a:lnTo>
                    <a:pt x="1967119" y="1579068"/>
                  </a:lnTo>
                  <a:lnTo>
                    <a:pt x="2025605" y="1571619"/>
                  </a:lnTo>
                  <a:lnTo>
                    <a:pt x="2083211" y="1563107"/>
                  </a:lnTo>
                  <a:lnTo>
                    <a:pt x="2139892" y="1553555"/>
                  </a:lnTo>
                  <a:lnTo>
                    <a:pt x="2195603" y="1542984"/>
                  </a:lnTo>
                  <a:lnTo>
                    <a:pt x="2250300" y="1531417"/>
                  </a:lnTo>
                  <a:lnTo>
                    <a:pt x="2303939" y="1518877"/>
                  </a:lnTo>
                  <a:lnTo>
                    <a:pt x="2356475" y="1505384"/>
                  </a:lnTo>
                  <a:lnTo>
                    <a:pt x="2407863" y="1490963"/>
                  </a:lnTo>
                  <a:lnTo>
                    <a:pt x="2458060" y="1475634"/>
                  </a:lnTo>
                  <a:lnTo>
                    <a:pt x="2507020" y="1459420"/>
                  </a:lnTo>
                  <a:lnTo>
                    <a:pt x="2554700" y="1442344"/>
                  </a:lnTo>
                  <a:lnTo>
                    <a:pt x="2601054" y="1424427"/>
                  </a:lnTo>
                  <a:lnTo>
                    <a:pt x="2646039" y="1405692"/>
                  </a:lnTo>
                  <a:lnTo>
                    <a:pt x="2689610" y="1386161"/>
                  </a:lnTo>
                  <a:lnTo>
                    <a:pt x="2731722" y="1365856"/>
                  </a:lnTo>
                  <a:lnTo>
                    <a:pt x="2772331" y="1344800"/>
                  </a:lnTo>
                  <a:lnTo>
                    <a:pt x="2811392" y="1323014"/>
                  </a:lnTo>
                  <a:lnTo>
                    <a:pt x="2848862" y="1300522"/>
                  </a:lnTo>
                  <a:lnTo>
                    <a:pt x="2884695" y="1277344"/>
                  </a:lnTo>
                  <a:lnTo>
                    <a:pt x="2918847" y="1253504"/>
                  </a:lnTo>
                  <a:lnTo>
                    <a:pt x="2951274" y="1229024"/>
                  </a:lnTo>
                  <a:lnTo>
                    <a:pt x="2981931" y="1203926"/>
                  </a:lnTo>
                  <a:lnTo>
                    <a:pt x="3010774" y="1178231"/>
                  </a:lnTo>
                  <a:lnTo>
                    <a:pt x="3062839" y="1125144"/>
                  </a:lnTo>
                  <a:lnTo>
                    <a:pt x="3107113" y="1069941"/>
                  </a:lnTo>
                  <a:lnTo>
                    <a:pt x="3143241" y="1012798"/>
                  </a:lnTo>
                  <a:lnTo>
                    <a:pt x="3170866" y="953895"/>
                  </a:lnTo>
                  <a:lnTo>
                    <a:pt x="3189634" y="893408"/>
                  </a:lnTo>
                  <a:lnTo>
                    <a:pt x="3199189" y="831517"/>
                  </a:lnTo>
                  <a:lnTo>
                    <a:pt x="3200400" y="800100"/>
                  </a:lnTo>
                  <a:lnTo>
                    <a:pt x="3199189" y="768686"/>
                  </a:lnTo>
                  <a:lnTo>
                    <a:pt x="3189634" y="706800"/>
                  </a:lnTo>
                  <a:lnTo>
                    <a:pt x="3170866" y="646318"/>
                  </a:lnTo>
                  <a:lnTo>
                    <a:pt x="3143241" y="587419"/>
                  </a:lnTo>
                  <a:lnTo>
                    <a:pt x="3107113" y="530279"/>
                  </a:lnTo>
                  <a:lnTo>
                    <a:pt x="3062839" y="475076"/>
                  </a:lnTo>
                  <a:lnTo>
                    <a:pt x="3010774" y="421990"/>
                  </a:lnTo>
                  <a:lnTo>
                    <a:pt x="2981931" y="396296"/>
                  </a:lnTo>
                  <a:lnTo>
                    <a:pt x="2951274" y="371197"/>
                  </a:lnTo>
                  <a:lnTo>
                    <a:pt x="2918847" y="346717"/>
                  </a:lnTo>
                  <a:lnTo>
                    <a:pt x="2884695" y="322877"/>
                  </a:lnTo>
                  <a:lnTo>
                    <a:pt x="2848862" y="299699"/>
                  </a:lnTo>
                  <a:lnTo>
                    <a:pt x="2811392" y="277206"/>
                  </a:lnTo>
                  <a:lnTo>
                    <a:pt x="2772331" y="255419"/>
                  </a:lnTo>
                  <a:lnTo>
                    <a:pt x="2731722" y="234362"/>
                  </a:lnTo>
                  <a:lnTo>
                    <a:pt x="2689610" y="214056"/>
                  </a:lnTo>
                  <a:lnTo>
                    <a:pt x="2646039" y="194524"/>
                  </a:lnTo>
                  <a:lnTo>
                    <a:pt x="2601054" y="175788"/>
                  </a:lnTo>
                  <a:lnTo>
                    <a:pt x="2554700" y="157870"/>
                  </a:lnTo>
                  <a:lnTo>
                    <a:pt x="2507020" y="140793"/>
                  </a:lnTo>
                  <a:lnTo>
                    <a:pt x="2458060" y="124578"/>
                  </a:lnTo>
                  <a:lnTo>
                    <a:pt x="2407863" y="109248"/>
                  </a:lnTo>
                  <a:lnTo>
                    <a:pt x="2356475" y="94825"/>
                  </a:lnTo>
                  <a:lnTo>
                    <a:pt x="2303939" y="81331"/>
                  </a:lnTo>
                  <a:lnTo>
                    <a:pt x="2250300" y="68789"/>
                  </a:lnTo>
                  <a:lnTo>
                    <a:pt x="2195603" y="57221"/>
                  </a:lnTo>
                  <a:lnTo>
                    <a:pt x="2139892" y="46650"/>
                  </a:lnTo>
                  <a:lnTo>
                    <a:pt x="2083211" y="37096"/>
                  </a:lnTo>
                  <a:lnTo>
                    <a:pt x="2025605" y="28583"/>
                  </a:lnTo>
                  <a:lnTo>
                    <a:pt x="1967119" y="21133"/>
                  </a:lnTo>
                  <a:lnTo>
                    <a:pt x="1907797" y="14768"/>
                  </a:lnTo>
                  <a:lnTo>
                    <a:pt x="1847683" y="9511"/>
                  </a:lnTo>
                  <a:lnTo>
                    <a:pt x="1786822" y="5383"/>
                  </a:lnTo>
                  <a:lnTo>
                    <a:pt x="1725258" y="2407"/>
                  </a:lnTo>
                  <a:lnTo>
                    <a:pt x="1663035" y="605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05400" y="4572000"/>
              <a:ext cx="3200400" cy="1600200"/>
            </a:xfrm>
            <a:custGeom>
              <a:avLst/>
              <a:gdLst/>
              <a:ahLst/>
              <a:cxnLst/>
              <a:rect l="l" t="t" r="r" b="b"/>
              <a:pathLst>
                <a:path w="3200400" h="1600200">
                  <a:moveTo>
                    <a:pt x="0" y="800100"/>
                  </a:moveTo>
                  <a:lnTo>
                    <a:pt x="4814" y="737579"/>
                  </a:lnTo>
                  <a:lnTo>
                    <a:pt x="19019" y="676373"/>
                  </a:lnTo>
                  <a:lnTo>
                    <a:pt x="42261" y="616660"/>
                  </a:lnTo>
                  <a:lnTo>
                    <a:pt x="74182" y="558617"/>
                  </a:lnTo>
                  <a:lnTo>
                    <a:pt x="114427" y="502424"/>
                  </a:lnTo>
                  <a:lnTo>
                    <a:pt x="162641" y="448258"/>
                  </a:lnTo>
                  <a:lnTo>
                    <a:pt x="218468" y="396296"/>
                  </a:lnTo>
                  <a:lnTo>
                    <a:pt x="249125" y="371197"/>
                  </a:lnTo>
                  <a:lnTo>
                    <a:pt x="281552" y="346717"/>
                  </a:lnTo>
                  <a:lnTo>
                    <a:pt x="315704" y="322877"/>
                  </a:lnTo>
                  <a:lnTo>
                    <a:pt x="351537" y="299699"/>
                  </a:lnTo>
                  <a:lnTo>
                    <a:pt x="389007" y="277206"/>
                  </a:lnTo>
                  <a:lnTo>
                    <a:pt x="428068" y="255419"/>
                  </a:lnTo>
                  <a:lnTo>
                    <a:pt x="468677" y="234362"/>
                  </a:lnTo>
                  <a:lnTo>
                    <a:pt x="510789" y="214056"/>
                  </a:lnTo>
                  <a:lnTo>
                    <a:pt x="554360" y="194524"/>
                  </a:lnTo>
                  <a:lnTo>
                    <a:pt x="599345" y="175788"/>
                  </a:lnTo>
                  <a:lnTo>
                    <a:pt x="645699" y="157870"/>
                  </a:lnTo>
                  <a:lnTo>
                    <a:pt x="693379" y="140793"/>
                  </a:lnTo>
                  <a:lnTo>
                    <a:pt x="742339" y="124578"/>
                  </a:lnTo>
                  <a:lnTo>
                    <a:pt x="792536" y="109248"/>
                  </a:lnTo>
                  <a:lnTo>
                    <a:pt x="843924" y="94825"/>
                  </a:lnTo>
                  <a:lnTo>
                    <a:pt x="896460" y="81331"/>
                  </a:lnTo>
                  <a:lnTo>
                    <a:pt x="950099" y="68789"/>
                  </a:lnTo>
                  <a:lnTo>
                    <a:pt x="1004796" y="57221"/>
                  </a:lnTo>
                  <a:lnTo>
                    <a:pt x="1060507" y="46650"/>
                  </a:lnTo>
                  <a:lnTo>
                    <a:pt x="1117188" y="37096"/>
                  </a:lnTo>
                  <a:lnTo>
                    <a:pt x="1174794" y="28583"/>
                  </a:lnTo>
                  <a:lnTo>
                    <a:pt x="1233280" y="21133"/>
                  </a:lnTo>
                  <a:lnTo>
                    <a:pt x="1292602" y="14768"/>
                  </a:lnTo>
                  <a:lnTo>
                    <a:pt x="1352716" y="9511"/>
                  </a:lnTo>
                  <a:lnTo>
                    <a:pt x="1413577" y="5383"/>
                  </a:lnTo>
                  <a:lnTo>
                    <a:pt x="1475141" y="2407"/>
                  </a:lnTo>
                  <a:lnTo>
                    <a:pt x="1537364" y="605"/>
                  </a:lnTo>
                  <a:lnTo>
                    <a:pt x="1600200" y="0"/>
                  </a:lnTo>
                  <a:lnTo>
                    <a:pt x="1663035" y="605"/>
                  </a:lnTo>
                  <a:lnTo>
                    <a:pt x="1725258" y="2407"/>
                  </a:lnTo>
                  <a:lnTo>
                    <a:pt x="1786822" y="5383"/>
                  </a:lnTo>
                  <a:lnTo>
                    <a:pt x="1847683" y="9511"/>
                  </a:lnTo>
                  <a:lnTo>
                    <a:pt x="1907797" y="14768"/>
                  </a:lnTo>
                  <a:lnTo>
                    <a:pt x="1967119" y="21133"/>
                  </a:lnTo>
                  <a:lnTo>
                    <a:pt x="2025605" y="28583"/>
                  </a:lnTo>
                  <a:lnTo>
                    <a:pt x="2083211" y="37096"/>
                  </a:lnTo>
                  <a:lnTo>
                    <a:pt x="2139892" y="46650"/>
                  </a:lnTo>
                  <a:lnTo>
                    <a:pt x="2195603" y="57221"/>
                  </a:lnTo>
                  <a:lnTo>
                    <a:pt x="2250300" y="68789"/>
                  </a:lnTo>
                  <a:lnTo>
                    <a:pt x="2303939" y="81331"/>
                  </a:lnTo>
                  <a:lnTo>
                    <a:pt x="2356475" y="94825"/>
                  </a:lnTo>
                  <a:lnTo>
                    <a:pt x="2407863" y="109248"/>
                  </a:lnTo>
                  <a:lnTo>
                    <a:pt x="2458060" y="124578"/>
                  </a:lnTo>
                  <a:lnTo>
                    <a:pt x="2507020" y="140793"/>
                  </a:lnTo>
                  <a:lnTo>
                    <a:pt x="2554700" y="157870"/>
                  </a:lnTo>
                  <a:lnTo>
                    <a:pt x="2601054" y="175788"/>
                  </a:lnTo>
                  <a:lnTo>
                    <a:pt x="2646039" y="194524"/>
                  </a:lnTo>
                  <a:lnTo>
                    <a:pt x="2689610" y="214056"/>
                  </a:lnTo>
                  <a:lnTo>
                    <a:pt x="2731722" y="234362"/>
                  </a:lnTo>
                  <a:lnTo>
                    <a:pt x="2772331" y="255419"/>
                  </a:lnTo>
                  <a:lnTo>
                    <a:pt x="2811392" y="277206"/>
                  </a:lnTo>
                  <a:lnTo>
                    <a:pt x="2848862" y="299699"/>
                  </a:lnTo>
                  <a:lnTo>
                    <a:pt x="2884695" y="322877"/>
                  </a:lnTo>
                  <a:lnTo>
                    <a:pt x="2918847" y="346717"/>
                  </a:lnTo>
                  <a:lnTo>
                    <a:pt x="2951274" y="371197"/>
                  </a:lnTo>
                  <a:lnTo>
                    <a:pt x="2981931" y="396296"/>
                  </a:lnTo>
                  <a:lnTo>
                    <a:pt x="3010774" y="421990"/>
                  </a:lnTo>
                  <a:lnTo>
                    <a:pt x="3062839" y="475076"/>
                  </a:lnTo>
                  <a:lnTo>
                    <a:pt x="3107113" y="530279"/>
                  </a:lnTo>
                  <a:lnTo>
                    <a:pt x="3143241" y="587419"/>
                  </a:lnTo>
                  <a:lnTo>
                    <a:pt x="3170866" y="646318"/>
                  </a:lnTo>
                  <a:lnTo>
                    <a:pt x="3189634" y="706800"/>
                  </a:lnTo>
                  <a:lnTo>
                    <a:pt x="3199189" y="768686"/>
                  </a:lnTo>
                  <a:lnTo>
                    <a:pt x="3200400" y="800100"/>
                  </a:lnTo>
                  <a:lnTo>
                    <a:pt x="3199189" y="831517"/>
                  </a:lnTo>
                  <a:lnTo>
                    <a:pt x="3195585" y="862627"/>
                  </a:lnTo>
                  <a:lnTo>
                    <a:pt x="3181380" y="923838"/>
                  </a:lnTo>
                  <a:lnTo>
                    <a:pt x="3158138" y="983555"/>
                  </a:lnTo>
                  <a:lnTo>
                    <a:pt x="3126217" y="1041601"/>
                  </a:lnTo>
                  <a:lnTo>
                    <a:pt x="3085972" y="1097796"/>
                  </a:lnTo>
                  <a:lnTo>
                    <a:pt x="3037758" y="1151964"/>
                  </a:lnTo>
                  <a:lnTo>
                    <a:pt x="2981931" y="1203926"/>
                  </a:lnTo>
                  <a:lnTo>
                    <a:pt x="2951274" y="1229024"/>
                  </a:lnTo>
                  <a:lnTo>
                    <a:pt x="2918847" y="1253504"/>
                  </a:lnTo>
                  <a:lnTo>
                    <a:pt x="2884695" y="1277344"/>
                  </a:lnTo>
                  <a:lnTo>
                    <a:pt x="2848862" y="1300522"/>
                  </a:lnTo>
                  <a:lnTo>
                    <a:pt x="2811392" y="1323014"/>
                  </a:lnTo>
                  <a:lnTo>
                    <a:pt x="2772331" y="1344800"/>
                  </a:lnTo>
                  <a:lnTo>
                    <a:pt x="2731722" y="1365856"/>
                  </a:lnTo>
                  <a:lnTo>
                    <a:pt x="2689610" y="1386161"/>
                  </a:lnTo>
                  <a:lnTo>
                    <a:pt x="2646039" y="1405692"/>
                  </a:lnTo>
                  <a:lnTo>
                    <a:pt x="2601054" y="1424427"/>
                  </a:lnTo>
                  <a:lnTo>
                    <a:pt x="2554700" y="1442344"/>
                  </a:lnTo>
                  <a:lnTo>
                    <a:pt x="2507020" y="1459420"/>
                  </a:lnTo>
                  <a:lnTo>
                    <a:pt x="2458060" y="1475634"/>
                  </a:lnTo>
                  <a:lnTo>
                    <a:pt x="2407863" y="1490963"/>
                  </a:lnTo>
                  <a:lnTo>
                    <a:pt x="2356475" y="1505384"/>
                  </a:lnTo>
                  <a:lnTo>
                    <a:pt x="2303939" y="1518877"/>
                  </a:lnTo>
                  <a:lnTo>
                    <a:pt x="2250300" y="1531417"/>
                  </a:lnTo>
                  <a:lnTo>
                    <a:pt x="2195603" y="1542984"/>
                  </a:lnTo>
                  <a:lnTo>
                    <a:pt x="2139892" y="1553555"/>
                  </a:lnTo>
                  <a:lnTo>
                    <a:pt x="2083211" y="1563107"/>
                  </a:lnTo>
                  <a:lnTo>
                    <a:pt x="2025605" y="1571619"/>
                  </a:lnTo>
                  <a:lnTo>
                    <a:pt x="1967119" y="1579068"/>
                  </a:lnTo>
                  <a:lnTo>
                    <a:pt x="1907797" y="1585432"/>
                  </a:lnTo>
                  <a:lnTo>
                    <a:pt x="1847683" y="1590689"/>
                  </a:lnTo>
                  <a:lnTo>
                    <a:pt x="1786822" y="1594817"/>
                  </a:lnTo>
                  <a:lnTo>
                    <a:pt x="1725258" y="1597792"/>
                  </a:lnTo>
                  <a:lnTo>
                    <a:pt x="1663035" y="1599594"/>
                  </a:lnTo>
                  <a:lnTo>
                    <a:pt x="1600200" y="1600200"/>
                  </a:lnTo>
                  <a:lnTo>
                    <a:pt x="1537364" y="1599594"/>
                  </a:lnTo>
                  <a:lnTo>
                    <a:pt x="1475141" y="1597792"/>
                  </a:lnTo>
                  <a:lnTo>
                    <a:pt x="1413577" y="1594817"/>
                  </a:lnTo>
                  <a:lnTo>
                    <a:pt x="1352716" y="1590689"/>
                  </a:lnTo>
                  <a:lnTo>
                    <a:pt x="1292602" y="1585432"/>
                  </a:lnTo>
                  <a:lnTo>
                    <a:pt x="1233280" y="1579068"/>
                  </a:lnTo>
                  <a:lnTo>
                    <a:pt x="1174794" y="1571619"/>
                  </a:lnTo>
                  <a:lnTo>
                    <a:pt x="1117188" y="1563107"/>
                  </a:lnTo>
                  <a:lnTo>
                    <a:pt x="1060507" y="1553555"/>
                  </a:lnTo>
                  <a:lnTo>
                    <a:pt x="1004796" y="1542984"/>
                  </a:lnTo>
                  <a:lnTo>
                    <a:pt x="950099" y="1531417"/>
                  </a:lnTo>
                  <a:lnTo>
                    <a:pt x="896460" y="1518877"/>
                  </a:lnTo>
                  <a:lnTo>
                    <a:pt x="843924" y="1505384"/>
                  </a:lnTo>
                  <a:lnTo>
                    <a:pt x="792536" y="1490963"/>
                  </a:lnTo>
                  <a:lnTo>
                    <a:pt x="742339" y="1475634"/>
                  </a:lnTo>
                  <a:lnTo>
                    <a:pt x="693379" y="1459420"/>
                  </a:lnTo>
                  <a:lnTo>
                    <a:pt x="645699" y="1442344"/>
                  </a:lnTo>
                  <a:lnTo>
                    <a:pt x="599345" y="1424427"/>
                  </a:lnTo>
                  <a:lnTo>
                    <a:pt x="554360" y="1405692"/>
                  </a:lnTo>
                  <a:lnTo>
                    <a:pt x="510789" y="1386161"/>
                  </a:lnTo>
                  <a:lnTo>
                    <a:pt x="468677" y="1365856"/>
                  </a:lnTo>
                  <a:lnTo>
                    <a:pt x="428068" y="1344800"/>
                  </a:lnTo>
                  <a:lnTo>
                    <a:pt x="389007" y="1323014"/>
                  </a:lnTo>
                  <a:lnTo>
                    <a:pt x="351537" y="1300522"/>
                  </a:lnTo>
                  <a:lnTo>
                    <a:pt x="315704" y="1277344"/>
                  </a:lnTo>
                  <a:lnTo>
                    <a:pt x="281552" y="1253504"/>
                  </a:lnTo>
                  <a:lnTo>
                    <a:pt x="249125" y="1229024"/>
                  </a:lnTo>
                  <a:lnTo>
                    <a:pt x="218468" y="1203926"/>
                  </a:lnTo>
                  <a:lnTo>
                    <a:pt x="189625" y="1178231"/>
                  </a:lnTo>
                  <a:lnTo>
                    <a:pt x="137560" y="1125144"/>
                  </a:lnTo>
                  <a:lnTo>
                    <a:pt x="93286" y="1069941"/>
                  </a:lnTo>
                  <a:lnTo>
                    <a:pt x="57158" y="1012798"/>
                  </a:lnTo>
                  <a:lnTo>
                    <a:pt x="29533" y="953895"/>
                  </a:lnTo>
                  <a:lnTo>
                    <a:pt x="10765" y="893408"/>
                  </a:lnTo>
                  <a:lnTo>
                    <a:pt x="1210" y="831517"/>
                  </a:lnTo>
                  <a:lnTo>
                    <a:pt x="0" y="800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04661" y="4493132"/>
            <a:ext cx="180403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725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829" y="226898"/>
            <a:ext cx="502666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>
                <a:solidFill>
                  <a:srgbClr val="6F2F9F"/>
                </a:solidFill>
              </a:rPr>
              <a:t>You’re</a:t>
            </a:r>
            <a:r>
              <a:rPr dirty="0" spc="-70">
                <a:solidFill>
                  <a:srgbClr val="6F2F9F"/>
                </a:solidFill>
              </a:rPr>
              <a:t> </a:t>
            </a:r>
            <a:r>
              <a:rPr dirty="0" spc="-35">
                <a:solidFill>
                  <a:srgbClr val="6F2F9F"/>
                </a:solidFill>
              </a:rPr>
              <a:t>Great!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762500" cy="31718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940300" y="4711700"/>
            <a:ext cx="4216400" cy="1701800"/>
            <a:chOff x="4940300" y="4711700"/>
            <a:chExt cx="4216400" cy="1701800"/>
          </a:xfrm>
        </p:grpSpPr>
        <p:sp>
          <p:nvSpPr>
            <p:cNvPr id="5" name="object 5"/>
            <p:cNvSpPr/>
            <p:nvPr/>
          </p:nvSpPr>
          <p:spPr>
            <a:xfrm>
              <a:off x="4953000" y="4724400"/>
              <a:ext cx="4191000" cy="1676400"/>
            </a:xfrm>
            <a:custGeom>
              <a:avLst/>
              <a:gdLst/>
              <a:ahLst/>
              <a:cxnLst/>
              <a:rect l="l" t="t" r="r" b="b"/>
              <a:pathLst>
                <a:path w="4191000" h="1676400">
                  <a:moveTo>
                    <a:pt x="2095500" y="0"/>
                  </a:moveTo>
                  <a:lnTo>
                    <a:pt x="2028978" y="414"/>
                  </a:lnTo>
                  <a:lnTo>
                    <a:pt x="1962973" y="1649"/>
                  </a:lnTo>
                  <a:lnTo>
                    <a:pt x="1897516" y="3692"/>
                  </a:lnTo>
                  <a:lnTo>
                    <a:pt x="1832637" y="6530"/>
                  </a:lnTo>
                  <a:lnTo>
                    <a:pt x="1768367" y="10153"/>
                  </a:lnTo>
                  <a:lnTo>
                    <a:pt x="1704738" y="14547"/>
                  </a:lnTo>
                  <a:lnTo>
                    <a:pt x="1641778" y="19700"/>
                  </a:lnTo>
                  <a:lnTo>
                    <a:pt x="1579520" y="25600"/>
                  </a:lnTo>
                  <a:lnTo>
                    <a:pt x="1517994" y="32234"/>
                  </a:lnTo>
                  <a:lnTo>
                    <a:pt x="1457230" y="39590"/>
                  </a:lnTo>
                  <a:lnTo>
                    <a:pt x="1397259" y="47657"/>
                  </a:lnTo>
                  <a:lnTo>
                    <a:pt x="1338112" y="56421"/>
                  </a:lnTo>
                  <a:lnTo>
                    <a:pt x="1279820" y="65871"/>
                  </a:lnTo>
                  <a:lnTo>
                    <a:pt x="1222413" y="75994"/>
                  </a:lnTo>
                  <a:lnTo>
                    <a:pt x="1165922" y="86777"/>
                  </a:lnTo>
                  <a:lnTo>
                    <a:pt x="1110377" y="98210"/>
                  </a:lnTo>
                  <a:lnTo>
                    <a:pt x="1055810" y="110278"/>
                  </a:lnTo>
                  <a:lnTo>
                    <a:pt x="1002251" y="122971"/>
                  </a:lnTo>
                  <a:lnTo>
                    <a:pt x="949730" y="136276"/>
                  </a:lnTo>
                  <a:lnTo>
                    <a:pt x="898279" y="150180"/>
                  </a:lnTo>
                  <a:lnTo>
                    <a:pt x="847927" y="164671"/>
                  </a:lnTo>
                  <a:lnTo>
                    <a:pt x="798706" y="179737"/>
                  </a:lnTo>
                  <a:lnTo>
                    <a:pt x="750647" y="195366"/>
                  </a:lnTo>
                  <a:lnTo>
                    <a:pt x="703779" y="211546"/>
                  </a:lnTo>
                  <a:lnTo>
                    <a:pt x="658134" y="228263"/>
                  </a:lnTo>
                  <a:lnTo>
                    <a:pt x="613743" y="245506"/>
                  </a:lnTo>
                  <a:lnTo>
                    <a:pt x="570635" y="263263"/>
                  </a:lnTo>
                  <a:lnTo>
                    <a:pt x="528843" y="281522"/>
                  </a:lnTo>
                  <a:lnTo>
                    <a:pt x="488395" y="300269"/>
                  </a:lnTo>
                  <a:lnTo>
                    <a:pt x="449324" y="319493"/>
                  </a:lnTo>
                  <a:lnTo>
                    <a:pt x="411660" y="339181"/>
                  </a:lnTo>
                  <a:lnTo>
                    <a:pt x="375433" y="359322"/>
                  </a:lnTo>
                  <a:lnTo>
                    <a:pt x="340674" y="379903"/>
                  </a:lnTo>
                  <a:lnTo>
                    <a:pt x="307414" y="400911"/>
                  </a:lnTo>
                  <a:lnTo>
                    <a:pt x="275683" y="422335"/>
                  </a:lnTo>
                  <a:lnTo>
                    <a:pt x="216933" y="466380"/>
                  </a:lnTo>
                  <a:lnTo>
                    <a:pt x="164669" y="511938"/>
                  </a:lnTo>
                  <a:lnTo>
                    <a:pt x="119136" y="558913"/>
                  </a:lnTo>
                  <a:lnTo>
                    <a:pt x="80581" y="607206"/>
                  </a:lnTo>
                  <a:lnTo>
                    <a:pt x="49247" y="656719"/>
                  </a:lnTo>
                  <a:lnTo>
                    <a:pt x="25382" y="707353"/>
                  </a:lnTo>
                  <a:lnTo>
                    <a:pt x="9229" y="759010"/>
                  </a:lnTo>
                  <a:lnTo>
                    <a:pt x="1035" y="811592"/>
                  </a:lnTo>
                  <a:lnTo>
                    <a:pt x="0" y="838200"/>
                  </a:lnTo>
                  <a:lnTo>
                    <a:pt x="1035" y="864808"/>
                  </a:lnTo>
                  <a:lnTo>
                    <a:pt x="9229" y="917391"/>
                  </a:lnTo>
                  <a:lnTo>
                    <a:pt x="25382" y="969049"/>
                  </a:lnTo>
                  <a:lnTo>
                    <a:pt x="49247" y="1019684"/>
                  </a:lnTo>
                  <a:lnTo>
                    <a:pt x="80581" y="1069197"/>
                  </a:lnTo>
                  <a:lnTo>
                    <a:pt x="119136" y="1117491"/>
                  </a:lnTo>
                  <a:lnTo>
                    <a:pt x="164669" y="1164466"/>
                  </a:lnTo>
                  <a:lnTo>
                    <a:pt x="216933" y="1210025"/>
                  </a:lnTo>
                  <a:lnTo>
                    <a:pt x="275683" y="1254070"/>
                  </a:lnTo>
                  <a:lnTo>
                    <a:pt x="307414" y="1275493"/>
                  </a:lnTo>
                  <a:lnTo>
                    <a:pt x="340674" y="1296502"/>
                  </a:lnTo>
                  <a:lnTo>
                    <a:pt x="375433" y="1317082"/>
                  </a:lnTo>
                  <a:lnTo>
                    <a:pt x="411660" y="1337223"/>
                  </a:lnTo>
                  <a:lnTo>
                    <a:pt x="449324" y="1356911"/>
                  </a:lnTo>
                  <a:lnTo>
                    <a:pt x="488395" y="1376135"/>
                  </a:lnTo>
                  <a:lnTo>
                    <a:pt x="528843" y="1394883"/>
                  </a:lnTo>
                  <a:lnTo>
                    <a:pt x="570635" y="1413141"/>
                  </a:lnTo>
                  <a:lnTo>
                    <a:pt x="613743" y="1430897"/>
                  </a:lnTo>
                  <a:lnTo>
                    <a:pt x="658134" y="1448141"/>
                  </a:lnTo>
                  <a:lnTo>
                    <a:pt x="703779" y="1464858"/>
                  </a:lnTo>
                  <a:lnTo>
                    <a:pt x="750647" y="1481037"/>
                  </a:lnTo>
                  <a:lnTo>
                    <a:pt x="798706" y="1496666"/>
                  </a:lnTo>
                  <a:lnTo>
                    <a:pt x="847927" y="1511732"/>
                  </a:lnTo>
                  <a:lnTo>
                    <a:pt x="898279" y="1526223"/>
                  </a:lnTo>
                  <a:lnTo>
                    <a:pt x="949730" y="1540127"/>
                  </a:lnTo>
                  <a:lnTo>
                    <a:pt x="1002251" y="1553431"/>
                  </a:lnTo>
                  <a:lnTo>
                    <a:pt x="1055810" y="1566123"/>
                  </a:lnTo>
                  <a:lnTo>
                    <a:pt x="1110377" y="1578192"/>
                  </a:lnTo>
                  <a:lnTo>
                    <a:pt x="1165922" y="1589624"/>
                  </a:lnTo>
                  <a:lnTo>
                    <a:pt x="1222413" y="1600407"/>
                  </a:lnTo>
                  <a:lnTo>
                    <a:pt x="1279820" y="1610530"/>
                  </a:lnTo>
                  <a:lnTo>
                    <a:pt x="1338112" y="1619979"/>
                  </a:lnTo>
                  <a:lnTo>
                    <a:pt x="1397259" y="1628743"/>
                  </a:lnTo>
                  <a:lnTo>
                    <a:pt x="1457230" y="1636810"/>
                  </a:lnTo>
                  <a:lnTo>
                    <a:pt x="1517994" y="1644166"/>
                  </a:lnTo>
                  <a:lnTo>
                    <a:pt x="1579520" y="1650800"/>
                  </a:lnTo>
                  <a:lnTo>
                    <a:pt x="1641778" y="1656700"/>
                  </a:lnTo>
                  <a:lnTo>
                    <a:pt x="1704738" y="1661853"/>
                  </a:lnTo>
                  <a:lnTo>
                    <a:pt x="1768367" y="1666246"/>
                  </a:lnTo>
                  <a:lnTo>
                    <a:pt x="1832637" y="1669869"/>
                  </a:lnTo>
                  <a:lnTo>
                    <a:pt x="1897516" y="1672708"/>
                  </a:lnTo>
                  <a:lnTo>
                    <a:pt x="1962973" y="1674750"/>
                  </a:lnTo>
                  <a:lnTo>
                    <a:pt x="2028978" y="1675985"/>
                  </a:lnTo>
                  <a:lnTo>
                    <a:pt x="2095500" y="1676400"/>
                  </a:lnTo>
                  <a:lnTo>
                    <a:pt x="2162021" y="1675985"/>
                  </a:lnTo>
                  <a:lnTo>
                    <a:pt x="2228026" y="1674750"/>
                  </a:lnTo>
                  <a:lnTo>
                    <a:pt x="2293483" y="1672708"/>
                  </a:lnTo>
                  <a:lnTo>
                    <a:pt x="2358362" y="1669869"/>
                  </a:lnTo>
                  <a:lnTo>
                    <a:pt x="2422632" y="1666246"/>
                  </a:lnTo>
                  <a:lnTo>
                    <a:pt x="2486261" y="1661853"/>
                  </a:lnTo>
                  <a:lnTo>
                    <a:pt x="2549221" y="1656700"/>
                  </a:lnTo>
                  <a:lnTo>
                    <a:pt x="2611479" y="1650800"/>
                  </a:lnTo>
                  <a:lnTo>
                    <a:pt x="2673005" y="1644166"/>
                  </a:lnTo>
                  <a:lnTo>
                    <a:pt x="2733769" y="1636810"/>
                  </a:lnTo>
                  <a:lnTo>
                    <a:pt x="2793740" y="1628743"/>
                  </a:lnTo>
                  <a:lnTo>
                    <a:pt x="2852887" y="1619979"/>
                  </a:lnTo>
                  <a:lnTo>
                    <a:pt x="2911179" y="1610530"/>
                  </a:lnTo>
                  <a:lnTo>
                    <a:pt x="2968586" y="1600407"/>
                  </a:lnTo>
                  <a:lnTo>
                    <a:pt x="3025077" y="1589624"/>
                  </a:lnTo>
                  <a:lnTo>
                    <a:pt x="3080622" y="1578192"/>
                  </a:lnTo>
                  <a:lnTo>
                    <a:pt x="3135189" y="1566123"/>
                  </a:lnTo>
                  <a:lnTo>
                    <a:pt x="3188748" y="1553431"/>
                  </a:lnTo>
                  <a:lnTo>
                    <a:pt x="3241269" y="1540127"/>
                  </a:lnTo>
                  <a:lnTo>
                    <a:pt x="3292720" y="1526223"/>
                  </a:lnTo>
                  <a:lnTo>
                    <a:pt x="3343072" y="1511732"/>
                  </a:lnTo>
                  <a:lnTo>
                    <a:pt x="3392293" y="1496666"/>
                  </a:lnTo>
                  <a:lnTo>
                    <a:pt x="3440352" y="1481037"/>
                  </a:lnTo>
                  <a:lnTo>
                    <a:pt x="3487220" y="1464858"/>
                  </a:lnTo>
                  <a:lnTo>
                    <a:pt x="3532865" y="1448141"/>
                  </a:lnTo>
                  <a:lnTo>
                    <a:pt x="3577256" y="1430897"/>
                  </a:lnTo>
                  <a:lnTo>
                    <a:pt x="3620364" y="1413141"/>
                  </a:lnTo>
                  <a:lnTo>
                    <a:pt x="3662156" y="1394883"/>
                  </a:lnTo>
                  <a:lnTo>
                    <a:pt x="3702604" y="1376135"/>
                  </a:lnTo>
                  <a:lnTo>
                    <a:pt x="3741675" y="1356911"/>
                  </a:lnTo>
                  <a:lnTo>
                    <a:pt x="3779339" y="1337223"/>
                  </a:lnTo>
                  <a:lnTo>
                    <a:pt x="3815566" y="1317082"/>
                  </a:lnTo>
                  <a:lnTo>
                    <a:pt x="3850325" y="1296502"/>
                  </a:lnTo>
                  <a:lnTo>
                    <a:pt x="3883585" y="1275493"/>
                  </a:lnTo>
                  <a:lnTo>
                    <a:pt x="3915316" y="1254070"/>
                  </a:lnTo>
                  <a:lnTo>
                    <a:pt x="3974066" y="1210025"/>
                  </a:lnTo>
                  <a:lnTo>
                    <a:pt x="4026330" y="1164466"/>
                  </a:lnTo>
                  <a:lnTo>
                    <a:pt x="4071863" y="1117491"/>
                  </a:lnTo>
                  <a:lnTo>
                    <a:pt x="4110418" y="1069197"/>
                  </a:lnTo>
                  <a:lnTo>
                    <a:pt x="4141752" y="1019684"/>
                  </a:lnTo>
                  <a:lnTo>
                    <a:pt x="4165617" y="969049"/>
                  </a:lnTo>
                  <a:lnTo>
                    <a:pt x="4181770" y="917391"/>
                  </a:lnTo>
                  <a:lnTo>
                    <a:pt x="4189964" y="864808"/>
                  </a:lnTo>
                  <a:lnTo>
                    <a:pt x="4191000" y="838200"/>
                  </a:lnTo>
                  <a:lnTo>
                    <a:pt x="4189964" y="811592"/>
                  </a:lnTo>
                  <a:lnTo>
                    <a:pt x="4181770" y="759010"/>
                  </a:lnTo>
                  <a:lnTo>
                    <a:pt x="4165617" y="707353"/>
                  </a:lnTo>
                  <a:lnTo>
                    <a:pt x="4141752" y="656719"/>
                  </a:lnTo>
                  <a:lnTo>
                    <a:pt x="4110418" y="607206"/>
                  </a:lnTo>
                  <a:lnTo>
                    <a:pt x="4071863" y="558913"/>
                  </a:lnTo>
                  <a:lnTo>
                    <a:pt x="4026330" y="511938"/>
                  </a:lnTo>
                  <a:lnTo>
                    <a:pt x="3974066" y="466380"/>
                  </a:lnTo>
                  <a:lnTo>
                    <a:pt x="3915316" y="422335"/>
                  </a:lnTo>
                  <a:lnTo>
                    <a:pt x="3883585" y="400911"/>
                  </a:lnTo>
                  <a:lnTo>
                    <a:pt x="3850325" y="379903"/>
                  </a:lnTo>
                  <a:lnTo>
                    <a:pt x="3815566" y="359322"/>
                  </a:lnTo>
                  <a:lnTo>
                    <a:pt x="3779339" y="339181"/>
                  </a:lnTo>
                  <a:lnTo>
                    <a:pt x="3741675" y="319493"/>
                  </a:lnTo>
                  <a:lnTo>
                    <a:pt x="3702604" y="300269"/>
                  </a:lnTo>
                  <a:lnTo>
                    <a:pt x="3662156" y="281522"/>
                  </a:lnTo>
                  <a:lnTo>
                    <a:pt x="3620364" y="263263"/>
                  </a:lnTo>
                  <a:lnTo>
                    <a:pt x="3577256" y="245506"/>
                  </a:lnTo>
                  <a:lnTo>
                    <a:pt x="3532865" y="228263"/>
                  </a:lnTo>
                  <a:lnTo>
                    <a:pt x="3487220" y="211546"/>
                  </a:lnTo>
                  <a:lnTo>
                    <a:pt x="3440352" y="195366"/>
                  </a:lnTo>
                  <a:lnTo>
                    <a:pt x="3392293" y="179737"/>
                  </a:lnTo>
                  <a:lnTo>
                    <a:pt x="3343072" y="164671"/>
                  </a:lnTo>
                  <a:lnTo>
                    <a:pt x="3292720" y="150180"/>
                  </a:lnTo>
                  <a:lnTo>
                    <a:pt x="3241269" y="136276"/>
                  </a:lnTo>
                  <a:lnTo>
                    <a:pt x="3188748" y="122971"/>
                  </a:lnTo>
                  <a:lnTo>
                    <a:pt x="3135189" y="110278"/>
                  </a:lnTo>
                  <a:lnTo>
                    <a:pt x="3080622" y="98210"/>
                  </a:lnTo>
                  <a:lnTo>
                    <a:pt x="3025077" y="86777"/>
                  </a:lnTo>
                  <a:lnTo>
                    <a:pt x="2968586" y="75994"/>
                  </a:lnTo>
                  <a:lnTo>
                    <a:pt x="2911179" y="65871"/>
                  </a:lnTo>
                  <a:lnTo>
                    <a:pt x="2852887" y="56421"/>
                  </a:lnTo>
                  <a:lnTo>
                    <a:pt x="2793740" y="47657"/>
                  </a:lnTo>
                  <a:lnTo>
                    <a:pt x="2733769" y="39590"/>
                  </a:lnTo>
                  <a:lnTo>
                    <a:pt x="2673005" y="32234"/>
                  </a:lnTo>
                  <a:lnTo>
                    <a:pt x="2611479" y="25600"/>
                  </a:lnTo>
                  <a:lnTo>
                    <a:pt x="2549221" y="19700"/>
                  </a:lnTo>
                  <a:lnTo>
                    <a:pt x="2486261" y="14547"/>
                  </a:lnTo>
                  <a:lnTo>
                    <a:pt x="2422632" y="10153"/>
                  </a:lnTo>
                  <a:lnTo>
                    <a:pt x="2358362" y="6530"/>
                  </a:lnTo>
                  <a:lnTo>
                    <a:pt x="2293483" y="3692"/>
                  </a:lnTo>
                  <a:lnTo>
                    <a:pt x="2228026" y="1649"/>
                  </a:lnTo>
                  <a:lnTo>
                    <a:pt x="2162021" y="414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3000" y="4724400"/>
              <a:ext cx="4191000" cy="1676400"/>
            </a:xfrm>
            <a:custGeom>
              <a:avLst/>
              <a:gdLst/>
              <a:ahLst/>
              <a:cxnLst/>
              <a:rect l="l" t="t" r="r" b="b"/>
              <a:pathLst>
                <a:path w="4191000" h="1676400">
                  <a:moveTo>
                    <a:pt x="0" y="838200"/>
                  </a:moveTo>
                  <a:lnTo>
                    <a:pt x="4122" y="785191"/>
                  </a:lnTo>
                  <a:lnTo>
                    <a:pt x="16326" y="733059"/>
                  </a:lnTo>
                  <a:lnTo>
                    <a:pt x="36366" y="681902"/>
                  </a:lnTo>
                  <a:lnTo>
                    <a:pt x="63996" y="631816"/>
                  </a:lnTo>
                  <a:lnTo>
                    <a:pt x="98971" y="582901"/>
                  </a:lnTo>
                  <a:lnTo>
                    <a:pt x="141046" y="535255"/>
                  </a:lnTo>
                  <a:lnTo>
                    <a:pt x="189975" y="488976"/>
                  </a:lnTo>
                  <a:lnTo>
                    <a:pt x="245513" y="444162"/>
                  </a:lnTo>
                  <a:lnTo>
                    <a:pt x="307414" y="400911"/>
                  </a:lnTo>
                  <a:lnTo>
                    <a:pt x="340674" y="379903"/>
                  </a:lnTo>
                  <a:lnTo>
                    <a:pt x="375433" y="359322"/>
                  </a:lnTo>
                  <a:lnTo>
                    <a:pt x="411660" y="339181"/>
                  </a:lnTo>
                  <a:lnTo>
                    <a:pt x="449324" y="319493"/>
                  </a:lnTo>
                  <a:lnTo>
                    <a:pt x="488395" y="300269"/>
                  </a:lnTo>
                  <a:lnTo>
                    <a:pt x="528843" y="281522"/>
                  </a:lnTo>
                  <a:lnTo>
                    <a:pt x="570635" y="263263"/>
                  </a:lnTo>
                  <a:lnTo>
                    <a:pt x="613743" y="245506"/>
                  </a:lnTo>
                  <a:lnTo>
                    <a:pt x="658134" y="228263"/>
                  </a:lnTo>
                  <a:lnTo>
                    <a:pt x="703779" y="211546"/>
                  </a:lnTo>
                  <a:lnTo>
                    <a:pt x="750647" y="195366"/>
                  </a:lnTo>
                  <a:lnTo>
                    <a:pt x="798706" y="179737"/>
                  </a:lnTo>
                  <a:lnTo>
                    <a:pt x="847927" y="164671"/>
                  </a:lnTo>
                  <a:lnTo>
                    <a:pt x="898279" y="150180"/>
                  </a:lnTo>
                  <a:lnTo>
                    <a:pt x="949730" y="136276"/>
                  </a:lnTo>
                  <a:lnTo>
                    <a:pt x="1002251" y="122971"/>
                  </a:lnTo>
                  <a:lnTo>
                    <a:pt x="1055810" y="110278"/>
                  </a:lnTo>
                  <a:lnTo>
                    <a:pt x="1110377" y="98210"/>
                  </a:lnTo>
                  <a:lnTo>
                    <a:pt x="1165922" y="86777"/>
                  </a:lnTo>
                  <a:lnTo>
                    <a:pt x="1222413" y="75994"/>
                  </a:lnTo>
                  <a:lnTo>
                    <a:pt x="1279820" y="65871"/>
                  </a:lnTo>
                  <a:lnTo>
                    <a:pt x="1338112" y="56421"/>
                  </a:lnTo>
                  <a:lnTo>
                    <a:pt x="1397259" y="47657"/>
                  </a:lnTo>
                  <a:lnTo>
                    <a:pt x="1457230" y="39590"/>
                  </a:lnTo>
                  <a:lnTo>
                    <a:pt x="1517994" y="32234"/>
                  </a:lnTo>
                  <a:lnTo>
                    <a:pt x="1579520" y="25600"/>
                  </a:lnTo>
                  <a:lnTo>
                    <a:pt x="1641778" y="19700"/>
                  </a:lnTo>
                  <a:lnTo>
                    <a:pt x="1704738" y="14547"/>
                  </a:lnTo>
                  <a:lnTo>
                    <a:pt x="1768367" y="10153"/>
                  </a:lnTo>
                  <a:lnTo>
                    <a:pt x="1832637" y="6530"/>
                  </a:lnTo>
                  <a:lnTo>
                    <a:pt x="1897516" y="3692"/>
                  </a:lnTo>
                  <a:lnTo>
                    <a:pt x="1962973" y="1649"/>
                  </a:lnTo>
                  <a:lnTo>
                    <a:pt x="2028978" y="414"/>
                  </a:lnTo>
                  <a:lnTo>
                    <a:pt x="2095500" y="0"/>
                  </a:lnTo>
                  <a:lnTo>
                    <a:pt x="2162021" y="414"/>
                  </a:lnTo>
                  <a:lnTo>
                    <a:pt x="2228026" y="1649"/>
                  </a:lnTo>
                  <a:lnTo>
                    <a:pt x="2293483" y="3692"/>
                  </a:lnTo>
                  <a:lnTo>
                    <a:pt x="2358362" y="6530"/>
                  </a:lnTo>
                  <a:lnTo>
                    <a:pt x="2422632" y="10153"/>
                  </a:lnTo>
                  <a:lnTo>
                    <a:pt x="2486261" y="14547"/>
                  </a:lnTo>
                  <a:lnTo>
                    <a:pt x="2549221" y="19700"/>
                  </a:lnTo>
                  <a:lnTo>
                    <a:pt x="2611479" y="25600"/>
                  </a:lnTo>
                  <a:lnTo>
                    <a:pt x="2673005" y="32234"/>
                  </a:lnTo>
                  <a:lnTo>
                    <a:pt x="2733769" y="39590"/>
                  </a:lnTo>
                  <a:lnTo>
                    <a:pt x="2793740" y="47657"/>
                  </a:lnTo>
                  <a:lnTo>
                    <a:pt x="2852887" y="56421"/>
                  </a:lnTo>
                  <a:lnTo>
                    <a:pt x="2911179" y="65871"/>
                  </a:lnTo>
                  <a:lnTo>
                    <a:pt x="2968586" y="75994"/>
                  </a:lnTo>
                  <a:lnTo>
                    <a:pt x="3025077" y="86777"/>
                  </a:lnTo>
                  <a:lnTo>
                    <a:pt x="3080622" y="98210"/>
                  </a:lnTo>
                  <a:lnTo>
                    <a:pt x="3135189" y="110278"/>
                  </a:lnTo>
                  <a:lnTo>
                    <a:pt x="3188748" y="122971"/>
                  </a:lnTo>
                  <a:lnTo>
                    <a:pt x="3241269" y="136276"/>
                  </a:lnTo>
                  <a:lnTo>
                    <a:pt x="3292720" y="150180"/>
                  </a:lnTo>
                  <a:lnTo>
                    <a:pt x="3343072" y="164671"/>
                  </a:lnTo>
                  <a:lnTo>
                    <a:pt x="3392293" y="179737"/>
                  </a:lnTo>
                  <a:lnTo>
                    <a:pt x="3440352" y="195366"/>
                  </a:lnTo>
                  <a:lnTo>
                    <a:pt x="3487220" y="211546"/>
                  </a:lnTo>
                  <a:lnTo>
                    <a:pt x="3532865" y="228263"/>
                  </a:lnTo>
                  <a:lnTo>
                    <a:pt x="3577256" y="245506"/>
                  </a:lnTo>
                  <a:lnTo>
                    <a:pt x="3620364" y="263263"/>
                  </a:lnTo>
                  <a:lnTo>
                    <a:pt x="3662156" y="281522"/>
                  </a:lnTo>
                  <a:lnTo>
                    <a:pt x="3702604" y="300269"/>
                  </a:lnTo>
                  <a:lnTo>
                    <a:pt x="3741675" y="319493"/>
                  </a:lnTo>
                  <a:lnTo>
                    <a:pt x="3779339" y="339181"/>
                  </a:lnTo>
                  <a:lnTo>
                    <a:pt x="3815566" y="359322"/>
                  </a:lnTo>
                  <a:lnTo>
                    <a:pt x="3850325" y="379903"/>
                  </a:lnTo>
                  <a:lnTo>
                    <a:pt x="3883585" y="400911"/>
                  </a:lnTo>
                  <a:lnTo>
                    <a:pt x="3915316" y="422335"/>
                  </a:lnTo>
                  <a:lnTo>
                    <a:pt x="3974066" y="466380"/>
                  </a:lnTo>
                  <a:lnTo>
                    <a:pt x="4026330" y="511938"/>
                  </a:lnTo>
                  <a:lnTo>
                    <a:pt x="4071863" y="558913"/>
                  </a:lnTo>
                  <a:lnTo>
                    <a:pt x="4110418" y="607206"/>
                  </a:lnTo>
                  <a:lnTo>
                    <a:pt x="4141752" y="656719"/>
                  </a:lnTo>
                  <a:lnTo>
                    <a:pt x="4165617" y="707353"/>
                  </a:lnTo>
                  <a:lnTo>
                    <a:pt x="4181770" y="759010"/>
                  </a:lnTo>
                  <a:lnTo>
                    <a:pt x="4189964" y="811592"/>
                  </a:lnTo>
                  <a:lnTo>
                    <a:pt x="4191000" y="838200"/>
                  </a:lnTo>
                  <a:lnTo>
                    <a:pt x="4189964" y="864808"/>
                  </a:lnTo>
                  <a:lnTo>
                    <a:pt x="4186877" y="891209"/>
                  </a:lnTo>
                  <a:lnTo>
                    <a:pt x="4174673" y="943342"/>
                  </a:lnTo>
                  <a:lnTo>
                    <a:pt x="4154633" y="994501"/>
                  </a:lnTo>
                  <a:lnTo>
                    <a:pt x="4127003" y="1044587"/>
                  </a:lnTo>
                  <a:lnTo>
                    <a:pt x="4092028" y="1093503"/>
                  </a:lnTo>
                  <a:lnTo>
                    <a:pt x="4049953" y="1141149"/>
                  </a:lnTo>
                  <a:lnTo>
                    <a:pt x="4001024" y="1187429"/>
                  </a:lnTo>
                  <a:lnTo>
                    <a:pt x="3945486" y="1232243"/>
                  </a:lnTo>
                  <a:lnTo>
                    <a:pt x="3883585" y="1275493"/>
                  </a:lnTo>
                  <a:lnTo>
                    <a:pt x="3850325" y="1296502"/>
                  </a:lnTo>
                  <a:lnTo>
                    <a:pt x="3815566" y="1317082"/>
                  </a:lnTo>
                  <a:lnTo>
                    <a:pt x="3779339" y="1337223"/>
                  </a:lnTo>
                  <a:lnTo>
                    <a:pt x="3741675" y="1356911"/>
                  </a:lnTo>
                  <a:lnTo>
                    <a:pt x="3702604" y="1376135"/>
                  </a:lnTo>
                  <a:lnTo>
                    <a:pt x="3662156" y="1394883"/>
                  </a:lnTo>
                  <a:lnTo>
                    <a:pt x="3620364" y="1413141"/>
                  </a:lnTo>
                  <a:lnTo>
                    <a:pt x="3577256" y="1430897"/>
                  </a:lnTo>
                  <a:lnTo>
                    <a:pt x="3532865" y="1448141"/>
                  </a:lnTo>
                  <a:lnTo>
                    <a:pt x="3487220" y="1464858"/>
                  </a:lnTo>
                  <a:lnTo>
                    <a:pt x="3440352" y="1481037"/>
                  </a:lnTo>
                  <a:lnTo>
                    <a:pt x="3392293" y="1496666"/>
                  </a:lnTo>
                  <a:lnTo>
                    <a:pt x="3343072" y="1511732"/>
                  </a:lnTo>
                  <a:lnTo>
                    <a:pt x="3292720" y="1526223"/>
                  </a:lnTo>
                  <a:lnTo>
                    <a:pt x="3241269" y="1540127"/>
                  </a:lnTo>
                  <a:lnTo>
                    <a:pt x="3188748" y="1553431"/>
                  </a:lnTo>
                  <a:lnTo>
                    <a:pt x="3135189" y="1566123"/>
                  </a:lnTo>
                  <a:lnTo>
                    <a:pt x="3080622" y="1578192"/>
                  </a:lnTo>
                  <a:lnTo>
                    <a:pt x="3025077" y="1589624"/>
                  </a:lnTo>
                  <a:lnTo>
                    <a:pt x="2968586" y="1600407"/>
                  </a:lnTo>
                  <a:lnTo>
                    <a:pt x="2911179" y="1610530"/>
                  </a:lnTo>
                  <a:lnTo>
                    <a:pt x="2852887" y="1619979"/>
                  </a:lnTo>
                  <a:lnTo>
                    <a:pt x="2793740" y="1628743"/>
                  </a:lnTo>
                  <a:lnTo>
                    <a:pt x="2733769" y="1636810"/>
                  </a:lnTo>
                  <a:lnTo>
                    <a:pt x="2673005" y="1644166"/>
                  </a:lnTo>
                  <a:lnTo>
                    <a:pt x="2611479" y="1650800"/>
                  </a:lnTo>
                  <a:lnTo>
                    <a:pt x="2549221" y="1656700"/>
                  </a:lnTo>
                  <a:lnTo>
                    <a:pt x="2486261" y="1661853"/>
                  </a:lnTo>
                  <a:lnTo>
                    <a:pt x="2422632" y="1666246"/>
                  </a:lnTo>
                  <a:lnTo>
                    <a:pt x="2358362" y="1669869"/>
                  </a:lnTo>
                  <a:lnTo>
                    <a:pt x="2293483" y="1672708"/>
                  </a:lnTo>
                  <a:lnTo>
                    <a:pt x="2228026" y="1674750"/>
                  </a:lnTo>
                  <a:lnTo>
                    <a:pt x="2162021" y="1675985"/>
                  </a:lnTo>
                  <a:lnTo>
                    <a:pt x="2095500" y="1676400"/>
                  </a:lnTo>
                  <a:lnTo>
                    <a:pt x="2028978" y="1675985"/>
                  </a:lnTo>
                  <a:lnTo>
                    <a:pt x="1962973" y="1674750"/>
                  </a:lnTo>
                  <a:lnTo>
                    <a:pt x="1897516" y="1672708"/>
                  </a:lnTo>
                  <a:lnTo>
                    <a:pt x="1832637" y="1669869"/>
                  </a:lnTo>
                  <a:lnTo>
                    <a:pt x="1768367" y="1666246"/>
                  </a:lnTo>
                  <a:lnTo>
                    <a:pt x="1704738" y="1661853"/>
                  </a:lnTo>
                  <a:lnTo>
                    <a:pt x="1641778" y="1656700"/>
                  </a:lnTo>
                  <a:lnTo>
                    <a:pt x="1579520" y="1650800"/>
                  </a:lnTo>
                  <a:lnTo>
                    <a:pt x="1517994" y="1644166"/>
                  </a:lnTo>
                  <a:lnTo>
                    <a:pt x="1457230" y="1636810"/>
                  </a:lnTo>
                  <a:lnTo>
                    <a:pt x="1397259" y="1628743"/>
                  </a:lnTo>
                  <a:lnTo>
                    <a:pt x="1338112" y="1619979"/>
                  </a:lnTo>
                  <a:lnTo>
                    <a:pt x="1279820" y="1610530"/>
                  </a:lnTo>
                  <a:lnTo>
                    <a:pt x="1222413" y="1600407"/>
                  </a:lnTo>
                  <a:lnTo>
                    <a:pt x="1165922" y="1589624"/>
                  </a:lnTo>
                  <a:lnTo>
                    <a:pt x="1110377" y="1578192"/>
                  </a:lnTo>
                  <a:lnTo>
                    <a:pt x="1055810" y="1566123"/>
                  </a:lnTo>
                  <a:lnTo>
                    <a:pt x="1002251" y="1553431"/>
                  </a:lnTo>
                  <a:lnTo>
                    <a:pt x="949730" y="1540127"/>
                  </a:lnTo>
                  <a:lnTo>
                    <a:pt x="898279" y="1526223"/>
                  </a:lnTo>
                  <a:lnTo>
                    <a:pt x="847927" y="1511732"/>
                  </a:lnTo>
                  <a:lnTo>
                    <a:pt x="798706" y="1496666"/>
                  </a:lnTo>
                  <a:lnTo>
                    <a:pt x="750647" y="1481037"/>
                  </a:lnTo>
                  <a:lnTo>
                    <a:pt x="703779" y="1464858"/>
                  </a:lnTo>
                  <a:lnTo>
                    <a:pt x="658134" y="1448141"/>
                  </a:lnTo>
                  <a:lnTo>
                    <a:pt x="613743" y="1430897"/>
                  </a:lnTo>
                  <a:lnTo>
                    <a:pt x="570635" y="1413141"/>
                  </a:lnTo>
                  <a:lnTo>
                    <a:pt x="528843" y="1394883"/>
                  </a:lnTo>
                  <a:lnTo>
                    <a:pt x="488395" y="1376135"/>
                  </a:lnTo>
                  <a:lnTo>
                    <a:pt x="449324" y="1356911"/>
                  </a:lnTo>
                  <a:lnTo>
                    <a:pt x="411660" y="1337223"/>
                  </a:lnTo>
                  <a:lnTo>
                    <a:pt x="375433" y="1317082"/>
                  </a:lnTo>
                  <a:lnTo>
                    <a:pt x="340674" y="1296502"/>
                  </a:lnTo>
                  <a:lnTo>
                    <a:pt x="307414" y="1275493"/>
                  </a:lnTo>
                  <a:lnTo>
                    <a:pt x="275683" y="1254070"/>
                  </a:lnTo>
                  <a:lnTo>
                    <a:pt x="216933" y="1210025"/>
                  </a:lnTo>
                  <a:lnTo>
                    <a:pt x="164669" y="1164466"/>
                  </a:lnTo>
                  <a:lnTo>
                    <a:pt x="119136" y="1117491"/>
                  </a:lnTo>
                  <a:lnTo>
                    <a:pt x="80581" y="1069197"/>
                  </a:lnTo>
                  <a:lnTo>
                    <a:pt x="49247" y="1019684"/>
                  </a:lnTo>
                  <a:lnTo>
                    <a:pt x="25382" y="969049"/>
                  </a:lnTo>
                  <a:lnTo>
                    <a:pt x="9229" y="917391"/>
                  </a:lnTo>
                  <a:lnTo>
                    <a:pt x="1035" y="864808"/>
                  </a:lnTo>
                  <a:lnTo>
                    <a:pt x="0" y="838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658739" y="4683328"/>
            <a:ext cx="278320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440" y="285115"/>
            <a:ext cx="7261859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>
                <a:solidFill>
                  <a:srgbClr val="FF0000"/>
                </a:solidFill>
              </a:rPr>
              <a:t>Sorry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 spc="-55">
                <a:solidFill>
                  <a:srgbClr val="FF0000"/>
                </a:solidFill>
              </a:rPr>
              <a:t>That’s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 spc="-55">
                <a:solidFill>
                  <a:srgbClr val="FF0000"/>
                </a:solidFill>
              </a:rPr>
              <a:t>Wrong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5541" y="1593850"/>
            <a:ext cx="8582025" cy="5093970"/>
            <a:chOff x="395541" y="1593850"/>
            <a:chExt cx="8582025" cy="50939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41" y="1593850"/>
              <a:ext cx="5332222" cy="31993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92089" y="4802504"/>
              <a:ext cx="3672840" cy="1872614"/>
            </a:xfrm>
            <a:custGeom>
              <a:avLst/>
              <a:gdLst/>
              <a:ahLst/>
              <a:cxnLst/>
              <a:rect l="l" t="t" r="r" b="b"/>
              <a:pathLst>
                <a:path w="3672840" h="1872615">
                  <a:moveTo>
                    <a:pt x="1836165" y="0"/>
                  </a:moveTo>
                  <a:lnTo>
                    <a:pt x="1773040" y="542"/>
                  </a:lnTo>
                  <a:lnTo>
                    <a:pt x="1710449" y="2159"/>
                  </a:lnTo>
                  <a:lnTo>
                    <a:pt x="1648427" y="4832"/>
                  </a:lnTo>
                  <a:lnTo>
                    <a:pt x="1587007" y="8545"/>
                  </a:lnTo>
                  <a:lnTo>
                    <a:pt x="1526224" y="13279"/>
                  </a:lnTo>
                  <a:lnTo>
                    <a:pt x="1466112" y="19017"/>
                  </a:lnTo>
                  <a:lnTo>
                    <a:pt x="1406705" y="25743"/>
                  </a:lnTo>
                  <a:lnTo>
                    <a:pt x="1348037" y="33437"/>
                  </a:lnTo>
                  <a:lnTo>
                    <a:pt x="1290143" y="42084"/>
                  </a:lnTo>
                  <a:lnTo>
                    <a:pt x="1233056" y="51665"/>
                  </a:lnTo>
                  <a:lnTo>
                    <a:pt x="1176812" y="62164"/>
                  </a:lnTo>
                  <a:lnTo>
                    <a:pt x="1121443" y="73562"/>
                  </a:lnTo>
                  <a:lnTo>
                    <a:pt x="1066985" y="85842"/>
                  </a:lnTo>
                  <a:lnTo>
                    <a:pt x="1013471" y="98987"/>
                  </a:lnTo>
                  <a:lnTo>
                    <a:pt x="960936" y="112980"/>
                  </a:lnTo>
                  <a:lnTo>
                    <a:pt x="909414" y="127802"/>
                  </a:lnTo>
                  <a:lnTo>
                    <a:pt x="858938" y="143438"/>
                  </a:lnTo>
                  <a:lnTo>
                    <a:pt x="809544" y="159868"/>
                  </a:lnTo>
                  <a:lnTo>
                    <a:pt x="761265" y="177076"/>
                  </a:lnTo>
                  <a:lnTo>
                    <a:pt x="714136" y="195044"/>
                  </a:lnTo>
                  <a:lnTo>
                    <a:pt x="668190" y="213755"/>
                  </a:lnTo>
                  <a:lnTo>
                    <a:pt x="623462" y="233192"/>
                  </a:lnTo>
                  <a:lnTo>
                    <a:pt x="579986" y="253337"/>
                  </a:lnTo>
                  <a:lnTo>
                    <a:pt x="537797" y="274172"/>
                  </a:lnTo>
                  <a:lnTo>
                    <a:pt x="496928" y="295680"/>
                  </a:lnTo>
                  <a:lnTo>
                    <a:pt x="457413" y="317844"/>
                  </a:lnTo>
                  <a:lnTo>
                    <a:pt x="419288" y="340647"/>
                  </a:lnTo>
                  <a:lnTo>
                    <a:pt x="382585" y="364070"/>
                  </a:lnTo>
                  <a:lnTo>
                    <a:pt x="347340" y="388097"/>
                  </a:lnTo>
                  <a:lnTo>
                    <a:pt x="313586" y="412709"/>
                  </a:lnTo>
                  <a:lnTo>
                    <a:pt x="281357" y="437890"/>
                  </a:lnTo>
                  <a:lnTo>
                    <a:pt x="250688" y="463623"/>
                  </a:lnTo>
                  <a:lnTo>
                    <a:pt x="221613" y="489889"/>
                  </a:lnTo>
                  <a:lnTo>
                    <a:pt x="194166" y="516671"/>
                  </a:lnTo>
                  <a:lnTo>
                    <a:pt x="144293" y="571716"/>
                  </a:lnTo>
                  <a:lnTo>
                    <a:pt x="101343" y="628616"/>
                  </a:lnTo>
                  <a:lnTo>
                    <a:pt x="65589" y="687233"/>
                  </a:lnTo>
                  <a:lnTo>
                    <a:pt x="37304" y="747427"/>
                  </a:lnTo>
                  <a:lnTo>
                    <a:pt x="16761" y="809059"/>
                  </a:lnTo>
                  <a:lnTo>
                    <a:pt x="4236" y="871989"/>
                  </a:lnTo>
                  <a:lnTo>
                    <a:pt x="0" y="936078"/>
                  </a:lnTo>
                  <a:lnTo>
                    <a:pt x="1064" y="968273"/>
                  </a:lnTo>
                  <a:lnTo>
                    <a:pt x="9479" y="1031802"/>
                  </a:lnTo>
                  <a:lnTo>
                    <a:pt x="26047" y="1094102"/>
                  </a:lnTo>
                  <a:lnTo>
                    <a:pt x="50495" y="1155034"/>
                  </a:lnTo>
                  <a:lnTo>
                    <a:pt x="82549" y="1214458"/>
                  </a:lnTo>
                  <a:lnTo>
                    <a:pt x="121936" y="1272236"/>
                  </a:lnTo>
                  <a:lnTo>
                    <a:pt x="168382" y="1328227"/>
                  </a:lnTo>
                  <a:lnTo>
                    <a:pt x="221613" y="1382292"/>
                  </a:lnTo>
                  <a:lnTo>
                    <a:pt x="250688" y="1408559"/>
                  </a:lnTo>
                  <a:lnTo>
                    <a:pt x="281357" y="1434292"/>
                  </a:lnTo>
                  <a:lnTo>
                    <a:pt x="313586" y="1459474"/>
                  </a:lnTo>
                  <a:lnTo>
                    <a:pt x="347340" y="1484087"/>
                  </a:lnTo>
                  <a:lnTo>
                    <a:pt x="382585" y="1508115"/>
                  </a:lnTo>
                  <a:lnTo>
                    <a:pt x="419288" y="1531538"/>
                  </a:lnTo>
                  <a:lnTo>
                    <a:pt x="457413" y="1554341"/>
                  </a:lnTo>
                  <a:lnTo>
                    <a:pt x="496928" y="1576506"/>
                  </a:lnTo>
                  <a:lnTo>
                    <a:pt x="537797" y="1598015"/>
                  </a:lnTo>
                  <a:lnTo>
                    <a:pt x="579986" y="1618851"/>
                  </a:lnTo>
                  <a:lnTo>
                    <a:pt x="623462" y="1638996"/>
                  </a:lnTo>
                  <a:lnTo>
                    <a:pt x="668190" y="1658433"/>
                  </a:lnTo>
                  <a:lnTo>
                    <a:pt x="714136" y="1677145"/>
                  </a:lnTo>
                  <a:lnTo>
                    <a:pt x="761265" y="1695114"/>
                  </a:lnTo>
                  <a:lnTo>
                    <a:pt x="809544" y="1712322"/>
                  </a:lnTo>
                  <a:lnTo>
                    <a:pt x="858938" y="1728753"/>
                  </a:lnTo>
                  <a:lnTo>
                    <a:pt x="909414" y="1744389"/>
                  </a:lnTo>
                  <a:lnTo>
                    <a:pt x="960936" y="1759212"/>
                  </a:lnTo>
                  <a:lnTo>
                    <a:pt x="1013471" y="1773205"/>
                  </a:lnTo>
                  <a:lnTo>
                    <a:pt x="1066985" y="1786350"/>
                  </a:lnTo>
                  <a:lnTo>
                    <a:pt x="1121443" y="1798631"/>
                  </a:lnTo>
                  <a:lnTo>
                    <a:pt x="1176812" y="1810029"/>
                  </a:lnTo>
                  <a:lnTo>
                    <a:pt x="1233056" y="1820528"/>
                  </a:lnTo>
                  <a:lnTo>
                    <a:pt x="1290143" y="1830110"/>
                  </a:lnTo>
                  <a:lnTo>
                    <a:pt x="1348037" y="1838757"/>
                  </a:lnTo>
                  <a:lnTo>
                    <a:pt x="1406705" y="1846451"/>
                  </a:lnTo>
                  <a:lnTo>
                    <a:pt x="1466112" y="1853177"/>
                  </a:lnTo>
                  <a:lnTo>
                    <a:pt x="1526224" y="1858915"/>
                  </a:lnTo>
                  <a:lnTo>
                    <a:pt x="1587007" y="1863650"/>
                  </a:lnTo>
                  <a:lnTo>
                    <a:pt x="1648427" y="1867362"/>
                  </a:lnTo>
                  <a:lnTo>
                    <a:pt x="1710449" y="1870036"/>
                  </a:lnTo>
                  <a:lnTo>
                    <a:pt x="1773040" y="1871653"/>
                  </a:lnTo>
                  <a:lnTo>
                    <a:pt x="1836165" y="1872195"/>
                  </a:lnTo>
                  <a:lnTo>
                    <a:pt x="1899291" y="1871653"/>
                  </a:lnTo>
                  <a:lnTo>
                    <a:pt x="1961882" y="1870036"/>
                  </a:lnTo>
                  <a:lnTo>
                    <a:pt x="2023906" y="1867362"/>
                  </a:lnTo>
                  <a:lnTo>
                    <a:pt x="2085327" y="1863650"/>
                  </a:lnTo>
                  <a:lnTo>
                    <a:pt x="2146111" y="1858915"/>
                  </a:lnTo>
                  <a:lnTo>
                    <a:pt x="2206225" y="1853177"/>
                  </a:lnTo>
                  <a:lnTo>
                    <a:pt x="2265634" y="1846451"/>
                  </a:lnTo>
                  <a:lnTo>
                    <a:pt x="2324304" y="1838757"/>
                  </a:lnTo>
                  <a:lnTo>
                    <a:pt x="2382200" y="1830110"/>
                  </a:lnTo>
                  <a:lnTo>
                    <a:pt x="2439289" y="1820528"/>
                  </a:lnTo>
                  <a:lnTo>
                    <a:pt x="2495536" y="1810029"/>
                  </a:lnTo>
                  <a:lnTo>
                    <a:pt x="2550908" y="1798631"/>
                  </a:lnTo>
                  <a:lnTo>
                    <a:pt x="2605369" y="1786350"/>
                  </a:lnTo>
                  <a:lnTo>
                    <a:pt x="2658886" y="1773205"/>
                  </a:lnTo>
                  <a:lnTo>
                    <a:pt x="2711424" y="1759212"/>
                  </a:lnTo>
                  <a:lnTo>
                    <a:pt x="2762950" y="1744389"/>
                  </a:lnTo>
                  <a:lnTo>
                    <a:pt x="2813429" y="1728753"/>
                  </a:lnTo>
                  <a:lnTo>
                    <a:pt x="2862827" y="1712322"/>
                  </a:lnTo>
                  <a:lnTo>
                    <a:pt x="2911110" y="1695114"/>
                  </a:lnTo>
                  <a:lnTo>
                    <a:pt x="2958243" y="1677145"/>
                  </a:lnTo>
                  <a:lnTo>
                    <a:pt x="3004193" y="1658433"/>
                  </a:lnTo>
                  <a:lnTo>
                    <a:pt x="3048925" y="1638996"/>
                  </a:lnTo>
                  <a:lnTo>
                    <a:pt x="3092404" y="1618851"/>
                  </a:lnTo>
                  <a:lnTo>
                    <a:pt x="3134598" y="1598015"/>
                  </a:lnTo>
                  <a:lnTo>
                    <a:pt x="3175471" y="1576506"/>
                  </a:lnTo>
                  <a:lnTo>
                    <a:pt x="3214989" y="1554341"/>
                  </a:lnTo>
                  <a:lnTo>
                    <a:pt x="3253119" y="1531538"/>
                  </a:lnTo>
                  <a:lnTo>
                    <a:pt x="3289825" y="1508115"/>
                  </a:lnTo>
                  <a:lnTo>
                    <a:pt x="3325074" y="1484087"/>
                  </a:lnTo>
                  <a:lnTo>
                    <a:pt x="3358832" y="1459474"/>
                  </a:lnTo>
                  <a:lnTo>
                    <a:pt x="3391065" y="1434292"/>
                  </a:lnTo>
                  <a:lnTo>
                    <a:pt x="3421737" y="1408559"/>
                  </a:lnTo>
                  <a:lnTo>
                    <a:pt x="3450815" y="1382292"/>
                  </a:lnTo>
                  <a:lnTo>
                    <a:pt x="3478266" y="1355509"/>
                  </a:lnTo>
                  <a:lnTo>
                    <a:pt x="3528145" y="1300463"/>
                  </a:lnTo>
                  <a:lnTo>
                    <a:pt x="3571101" y="1243562"/>
                  </a:lnTo>
                  <a:lnTo>
                    <a:pt x="3606860" y="1184943"/>
                  </a:lnTo>
                  <a:lnTo>
                    <a:pt x="3635149" y="1124747"/>
                  </a:lnTo>
                  <a:lnTo>
                    <a:pt x="3655694" y="1063114"/>
                  </a:lnTo>
                  <a:lnTo>
                    <a:pt x="3668222" y="1000182"/>
                  </a:lnTo>
                  <a:lnTo>
                    <a:pt x="3672459" y="936078"/>
                  </a:lnTo>
                  <a:lnTo>
                    <a:pt x="3671394" y="903898"/>
                  </a:lnTo>
                  <a:lnTo>
                    <a:pt x="3662977" y="840370"/>
                  </a:lnTo>
                  <a:lnTo>
                    <a:pt x="3646407" y="778072"/>
                  </a:lnTo>
                  <a:lnTo>
                    <a:pt x="3621955" y="717141"/>
                  </a:lnTo>
                  <a:lnTo>
                    <a:pt x="3589897" y="657718"/>
                  </a:lnTo>
                  <a:lnTo>
                    <a:pt x="3550505" y="599942"/>
                  </a:lnTo>
                  <a:lnTo>
                    <a:pt x="3504054" y="543953"/>
                  </a:lnTo>
                  <a:lnTo>
                    <a:pt x="3450815" y="489889"/>
                  </a:lnTo>
                  <a:lnTo>
                    <a:pt x="3421737" y="463623"/>
                  </a:lnTo>
                  <a:lnTo>
                    <a:pt x="3391065" y="437890"/>
                  </a:lnTo>
                  <a:lnTo>
                    <a:pt x="3358832" y="412709"/>
                  </a:lnTo>
                  <a:lnTo>
                    <a:pt x="3325074" y="388097"/>
                  </a:lnTo>
                  <a:lnTo>
                    <a:pt x="3289825" y="364070"/>
                  </a:lnTo>
                  <a:lnTo>
                    <a:pt x="3253119" y="340647"/>
                  </a:lnTo>
                  <a:lnTo>
                    <a:pt x="3214989" y="317844"/>
                  </a:lnTo>
                  <a:lnTo>
                    <a:pt x="3175471" y="295680"/>
                  </a:lnTo>
                  <a:lnTo>
                    <a:pt x="3134598" y="274172"/>
                  </a:lnTo>
                  <a:lnTo>
                    <a:pt x="3092404" y="253337"/>
                  </a:lnTo>
                  <a:lnTo>
                    <a:pt x="3048925" y="233192"/>
                  </a:lnTo>
                  <a:lnTo>
                    <a:pt x="3004193" y="213755"/>
                  </a:lnTo>
                  <a:lnTo>
                    <a:pt x="2958243" y="195044"/>
                  </a:lnTo>
                  <a:lnTo>
                    <a:pt x="2911110" y="177076"/>
                  </a:lnTo>
                  <a:lnTo>
                    <a:pt x="2862827" y="159868"/>
                  </a:lnTo>
                  <a:lnTo>
                    <a:pt x="2813429" y="143438"/>
                  </a:lnTo>
                  <a:lnTo>
                    <a:pt x="2762950" y="127802"/>
                  </a:lnTo>
                  <a:lnTo>
                    <a:pt x="2711424" y="112980"/>
                  </a:lnTo>
                  <a:lnTo>
                    <a:pt x="2658886" y="98987"/>
                  </a:lnTo>
                  <a:lnTo>
                    <a:pt x="2605369" y="85842"/>
                  </a:lnTo>
                  <a:lnTo>
                    <a:pt x="2550908" y="73562"/>
                  </a:lnTo>
                  <a:lnTo>
                    <a:pt x="2495536" y="62164"/>
                  </a:lnTo>
                  <a:lnTo>
                    <a:pt x="2439289" y="51665"/>
                  </a:lnTo>
                  <a:lnTo>
                    <a:pt x="2382200" y="42084"/>
                  </a:lnTo>
                  <a:lnTo>
                    <a:pt x="2324304" y="33437"/>
                  </a:lnTo>
                  <a:lnTo>
                    <a:pt x="2265634" y="25743"/>
                  </a:lnTo>
                  <a:lnTo>
                    <a:pt x="2206225" y="19017"/>
                  </a:lnTo>
                  <a:lnTo>
                    <a:pt x="2146111" y="13279"/>
                  </a:lnTo>
                  <a:lnTo>
                    <a:pt x="2085327" y="8545"/>
                  </a:lnTo>
                  <a:lnTo>
                    <a:pt x="2023906" y="4832"/>
                  </a:lnTo>
                  <a:lnTo>
                    <a:pt x="1961882" y="2159"/>
                  </a:lnTo>
                  <a:lnTo>
                    <a:pt x="1899291" y="542"/>
                  </a:lnTo>
                  <a:lnTo>
                    <a:pt x="183616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92089" y="4802504"/>
              <a:ext cx="3672840" cy="1872614"/>
            </a:xfrm>
            <a:custGeom>
              <a:avLst/>
              <a:gdLst/>
              <a:ahLst/>
              <a:cxnLst/>
              <a:rect l="l" t="t" r="r" b="b"/>
              <a:pathLst>
                <a:path w="3672840" h="1872615">
                  <a:moveTo>
                    <a:pt x="0" y="936078"/>
                  </a:moveTo>
                  <a:lnTo>
                    <a:pt x="4236" y="871989"/>
                  </a:lnTo>
                  <a:lnTo>
                    <a:pt x="16761" y="809059"/>
                  </a:lnTo>
                  <a:lnTo>
                    <a:pt x="37304" y="747427"/>
                  </a:lnTo>
                  <a:lnTo>
                    <a:pt x="65589" y="687233"/>
                  </a:lnTo>
                  <a:lnTo>
                    <a:pt x="101343" y="628616"/>
                  </a:lnTo>
                  <a:lnTo>
                    <a:pt x="144293" y="571716"/>
                  </a:lnTo>
                  <a:lnTo>
                    <a:pt x="194166" y="516671"/>
                  </a:lnTo>
                  <a:lnTo>
                    <a:pt x="221613" y="489889"/>
                  </a:lnTo>
                  <a:lnTo>
                    <a:pt x="250688" y="463623"/>
                  </a:lnTo>
                  <a:lnTo>
                    <a:pt x="281357" y="437890"/>
                  </a:lnTo>
                  <a:lnTo>
                    <a:pt x="313586" y="412709"/>
                  </a:lnTo>
                  <a:lnTo>
                    <a:pt x="347340" y="388097"/>
                  </a:lnTo>
                  <a:lnTo>
                    <a:pt x="382585" y="364070"/>
                  </a:lnTo>
                  <a:lnTo>
                    <a:pt x="419288" y="340647"/>
                  </a:lnTo>
                  <a:lnTo>
                    <a:pt x="457413" y="317844"/>
                  </a:lnTo>
                  <a:lnTo>
                    <a:pt x="496928" y="295680"/>
                  </a:lnTo>
                  <a:lnTo>
                    <a:pt x="537797" y="274172"/>
                  </a:lnTo>
                  <a:lnTo>
                    <a:pt x="579986" y="253337"/>
                  </a:lnTo>
                  <a:lnTo>
                    <a:pt x="623462" y="233192"/>
                  </a:lnTo>
                  <a:lnTo>
                    <a:pt x="668190" y="213755"/>
                  </a:lnTo>
                  <a:lnTo>
                    <a:pt x="714136" y="195044"/>
                  </a:lnTo>
                  <a:lnTo>
                    <a:pt x="761265" y="177076"/>
                  </a:lnTo>
                  <a:lnTo>
                    <a:pt x="809544" y="159868"/>
                  </a:lnTo>
                  <a:lnTo>
                    <a:pt x="858938" y="143438"/>
                  </a:lnTo>
                  <a:lnTo>
                    <a:pt x="909414" y="127802"/>
                  </a:lnTo>
                  <a:lnTo>
                    <a:pt x="960936" y="112980"/>
                  </a:lnTo>
                  <a:lnTo>
                    <a:pt x="1013471" y="98987"/>
                  </a:lnTo>
                  <a:lnTo>
                    <a:pt x="1066985" y="85842"/>
                  </a:lnTo>
                  <a:lnTo>
                    <a:pt x="1121443" y="73562"/>
                  </a:lnTo>
                  <a:lnTo>
                    <a:pt x="1176812" y="62164"/>
                  </a:lnTo>
                  <a:lnTo>
                    <a:pt x="1233056" y="51665"/>
                  </a:lnTo>
                  <a:lnTo>
                    <a:pt x="1290143" y="42084"/>
                  </a:lnTo>
                  <a:lnTo>
                    <a:pt x="1348037" y="33437"/>
                  </a:lnTo>
                  <a:lnTo>
                    <a:pt x="1406705" y="25743"/>
                  </a:lnTo>
                  <a:lnTo>
                    <a:pt x="1466112" y="19017"/>
                  </a:lnTo>
                  <a:lnTo>
                    <a:pt x="1526224" y="13279"/>
                  </a:lnTo>
                  <a:lnTo>
                    <a:pt x="1587007" y="8545"/>
                  </a:lnTo>
                  <a:lnTo>
                    <a:pt x="1648427" y="4832"/>
                  </a:lnTo>
                  <a:lnTo>
                    <a:pt x="1710449" y="2159"/>
                  </a:lnTo>
                  <a:lnTo>
                    <a:pt x="1773040" y="542"/>
                  </a:lnTo>
                  <a:lnTo>
                    <a:pt x="1836165" y="0"/>
                  </a:lnTo>
                  <a:lnTo>
                    <a:pt x="1899291" y="542"/>
                  </a:lnTo>
                  <a:lnTo>
                    <a:pt x="1961882" y="2159"/>
                  </a:lnTo>
                  <a:lnTo>
                    <a:pt x="2023906" y="4832"/>
                  </a:lnTo>
                  <a:lnTo>
                    <a:pt x="2085327" y="8545"/>
                  </a:lnTo>
                  <a:lnTo>
                    <a:pt x="2146111" y="13279"/>
                  </a:lnTo>
                  <a:lnTo>
                    <a:pt x="2206225" y="19017"/>
                  </a:lnTo>
                  <a:lnTo>
                    <a:pt x="2265634" y="25743"/>
                  </a:lnTo>
                  <a:lnTo>
                    <a:pt x="2324304" y="33437"/>
                  </a:lnTo>
                  <a:lnTo>
                    <a:pt x="2382200" y="42084"/>
                  </a:lnTo>
                  <a:lnTo>
                    <a:pt x="2439289" y="51665"/>
                  </a:lnTo>
                  <a:lnTo>
                    <a:pt x="2495536" y="62164"/>
                  </a:lnTo>
                  <a:lnTo>
                    <a:pt x="2550908" y="73562"/>
                  </a:lnTo>
                  <a:lnTo>
                    <a:pt x="2605369" y="85842"/>
                  </a:lnTo>
                  <a:lnTo>
                    <a:pt x="2658886" y="98987"/>
                  </a:lnTo>
                  <a:lnTo>
                    <a:pt x="2711424" y="112980"/>
                  </a:lnTo>
                  <a:lnTo>
                    <a:pt x="2762950" y="127802"/>
                  </a:lnTo>
                  <a:lnTo>
                    <a:pt x="2813429" y="143438"/>
                  </a:lnTo>
                  <a:lnTo>
                    <a:pt x="2862827" y="159868"/>
                  </a:lnTo>
                  <a:lnTo>
                    <a:pt x="2911110" y="177076"/>
                  </a:lnTo>
                  <a:lnTo>
                    <a:pt x="2958243" y="195044"/>
                  </a:lnTo>
                  <a:lnTo>
                    <a:pt x="3004193" y="213755"/>
                  </a:lnTo>
                  <a:lnTo>
                    <a:pt x="3048925" y="233192"/>
                  </a:lnTo>
                  <a:lnTo>
                    <a:pt x="3092404" y="253337"/>
                  </a:lnTo>
                  <a:lnTo>
                    <a:pt x="3134598" y="274172"/>
                  </a:lnTo>
                  <a:lnTo>
                    <a:pt x="3175471" y="295680"/>
                  </a:lnTo>
                  <a:lnTo>
                    <a:pt x="3214989" y="317844"/>
                  </a:lnTo>
                  <a:lnTo>
                    <a:pt x="3253119" y="340647"/>
                  </a:lnTo>
                  <a:lnTo>
                    <a:pt x="3289825" y="364070"/>
                  </a:lnTo>
                  <a:lnTo>
                    <a:pt x="3325074" y="388097"/>
                  </a:lnTo>
                  <a:lnTo>
                    <a:pt x="3358832" y="412709"/>
                  </a:lnTo>
                  <a:lnTo>
                    <a:pt x="3391065" y="437890"/>
                  </a:lnTo>
                  <a:lnTo>
                    <a:pt x="3421737" y="463623"/>
                  </a:lnTo>
                  <a:lnTo>
                    <a:pt x="3450815" y="489889"/>
                  </a:lnTo>
                  <a:lnTo>
                    <a:pt x="3478266" y="516671"/>
                  </a:lnTo>
                  <a:lnTo>
                    <a:pt x="3528145" y="571716"/>
                  </a:lnTo>
                  <a:lnTo>
                    <a:pt x="3571101" y="628616"/>
                  </a:lnTo>
                  <a:lnTo>
                    <a:pt x="3606860" y="687233"/>
                  </a:lnTo>
                  <a:lnTo>
                    <a:pt x="3635149" y="747427"/>
                  </a:lnTo>
                  <a:lnTo>
                    <a:pt x="3655694" y="809059"/>
                  </a:lnTo>
                  <a:lnTo>
                    <a:pt x="3668222" y="871989"/>
                  </a:lnTo>
                  <a:lnTo>
                    <a:pt x="3672459" y="936078"/>
                  </a:lnTo>
                  <a:lnTo>
                    <a:pt x="3671394" y="968273"/>
                  </a:lnTo>
                  <a:lnTo>
                    <a:pt x="3668222" y="1000182"/>
                  </a:lnTo>
                  <a:lnTo>
                    <a:pt x="3655694" y="1063114"/>
                  </a:lnTo>
                  <a:lnTo>
                    <a:pt x="3635149" y="1124747"/>
                  </a:lnTo>
                  <a:lnTo>
                    <a:pt x="3606860" y="1184943"/>
                  </a:lnTo>
                  <a:lnTo>
                    <a:pt x="3571101" y="1243562"/>
                  </a:lnTo>
                  <a:lnTo>
                    <a:pt x="3528145" y="1300463"/>
                  </a:lnTo>
                  <a:lnTo>
                    <a:pt x="3478266" y="1355509"/>
                  </a:lnTo>
                  <a:lnTo>
                    <a:pt x="3450815" y="1382292"/>
                  </a:lnTo>
                  <a:lnTo>
                    <a:pt x="3421737" y="1408559"/>
                  </a:lnTo>
                  <a:lnTo>
                    <a:pt x="3391065" y="1434292"/>
                  </a:lnTo>
                  <a:lnTo>
                    <a:pt x="3358832" y="1459474"/>
                  </a:lnTo>
                  <a:lnTo>
                    <a:pt x="3325074" y="1484087"/>
                  </a:lnTo>
                  <a:lnTo>
                    <a:pt x="3289825" y="1508115"/>
                  </a:lnTo>
                  <a:lnTo>
                    <a:pt x="3253119" y="1531538"/>
                  </a:lnTo>
                  <a:lnTo>
                    <a:pt x="3214989" y="1554341"/>
                  </a:lnTo>
                  <a:lnTo>
                    <a:pt x="3175471" y="1576506"/>
                  </a:lnTo>
                  <a:lnTo>
                    <a:pt x="3134598" y="1598015"/>
                  </a:lnTo>
                  <a:lnTo>
                    <a:pt x="3092404" y="1618851"/>
                  </a:lnTo>
                  <a:lnTo>
                    <a:pt x="3048925" y="1638996"/>
                  </a:lnTo>
                  <a:lnTo>
                    <a:pt x="3004193" y="1658433"/>
                  </a:lnTo>
                  <a:lnTo>
                    <a:pt x="2958243" y="1677145"/>
                  </a:lnTo>
                  <a:lnTo>
                    <a:pt x="2911110" y="1695114"/>
                  </a:lnTo>
                  <a:lnTo>
                    <a:pt x="2862827" y="1712322"/>
                  </a:lnTo>
                  <a:lnTo>
                    <a:pt x="2813429" y="1728753"/>
                  </a:lnTo>
                  <a:lnTo>
                    <a:pt x="2762950" y="1744389"/>
                  </a:lnTo>
                  <a:lnTo>
                    <a:pt x="2711424" y="1759212"/>
                  </a:lnTo>
                  <a:lnTo>
                    <a:pt x="2658886" y="1773205"/>
                  </a:lnTo>
                  <a:lnTo>
                    <a:pt x="2605369" y="1786350"/>
                  </a:lnTo>
                  <a:lnTo>
                    <a:pt x="2550908" y="1798631"/>
                  </a:lnTo>
                  <a:lnTo>
                    <a:pt x="2495536" y="1810029"/>
                  </a:lnTo>
                  <a:lnTo>
                    <a:pt x="2439289" y="1820528"/>
                  </a:lnTo>
                  <a:lnTo>
                    <a:pt x="2382200" y="1830110"/>
                  </a:lnTo>
                  <a:lnTo>
                    <a:pt x="2324304" y="1838757"/>
                  </a:lnTo>
                  <a:lnTo>
                    <a:pt x="2265634" y="1846451"/>
                  </a:lnTo>
                  <a:lnTo>
                    <a:pt x="2206225" y="1853177"/>
                  </a:lnTo>
                  <a:lnTo>
                    <a:pt x="2146111" y="1858915"/>
                  </a:lnTo>
                  <a:lnTo>
                    <a:pt x="2085327" y="1863650"/>
                  </a:lnTo>
                  <a:lnTo>
                    <a:pt x="2023906" y="1867362"/>
                  </a:lnTo>
                  <a:lnTo>
                    <a:pt x="1961882" y="1870036"/>
                  </a:lnTo>
                  <a:lnTo>
                    <a:pt x="1899291" y="1871653"/>
                  </a:lnTo>
                  <a:lnTo>
                    <a:pt x="1836165" y="1872195"/>
                  </a:lnTo>
                  <a:lnTo>
                    <a:pt x="1773040" y="1871653"/>
                  </a:lnTo>
                  <a:lnTo>
                    <a:pt x="1710449" y="1870036"/>
                  </a:lnTo>
                  <a:lnTo>
                    <a:pt x="1648427" y="1867362"/>
                  </a:lnTo>
                  <a:lnTo>
                    <a:pt x="1587007" y="1863650"/>
                  </a:lnTo>
                  <a:lnTo>
                    <a:pt x="1526224" y="1858915"/>
                  </a:lnTo>
                  <a:lnTo>
                    <a:pt x="1466112" y="1853177"/>
                  </a:lnTo>
                  <a:lnTo>
                    <a:pt x="1406705" y="1846451"/>
                  </a:lnTo>
                  <a:lnTo>
                    <a:pt x="1348037" y="1838757"/>
                  </a:lnTo>
                  <a:lnTo>
                    <a:pt x="1290143" y="1830110"/>
                  </a:lnTo>
                  <a:lnTo>
                    <a:pt x="1233056" y="1820528"/>
                  </a:lnTo>
                  <a:lnTo>
                    <a:pt x="1176812" y="1810029"/>
                  </a:lnTo>
                  <a:lnTo>
                    <a:pt x="1121443" y="1798631"/>
                  </a:lnTo>
                  <a:lnTo>
                    <a:pt x="1066985" y="1786350"/>
                  </a:lnTo>
                  <a:lnTo>
                    <a:pt x="1013471" y="1773205"/>
                  </a:lnTo>
                  <a:lnTo>
                    <a:pt x="960936" y="1759212"/>
                  </a:lnTo>
                  <a:lnTo>
                    <a:pt x="909414" y="1744389"/>
                  </a:lnTo>
                  <a:lnTo>
                    <a:pt x="858938" y="1728753"/>
                  </a:lnTo>
                  <a:lnTo>
                    <a:pt x="809544" y="1712322"/>
                  </a:lnTo>
                  <a:lnTo>
                    <a:pt x="761265" y="1695114"/>
                  </a:lnTo>
                  <a:lnTo>
                    <a:pt x="714136" y="1677145"/>
                  </a:lnTo>
                  <a:lnTo>
                    <a:pt x="668190" y="1658433"/>
                  </a:lnTo>
                  <a:lnTo>
                    <a:pt x="623462" y="1638996"/>
                  </a:lnTo>
                  <a:lnTo>
                    <a:pt x="579986" y="1618851"/>
                  </a:lnTo>
                  <a:lnTo>
                    <a:pt x="537797" y="1598015"/>
                  </a:lnTo>
                  <a:lnTo>
                    <a:pt x="496928" y="1576506"/>
                  </a:lnTo>
                  <a:lnTo>
                    <a:pt x="457413" y="1554341"/>
                  </a:lnTo>
                  <a:lnTo>
                    <a:pt x="419288" y="1531538"/>
                  </a:lnTo>
                  <a:lnTo>
                    <a:pt x="382585" y="1508115"/>
                  </a:lnTo>
                  <a:lnTo>
                    <a:pt x="347340" y="1484087"/>
                  </a:lnTo>
                  <a:lnTo>
                    <a:pt x="313586" y="1459474"/>
                  </a:lnTo>
                  <a:lnTo>
                    <a:pt x="281357" y="1434292"/>
                  </a:lnTo>
                  <a:lnTo>
                    <a:pt x="250688" y="1408559"/>
                  </a:lnTo>
                  <a:lnTo>
                    <a:pt x="221613" y="1382292"/>
                  </a:lnTo>
                  <a:lnTo>
                    <a:pt x="194166" y="1355509"/>
                  </a:lnTo>
                  <a:lnTo>
                    <a:pt x="144293" y="1300463"/>
                  </a:lnTo>
                  <a:lnTo>
                    <a:pt x="101343" y="1243562"/>
                  </a:lnTo>
                  <a:lnTo>
                    <a:pt x="65589" y="1184943"/>
                  </a:lnTo>
                  <a:lnTo>
                    <a:pt x="37304" y="1124747"/>
                  </a:lnTo>
                  <a:lnTo>
                    <a:pt x="16761" y="1063114"/>
                  </a:lnTo>
                  <a:lnTo>
                    <a:pt x="4236" y="1000182"/>
                  </a:lnTo>
                  <a:lnTo>
                    <a:pt x="0" y="93609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326251" y="4955794"/>
            <a:ext cx="160464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14020">
              <a:lnSpc>
                <a:spcPct val="100000"/>
              </a:lnSpc>
              <a:spcBef>
                <a:spcPts val="100"/>
              </a:spcBef>
            </a:pPr>
            <a:r>
              <a:rPr dirty="0" sz="4800" spc="-10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4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4800" spc="-9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48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0" y="2971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008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0997" y="226898"/>
            <a:ext cx="538289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FF0000"/>
                </a:solidFill>
              </a:rPr>
              <a:t>P</a:t>
            </a:r>
            <a:r>
              <a:rPr dirty="0" spc="-15">
                <a:solidFill>
                  <a:srgbClr val="00AF50"/>
                </a:solidFill>
              </a:rPr>
              <a:t>r</a:t>
            </a:r>
            <a:r>
              <a:rPr dirty="0" spc="-15">
                <a:solidFill>
                  <a:srgbClr val="6F2F9F"/>
                </a:solidFill>
              </a:rPr>
              <a:t>i</a:t>
            </a:r>
            <a:r>
              <a:rPr dirty="0" spc="-15">
                <a:solidFill>
                  <a:srgbClr val="FFFF00"/>
                </a:solidFill>
              </a:rPr>
              <a:t>n</a:t>
            </a:r>
            <a:r>
              <a:rPr dirty="0" spc="-15"/>
              <a:t>t</a:t>
            </a:r>
            <a:r>
              <a:rPr dirty="0" spc="-15">
                <a:solidFill>
                  <a:srgbClr val="FFC000"/>
                </a:solidFill>
              </a:rPr>
              <a:t>i</a:t>
            </a:r>
            <a:r>
              <a:rPr dirty="0" spc="-15">
                <a:solidFill>
                  <a:srgbClr val="FF0000"/>
                </a:solidFill>
              </a:rPr>
              <a:t>n</a:t>
            </a:r>
            <a:r>
              <a:rPr dirty="0" spc="-15">
                <a:solidFill>
                  <a:srgbClr val="6F2F9F"/>
                </a:solidFill>
              </a:rPr>
              <a:t>g</a:t>
            </a:r>
            <a:r>
              <a:rPr dirty="0" spc="-65">
                <a:solidFill>
                  <a:srgbClr val="6F2F9F"/>
                </a:solidFill>
              </a:rPr>
              <a:t> </a:t>
            </a:r>
            <a:r>
              <a:rPr dirty="0" spc="-50">
                <a:solidFill>
                  <a:srgbClr val="00AF50"/>
                </a:solidFill>
              </a:rPr>
              <a:t>P</a:t>
            </a:r>
            <a:r>
              <a:rPr dirty="0" spc="-50">
                <a:solidFill>
                  <a:srgbClr val="FFC000"/>
                </a:solidFill>
              </a:rPr>
              <a:t>a</a:t>
            </a:r>
            <a:r>
              <a:rPr dirty="0" spc="-50"/>
              <a:t>g</a:t>
            </a:r>
            <a:r>
              <a:rPr dirty="0" spc="-50">
                <a:solidFill>
                  <a:srgbClr val="FFFF00"/>
                </a:solidFill>
              </a:rPr>
              <a:t>e</a:t>
            </a:r>
            <a:r>
              <a:rPr dirty="0" spc="-5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93442" y="1233297"/>
            <a:ext cx="5355590" cy="5637530"/>
            <a:chOff x="1893442" y="1233297"/>
            <a:chExt cx="5355590" cy="5637530"/>
          </a:xfrm>
        </p:grpSpPr>
        <p:sp>
          <p:nvSpPr>
            <p:cNvPr id="5" name="object 5"/>
            <p:cNvSpPr/>
            <p:nvPr/>
          </p:nvSpPr>
          <p:spPr>
            <a:xfrm>
              <a:off x="1893442" y="1233297"/>
              <a:ext cx="486409" cy="82550"/>
            </a:xfrm>
            <a:custGeom>
              <a:avLst/>
              <a:gdLst/>
              <a:ahLst/>
              <a:cxnLst/>
              <a:rect l="l" t="t" r="r" b="b"/>
              <a:pathLst>
                <a:path w="486410" h="82550">
                  <a:moveTo>
                    <a:pt x="48615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6156" y="82296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79598" y="1233297"/>
              <a:ext cx="325120" cy="82550"/>
            </a:xfrm>
            <a:custGeom>
              <a:avLst/>
              <a:gdLst/>
              <a:ahLst/>
              <a:cxnLst/>
              <a:rect l="l" t="t" r="r" b="b"/>
              <a:pathLst>
                <a:path w="325119" h="82550">
                  <a:moveTo>
                    <a:pt x="3246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24612" y="82296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04210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5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28238" y="1233297"/>
              <a:ext cx="481965" cy="82550"/>
            </a:xfrm>
            <a:custGeom>
              <a:avLst/>
              <a:gdLst/>
              <a:ahLst/>
              <a:cxnLst/>
              <a:rect l="l" t="t" r="r" b="b"/>
              <a:pathLst>
                <a:path w="481964" h="82550">
                  <a:moveTo>
                    <a:pt x="481584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1584" y="82296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09822" y="1233297"/>
              <a:ext cx="317500" cy="82550"/>
            </a:xfrm>
            <a:custGeom>
              <a:avLst/>
              <a:gdLst/>
              <a:ahLst/>
              <a:cxnLst/>
              <a:rect l="l" t="t" r="r" b="b"/>
              <a:pathLst>
                <a:path w="317500" h="82550">
                  <a:moveTo>
                    <a:pt x="31699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6991" y="82296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26814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50842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41570" y="1233297"/>
              <a:ext cx="433070" cy="82550"/>
            </a:xfrm>
            <a:custGeom>
              <a:avLst/>
              <a:gdLst/>
              <a:ahLst/>
              <a:cxnLst/>
              <a:rect l="l" t="t" r="r" b="b"/>
              <a:pathLst>
                <a:path w="433070" h="82550">
                  <a:moveTo>
                    <a:pt x="4328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2815" y="82296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74386" y="1233297"/>
              <a:ext cx="207645" cy="82550"/>
            </a:xfrm>
            <a:custGeom>
              <a:avLst/>
              <a:gdLst/>
              <a:ahLst/>
              <a:cxnLst/>
              <a:rect l="l" t="t" r="r" b="b"/>
              <a:pathLst>
                <a:path w="207645" h="82550">
                  <a:moveTo>
                    <a:pt x="20726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7263" y="82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81650" y="1233297"/>
              <a:ext cx="467995" cy="82550"/>
            </a:xfrm>
            <a:custGeom>
              <a:avLst/>
              <a:gdLst/>
              <a:ahLst/>
              <a:cxnLst/>
              <a:rect l="l" t="t" r="r" b="b"/>
              <a:pathLst>
                <a:path w="467995" h="82550">
                  <a:moveTo>
                    <a:pt x="46786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7868" y="82296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49519" y="1233297"/>
              <a:ext cx="451484" cy="82550"/>
            </a:xfrm>
            <a:custGeom>
              <a:avLst/>
              <a:gdLst/>
              <a:ahLst/>
              <a:cxnLst/>
              <a:rect l="l" t="t" r="r" b="b"/>
              <a:pathLst>
                <a:path w="451485" h="82550">
                  <a:moveTo>
                    <a:pt x="45110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51103" y="82296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00622" y="1233297"/>
              <a:ext cx="424180" cy="82550"/>
            </a:xfrm>
            <a:custGeom>
              <a:avLst/>
              <a:gdLst/>
              <a:ahLst/>
              <a:cxnLst/>
              <a:rect l="l" t="t" r="r" b="b"/>
              <a:pathLst>
                <a:path w="424179" h="82550">
                  <a:moveTo>
                    <a:pt x="42367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23672" y="82296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424295" y="1233297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884542" y="1233297"/>
              <a:ext cx="364490" cy="82550"/>
            </a:xfrm>
            <a:custGeom>
              <a:avLst/>
              <a:gdLst/>
              <a:ahLst/>
              <a:cxnLst/>
              <a:rect l="l" t="t" r="r" b="b"/>
              <a:pathLst>
                <a:path w="364490" h="82550">
                  <a:moveTo>
                    <a:pt x="36423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64235" y="82296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314320" y="6095999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1752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752600" y="7620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14320" y="6095999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762000"/>
                  </a:moveTo>
                  <a:lnTo>
                    <a:pt x="1752600" y="7620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83540" y="1537461"/>
            <a:ext cx="75361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alibri"/>
                <a:cs typeface="Calibri"/>
              </a:rPr>
              <a:t>Patrick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Daniel need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print </a:t>
            </a:r>
            <a:r>
              <a:rPr dirty="0" sz="2400" spc="-5">
                <a:latin typeface="Calibri"/>
                <a:cs typeface="Calibri"/>
              </a:rPr>
              <a:t>13 </a:t>
            </a:r>
            <a:r>
              <a:rPr dirty="0" sz="2400" spc="-10">
                <a:latin typeface="Calibri"/>
                <a:cs typeface="Calibri"/>
              </a:rPr>
              <a:t>pages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David </a:t>
            </a:r>
            <a:r>
              <a:rPr dirty="0" sz="2400" spc="-5">
                <a:latin typeface="Calibri"/>
                <a:cs typeface="Calibri"/>
              </a:rPr>
              <a:t>needs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print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5.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How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many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pages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 all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together?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8394" y="2566542"/>
            <a:ext cx="23272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dirty="0" sz="7200" spc="-5" b="1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7200" b="1">
                <a:solidFill>
                  <a:srgbClr val="FFC000"/>
                </a:solidFill>
                <a:latin typeface="Calibri"/>
                <a:cs typeface="Calibri"/>
              </a:rPr>
              <a:t>+</a:t>
            </a:r>
            <a:r>
              <a:rPr dirty="0" sz="7200" spc="-5" b="1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r>
              <a:rPr dirty="0" sz="7200" b="1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800" y="4793615"/>
            <a:ext cx="16002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7020" y="6313119"/>
            <a:ext cx="1727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15200" y="4793615"/>
            <a:ext cx="16764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2200" y="5832767"/>
            <a:ext cx="1828800" cy="7620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80204" y="3487242"/>
            <a:ext cx="1016635" cy="1005840"/>
            <a:chOff x="4180204" y="3487242"/>
            <a:chExt cx="1016635" cy="100584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1024" y="3581336"/>
              <a:ext cx="360362" cy="8175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59" y="3581336"/>
              <a:ext cx="360362" cy="8175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0204" y="3553777"/>
              <a:ext cx="360362" cy="8175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0027" y="3487242"/>
              <a:ext cx="945629" cy="10057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6413" y="3568001"/>
              <a:ext cx="360362" cy="81756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2631147" y="3436302"/>
            <a:ext cx="1040765" cy="2677160"/>
            <a:chOff x="2631147" y="3436302"/>
            <a:chExt cx="1040765" cy="2677160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150" y="3533076"/>
              <a:ext cx="360362" cy="8175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9187" y="3526091"/>
              <a:ext cx="360362" cy="81756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1144" y="3533076"/>
              <a:ext cx="360362" cy="8175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8574" y="3533076"/>
              <a:ext cx="360362" cy="8175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150" y="4419536"/>
              <a:ext cx="360362" cy="8175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9187" y="4419663"/>
              <a:ext cx="360362" cy="8175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3585" y="4433506"/>
              <a:ext cx="360362" cy="8175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8574" y="4412805"/>
              <a:ext cx="360362" cy="81756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3179" y="3436302"/>
              <a:ext cx="960716" cy="10418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186" y="5295620"/>
              <a:ext cx="360362" cy="81756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9534" y="5295620"/>
              <a:ext cx="360362" cy="81756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488" y="5295620"/>
              <a:ext cx="360362" cy="81756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1147" y="4291736"/>
              <a:ext cx="981532" cy="1003909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90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26100" y="4635500"/>
            <a:ext cx="3302000" cy="1625600"/>
            <a:chOff x="5626100" y="4635500"/>
            <a:chExt cx="3302000" cy="1625600"/>
          </a:xfrm>
        </p:grpSpPr>
        <p:sp>
          <p:nvSpPr>
            <p:cNvPr id="4" name="object 4"/>
            <p:cNvSpPr/>
            <p:nvPr/>
          </p:nvSpPr>
          <p:spPr>
            <a:xfrm>
              <a:off x="5638800" y="464820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1638300" y="0"/>
                  </a:moveTo>
                  <a:lnTo>
                    <a:pt x="1575462" y="577"/>
                  </a:lnTo>
                  <a:lnTo>
                    <a:pt x="1513223" y="2297"/>
                  </a:lnTo>
                  <a:lnTo>
                    <a:pt x="1451624" y="5138"/>
                  </a:lnTo>
                  <a:lnTo>
                    <a:pt x="1390709" y="9079"/>
                  </a:lnTo>
                  <a:lnTo>
                    <a:pt x="1330518" y="14100"/>
                  </a:lnTo>
                  <a:lnTo>
                    <a:pt x="1271095" y="20180"/>
                  </a:lnTo>
                  <a:lnTo>
                    <a:pt x="1212482" y="27298"/>
                  </a:lnTo>
                  <a:lnTo>
                    <a:pt x="1154722" y="35433"/>
                  </a:lnTo>
                  <a:lnTo>
                    <a:pt x="1097857" y="44565"/>
                  </a:lnTo>
                  <a:lnTo>
                    <a:pt x="1041930" y="54673"/>
                  </a:lnTo>
                  <a:lnTo>
                    <a:pt x="986982" y="65737"/>
                  </a:lnTo>
                  <a:lnTo>
                    <a:pt x="933056" y="77735"/>
                  </a:lnTo>
                  <a:lnTo>
                    <a:pt x="880196" y="90646"/>
                  </a:lnTo>
                  <a:lnTo>
                    <a:pt x="828443" y="104451"/>
                  </a:lnTo>
                  <a:lnTo>
                    <a:pt x="777839" y="119128"/>
                  </a:lnTo>
                  <a:lnTo>
                    <a:pt x="728427" y="134657"/>
                  </a:lnTo>
                  <a:lnTo>
                    <a:pt x="680250" y="151017"/>
                  </a:lnTo>
                  <a:lnTo>
                    <a:pt x="633350" y="168187"/>
                  </a:lnTo>
                  <a:lnTo>
                    <a:pt x="587770" y="186146"/>
                  </a:lnTo>
                  <a:lnTo>
                    <a:pt x="543551" y="204874"/>
                  </a:lnTo>
                  <a:lnTo>
                    <a:pt x="500736" y="224350"/>
                  </a:lnTo>
                  <a:lnTo>
                    <a:pt x="459369" y="244553"/>
                  </a:lnTo>
                  <a:lnTo>
                    <a:pt x="419490" y="265463"/>
                  </a:lnTo>
                  <a:lnTo>
                    <a:pt x="381143" y="287059"/>
                  </a:lnTo>
                  <a:lnTo>
                    <a:pt x="344370" y="309319"/>
                  </a:lnTo>
                  <a:lnTo>
                    <a:pt x="309214" y="332224"/>
                  </a:lnTo>
                  <a:lnTo>
                    <a:pt x="275716" y="355752"/>
                  </a:lnTo>
                  <a:lnTo>
                    <a:pt x="243920" y="379884"/>
                  </a:lnTo>
                  <a:lnTo>
                    <a:pt x="213868" y="404597"/>
                  </a:lnTo>
                  <a:lnTo>
                    <a:pt x="159164" y="455687"/>
                  </a:lnTo>
                  <a:lnTo>
                    <a:pt x="111945" y="508858"/>
                  </a:lnTo>
                  <a:lnTo>
                    <a:pt x="72550" y="563942"/>
                  </a:lnTo>
                  <a:lnTo>
                    <a:pt x="41318" y="620774"/>
                  </a:lnTo>
                  <a:lnTo>
                    <a:pt x="18590" y="679188"/>
                  </a:lnTo>
                  <a:lnTo>
                    <a:pt x="4704" y="739018"/>
                  </a:lnTo>
                  <a:lnTo>
                    <a:pt x="0" y="800100"/>
                  </a:lnTo>
                  <a:lnTo>
                    <a:pt x="1183" y="830789"/>
                  </a:lnTo>
                  <a:lnTo>
                    <a:pt x="10520" y="891272"/>
                  </a:lnTo>
                  <a:lnTo>
                    <a:pt x="28870" y="950420"/>
                  </a:lnTo>
                  <a:lnTo>
                    <a:pt x="55893" y="1008067"/>
                  </a:lnTo>
                  <a:lnTo>
                    <a:pt x="91248" y="1064048"/>
                  </a:lnTo>
                  <a:lnTo>
                    <a:pt x="134598" y="1118198"/>
                  </a:lnTo>
                  <a:lnTo>
                    <a:pt x="185602" y="1170349"/>
                  </a:lnTo>
                  <a:lnTo>
                    <a:pt x="243920" y="1220338"/>
                  </a:lnTo>
                  <a:lnTo>
                    <a:pt x="275716" y="1244469"/>
                  </a:lnTo>
                  <a:lnTo>
                    <a:pt x="309214" y="1267997"/>
                  </a:lnTo>
                  <a:lnTo>
                    <a:pt x="344370" y="1290901"/>
                  </a:lnTo>
                  <a:lnTo>
                    <a:pt x="381143" y="1313161"/>
                  </a:lnTo>
                  <a:lnTo>
                    <a:pt x="419490" y="1334756"/>
                  </a:lnTo>
                  <a:lnTo>
                    <a:pt x="459369" y="1355665"/>
                  </a:lnTo>
                  <a:lnTo>
                    <a:pt x="500736" y="1375867"/>
                  </a:lnTo>
                  <a:lnTo>
                    <a:pt x="543551" y="1395342"/>
                  </a:lnTo>
                  <a:lnTo>
                    <a:pt x="587770" y="1414069"/>
                  </a:lnTo>
                  <a:lnTo>
                    <a:pt x="633350" y="1432028"/>
                  </a:lnTo>
                  <a:lnTo>
                    <a:pt x="680250" y="1449196"/>
                  </a:lnTo>
                  <a:lnTo>
                    <a:pt x="728427" y="1465555"/>
                  </a:lnTo>
                  <a:lnTo>
                    <a:pt x="777839" y="1481083"/>
                  </a:lnTo>
                  <a:lnTo>
                    <a:pt x="828443" y="1495759"/>
                  </a:lnTo>
                  <a:lnTo>
                    <a:pt x="880196" y="1509562"/>
                  </a:lnTo>
                  <a:lnTo>
                    <a:pt x="933056" y="1522473"/>
                  </a:lnTo>
                  <a:lnTo>
                    <a:pt x="986982" y="1534470"/>
                  </a:lnTo>
                  <a:lnTo>
                    <a:pt x="1041930" y="1545532"/>
                  </a:lnTo>
                  <a:lnTo>
                    <a:pt x="1097857" y="1555639"/>
                  </a:lnTo>
                  <a:lnTo>
                    <a:pt x="1154722" y="1564770"/>
                  </a:lnTo>
                  <a:lnTo>
                    <a:pt x="1212482" y="1572905"/>
                  </a:lnTo>
                  <a:lnTo>
                    <a:pt x="1271095" y="1580022"/>
                  </a:lnTo>
                  <a:lnTo>
                    <a:pt x="1330518" y="1586101"/>
                  </a:lnTo>
                  <a:lnTo>
                    <a:pt x="1390709" y="1591121"/>
                  </a:lnTo>
                  <a:lnTo>
                    <a:pt x="1451624" y="1595062"/>
                  </a:lnTo>
                  <a:lnTo>
                    <a:pt x="1513223" y="1597902"/>
                  </a:lnTo>
                  <a:lnTo>
                    <a:pt x="1575462" y="1599622"/>
                  </a:lnTo>
                  <a:lnTo>
                    <a:pt x="1638300" y="1600200"/>
                  </a:lnTo>
                  <a:lnTo>
                    <a:pt x="1701137" y="1599622"/>
                  </a:lnTo>
                  <a:lnTo>
                    <a:pt x="1763376" y="1597902"/>
                  </a:lnTo>
                  <a:lnTo>
                    <a:pt x="1824975" y="1595062"/>
                  </a:lnTo>
                  <a:lnTo>
                    <a:pt x="1885890" y="1591121"/>
                  </a:lnTo>
                  <a:lnTo>
                    <a:pt x="1946081" y="1586101"/>
                  </a:lnTo>
                  <a:lnTo>
                    <a:pt x="2005504" y="1580022"/>
                  </a:lnTo>
                  <a:lnTo>
                    <a:pt x="2064117" y="1572905"/>
                  </a:lnTo>
                  <a:lnTo>
                    <a:pt x="2121877" y="1564770"/>
                  </a:lnTo>
                  <a:lnTo>
                    <a:pt x="2178742" y="1555639"/>
                  </a:lnTo>
                  <a:lnTo>
                    <a:pt x="2234669" y="1545532"/>
                  </a:lnTo>
                  <a:lnTo>
                    <a:pt x="2289617" y="1534470"/>
                  </a:lnTo>
                  <a:lnTo>
                    <a:pt x="2343543" y="1522473"/>
                  </a:lnTo>
                  <a:lnTo>
                    <a:pt x="2396403" y="1509562"/>
                  </a:lnTo>
                  <a:lnTo>
                    <a:pt x="2448156" y="1495759"/>
                  </a:lnTo>
                  <a:lnTo>
                    <a:pt x="2498760" y="1481083"/>
                  </a:lnTo>
                  <a:lnTo>
                    <a:pt x="2548172" y="1465555"/>
                  </a:lnTo>
                  <a:lnTo>
                    <a:pt x="2596349" y="1449196"/>
                  </a:lnTo>
                  <a:lnTo>
                    <a:pt x="2643249" y="1432028"/>
                  </a:lnTo>
                  <a:lnTo>
                    <a:pt x="2688829" y="1414069"/>
                  </a:lnTo>
                  <a:lnTo>
                    <a:pt x="2733048" y="1395342"/>
                  </a:lnTo>
                  <a:lnTo>
                    <a:pt x="2775863" y="1375867"/>
                  </a:lnTo>
                  <a:lnTo>
                    <a:pt x="2817230" y="1355665"/>
                  </a:lnTo>
                  <a:lnTo>
                    <a:pt x="2857109" y="1334756"/>
                  </a:lnTo>
                  <a:lnTo>
                    <a:pt x="2895456" y="1313161"/>
                  </a:lnTo>
                  <a:lnTo>
                    <a:pt x="2932229" y="1290901"/>
                  </a:lnTo>
                  <a:lnTo>
                    <a:pt x="2967385" y="1267997"/>
                  </a:lnTo>
                  <a:lnTo>
                    <a:pt x="3000883" y="1244469"/>
                  </a:lnTo>
                  <a:lnTo>
                    <a:pt x="3032679" y="1220338"/>
                  </a:lnTo>
                  <a:lnTo>
                    <a:pt x="3062731" y="1195624"/>
                  </a:lnTo>
                  <a:lnTo>
                    <a:pt x="3117435" y="1144534"/>
                  </a:lnTo>
                  <a:lnTo>
                    <a:pt x="3164654" y="1091362"/>
                  </a:lnTo>
                  <a:lnTo>
                    <a:pt x="3204049" y="1036276"/>
                  </a:lnTo>
                  <a:lnTo>
                    <a:pt x="3235281" y="979441"/>
                  </a:lnTo>
                  <a:lnTo>
                    <a:pt x="3258009" y="921023"/>
                  </a:lnTo>
                  <a:lnTo>
                    <a:pt x="3271895" y="861187"/>
                  </a:lnTo>
                  <a:lnTo>
                    <a:pt x="3276600" y="800100"/>
                  </a:lnTo>
                  <a:lnTo>
                    <a:pt x="3275416" y="769413"/>
                  </a:lnTo>
                  <a:lnTo>
                    <a:pt x="3266079" y="708936"/>
                  </a:lnTo>
                  <a:lnTo>
                    <a:pt x="3247729" y="649793"/>
                  </a:lnTo>
                  <a:lnTo>
                    <a:pt x="3220706" y="592149"/>
                  </a:lnTo>
                  <a:lnTo>
                    <a:pt x="3185351" y="536171"/>
                  </a:lnTo>
                  <a:lnTo>
                    <a:pt x="3142001" y="482023"/>
                  </a:lnTo>
                  <a:lnTo>
                    <a:pt x="3090997" y="429872"/>
                  </a:lnTo>
                  <a:lnTo>
                    <a:pt x="3032679" y="379884"/>
                  </a:lnTo>
                  <a:lnTo>
                    <a:pt x="3000883" y="355752"/>
                  </a:lnTo>
                  <a:lnTo>
                    <a:pt x="2967385" y="332224"/>
                  </a:lnTo>
                  <a:lnTo>
                    <a:pt x="2932229" y="309319"/>
                  </a:lnTo>
                  <a:lnTo>
                    <a:pt x="2895456" y="287059"/>
                  </a:lnTo>
                  <a:lnTo>
                    <a:pt x="2857109" y="265463"/>
                  </a:lnTo>
                  <a:lnTo>
                    <a:pt x="2817230" y="244553"/>
                  </a:lnTo>
                  <a:lnTo>
                    <a:pt x="2775863" y="224350"/>
                  </a:lnTo>
                  <a:lnTo>
                    <a:pt x="2733048" y="204874"/>
                  </a:lnTo>
                  <a:lnTo>
                    <a:pt x="2688829" y="186146"/>
                  </a:lnTo>
                  <a:lnTo>
                    <a:pt x="2643249" y="168187"/>
                  </a:lnTo>
                  <a:lnTo>
                    <a:pt x="2596349" y="151017"/>
                  </a:lnTo>
                  <a:lnTo>
                    <a:pt x="2548172" y="134657"/>
                  </a:lnTo>
                  <a:lnTo>
                    <a:pt x="2498760" y="119128"/>
                  </a:lnTo>
                  <a:lnTo>
                    <a:pt x="2448156" y="104451"/>
                  </a:lnTo>
                  <a:lnTo>
                    <a:pt x="2396403" y="90646"/>
                  </a:lnTo>
                  <a:lnTo>
                    <a:pt x="2343543" y="77735"/>
                  </a:lnTo>
                  <a:lnTo>
                    <a:pt x="2289617" y="65737"/>
                  </a:lnTo>
                  <a:lnTo>
                    <a:pt x="2234669" y="54673"/>
                  </a:lnTo>
                  <a:lnTo>
                    <a:pt x="2178742" y="44565"/>
                  </a:lnTo>
                  <a:lnTo>
                    <a:pt x="2121877" y="35433"/>
                  </a:lnTo>
                  <a:lnTo>
                    <a:pt x="2064117" y="27298"/>
                  </a:lnTo>
                  <a:lnTo>
                    <a:pt x="2005504" y="20180"/>
                  </a:lnTo>
                  <a:lnTo>
                    <a:pt x="1946081" y="14100"/>
                  </a:lnTo>
                  <a:lnTo>
                    <a:pt x="1885890" y="9079"/>
                  </a:lnTo>
                  <a:lnTo>
                    <a:pt x="1824975" y="5138"/>
                  </a:lnTo>
                  <a:lnTo>
                    <a:pt x="1763376" y="2297"/>
                  </a:lnTo>
                  <a:lnTo>
                    <a:pt x="1701137" y="577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38800" y="464820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0" y="800100"/>
                  </a:moveTo>
                  <a:lnTo>
                    <a:pt x="4704" y="739018"/>
                  </a:lnTo>
                  <a:lnTo>
                    <a:pt x="18590" y="679188"/>
                  </a:lnTo>
                  <a:lnTo>
                    <a:pt x="41318" y="620774"/>
                  </a:lnTo>
                  <a:lnTo>
                    <a:pt x="72550" y="563942"/>
                  </a:lnTo>
                  <a:lnTo>
                    <a:pt x="111945" y="508858"/>
                  </a:lnTo>
                  <a:lnTo>
                    <a:pt x="159164" y="455687"/>
                  </a:lnTo>
                  <a:lnTo>
                    <a:pt x="213868" y="404597"/>
                  </a:lnTo>
                  <a:lnTo>
                    <a:pt x="243920" y="379884"/>
                  </a:lnTo>
                  <a:lnTo>
                    <a:pt x="275716" y="355752"/>
                  </a:lnTo>
                  <a:lnTo>
                    <a:pt x="309214" y="332224"/>
                  </a:lnTo>
                  <a:lnTo>
                    <a:pt x="344370" y="309319"/>
                  </a:lnTo>
                  <a:lnTo>
                    <a:pt x="381143" y="287059"/>
                  </a:lnTo>
                  <a:lnTo>
                    <a:pt x="419490" y="265463"/>
                  </a:lnTo>
                  <a:lnTo>
                    <a:pt x="459369" y="244553"/>
                  </a:lnTo>
                  <a:lnTo>
                    <a:pt x="500736" y="224350"/>
                  </a:lnTo>
                  <a:lnTo>
                    <a:pt x="543551" y="204874"/>
                  </a:lnTo>
                  <a:lnTo>
                    <a:pt x="587770" y="186146"/>
                  </a:lnTo>
                  <a:lnTo>
                    <a:pt x="633350" y="168187"/>
                  </a:lnTo>
                  <a:lnTo>
                    <a:pt x="680250" y="151017"/>
                  </a:lnTo>
                  <a:lnTo>
                    <a:pt x="728427" y="134657"/>
                  </a:lnTo>
                  <a:lnTo>
                    <a:pt x="777839" y="119128"/>
                  </a:lnTo>
                  <a:lnTo>
                    <a:pt x="828443" y="104451"/>
                  </a:lnTo>
                  <a:lnTo>
                    <a:pt x="880196" y="90646"/>
                  </a:lnTo>
                  <a:lnTo>
                    <a:pt x="933056" y="77735"/>
                  </a:lnTo>
                  <a:lnTo>
                    <a:pt x="986982" y="65737"/>
                  </a:lnTo>
                  <a:lnTo>
                    <a:pt x="1041930" y="54673"/>
                  </a:lnTo>
                  <a:lnTo>
                    <a:pt x="1097857" y="44565"/>
                  </a:lnTo>
                  <a:lnTo>
                    <a:pt x="1154722" y="35433"/>
                  </a:lnTo>
                  <a:lnTo>
                    <a:pt x="1212482" y="27298"/>
                  </a:lnTo>
                  <a:lnTo>
                    <a:pt x="1271095" y="20180"/>
                  </a:lnTo>
                  <a:lnTo>
                    <a:pt x="1330518" y="14100"/>
                  </a:lnTo>
                  <a:lnTo>
                    <a:pt x="1390709" y="9079"/>
                  </a:lnTo>
                  <a:lnTo>
                    <a:pt x="1451624" y="5138"/>
                  </a:lnTo>
                  <a:lnTo>
                    <a:pt x="1513223" y="2297"/>
                  </a:lnTo>
                  <a:lnTo>
                    <a:pt x="1575462" y="577"/>
                  </a:lnTo>
                  <a:lnTo>
                    <a:pt x="1638300" y="0"/>
                  </a:lnTo>
                  <a:lnTo>
                    <a:pt x="1701137" y="577"/>
                  </a:lnTo>
                  <a:lnTo>
                    <a:pt x="1763376" y="2297"/>
                  </a:lnTo>
                  <a:lnTo>
                    <a:pt x="1824975" y="5138"/>
                  </a:lnTo>
                  <a:lnTo>
                    <a:pt x="1885890" y="9079"/>
                  </a:lnTo>
                  <a:lnTo>
                    <a:pt x="1946081" y="14100"/>
                  </a:lnTo>
                  <a:lnTo>
                    <a:pt x="2005504" y="20180"/>
                  </a:lnTo>
                  <a:lnTo>
                    <a:pt x="2064117" y="27298"/>
                  </a:lnTo>
                  <a:lnTo>
                    <a:pt x="2121877" y="35433"/>
                  </a:lnTo>
                  <a:lnTo>
                    <a:pt x="2178742" y="44565"/>
                  </a:lnTo>
                  <a:lnTo>
                    <a:pt x="2234669" y="54673"/>
                  </a:lnTo>
                  <a:lnTo>
                    <a:pt x="2289617" y="65737"/>
                  </a:lnTo>
                  <a:lnTo>
                    <a:pt x="2343543" y="77735"/>
                  </a:lnTo>
                  <a:lnTo>
                    <a:pt x="2396403" y="90646"/>
                  </a:lnTo>
                  <a:lnTo>
                    <a:pt x="2448156" y="104451"/>
                  </a:lnTo>
                  <a:lnTo>
                    <a:pt x="2498760" y="119128"/>
                  </a:lnTo>
                  <a:lnTo>
                    <a:pt x="2548172" y="134657"/>
                  </a:lnTo>
                  <a:lnTo>
                    <a:pt x="2596349" y="151017"/>
                  </a:lnTo>
                  <a:lnTo>
                    <a:pt x="2643249" y="168187"/>
                  </a:lnTo>
                  <a:lnTo>
                    <a:pt x="2688829" y="186146"/>
                  </a:lnTo>
                  <a:lnTo>
                    <a:pt x="2733048" y="204874"/>
                  </a:lnTo>
                  <a:lnTo>
                    <a:pt x="2775863" y="224350"/>
                  </a:lnTo>
                  <a:lnTo>
                    <a:pt x="2817230" y="244553"/>
                  </a:lnTo>
                  <a:lnTo>
                    <a:pt x="2857109" y="265463"/>
                  </a:lnTo>
                  <a:lnTo>
                    <a:pt x="2895456" y="287059"/>
                  </a:lnTo>
                  <a:lnTo>
                    <a:pt x="2932229" y="309319"/>
                  </a:lnTo>
                  <a:lnTo>
                    <a:pt x="2967385" y="332224"/>
                  </a:lnTo>
                  <a:lnTo>
                    <a:pt x="3000883" y="355752"/>
                  </a:lnTo>
                  <a:lnTo>
                    <a:pt x="3032679" y="379884"/>
                  </a:lnTo>
                  <a:lnTo>
                    <a:pt x="3062731" y="404597"/>
                  </a:lnTo>
                  <a:lnTo>
                    <a:pt x="3117435" y="455687"/>
                  </a:lnTo>
                  <a:lnTo>
                    <a:pt x="3164654" y="508858"/>
                  </a:lnTo>
                  <a:lnTo>
                    <a:pt x="3204049" y="563942"/>
                  </a:lnTo>
                  <a:lnTo>
                    <a:pt x="3235281" y="620774"/>
                  </a:lnTo>
                  <a:lnTo>
                    <a:pt x="3258009" y="679188"/>
                  </a:lnTo>
                  <a:lnTo>
                    <a:pt x="3271895" y="739018"/>
                  </a:lnTo>
                  <a:lnTo>
                    <a:pt x="3276600" y="800100"/>
                  </a:lnTo>
                  <a:lnTo>
                    <a:pt x="3275416" y="830789"/>
                  </a:lnTo>
                  <a:lnTo>
                    <a:pt x="3271895" y="861187"/>
                  </a:lnTo>
                  <a:lnTo>
                    <a:pt x="3258009" y="921023"/>
                  </a:lnTo>
                  <a:lnTo>
                    <a:pt x="3235281" y="979441"/>
                  </a:lnTo>
                  <a:lnTo>
                    <a:pt x="3204049" y="1036276"/>
                  </a:lnTo>
                  <a:lnTo>
                    <a:pt x="3164654" y="1091362"/>
                  </a:lnTo>
                  <a:lnTo>
                    <a:pt x="3117435" y="1144534"/>
                  </a:lnTo>
                  <a:lnTo>
                    <a:pt x="3062731" y="1195624"/>
                  </a:lnTo>
                  <a:lnTo>
                    <a:pt x="3032679" y="1220338"/>
                  </a:lnTo>
                  <a:lnTo>
                    <a:pt x="3000883" y="1244469"/>
                  </a:lnTo>
                  <a:lnTo>
                    <a:pt x="2967385" y="1267997"/>
                  </a:lnTo>
                  <a:lnTo>
                    <a:pt x="2932229" y="1290901"/>
                  </a:lnTo>
                  <a:lnTo>
                    <a:pt x="2895456" y="1313161"/>
                  </a:lnTo>
                  <a:lnTo>
                    <a:pt x="2857109" y="1334756"/>
                  </a:lnTo>
                  <a:lnTo>
                    <a:pt x="2817230" y="1355665"/>
                  </a:lnTo>
                  <a:lnTo>
                    <a:pt x="2775863" y="1375867"/>
                  </a:lnTo>
                  <a:lnTo>
                    <a:pt x="2733048" y="1395342"/>
                  </a:lnTo>
                  <a:lnTo>
                    <a:pt x="2688829" y="1414069"/>
                  </a:lnTo>
                  <a:lnTo>
                    <a:pt x="2643249" y="1432028"/>
                  </a:lnTo>
                  <a:lnTo>
                    <a:pt x="2596349" y="1449196"/>
                  </a:lnTo>
                  <a:lnTo>
                    <a:pt x="2548172" y="1465555"/>
                  </a:lnTo>
                  <a:lnTo>
                    <a:pt x="2498760" y="1481083"/>
                  </a:lnTo>
                  <a:lnTo>
                    <a:pt x="2448156" y="1495759"/>
                  </a:lnTo>
                  <a:lnTo>
                    <a:pt x="2396403" y="1509562"/>
                  </a:lnTo>
                  <a:lnTo>
                    <a:pt x="2343543" y="1522473"/>
                  </a:lnTo>
                  <a:lnTo>
                    <a:pt x="2289617" y="1534470"/>
                  </a:lnTo>
                  <a:lnTo>
                    <a:pt x="2234669" y="1545532"/>
                  </a:lnTo>
                  <a:lnTo>
                    <a:pt x="2178742" y="1555639"/>
                  </a:lnTo>
                  <a:lnTo>
                    <a:pt x="2121877" y="1564770"/>
                  </a:lnTo>
                  <a:lnTo>
                    <a:pt x="2064117" y="1572905"/>
                  </a:lnTo>
                  <a:lnTo>
                    <a:pt x="2005504" y="1580022"/>
                  </a:lnTo>
                  <a:lnTo>
                    <a:pt x="1946081" y="1586101"/>
                  </a:lnTo>
                  <a:lnTo>
                    <a:pt x="1885890" y="1591121"/>
                  </a:lnTo>
                  <a:lnTo>
                    <a:pt x="1824975" y="1595062"/>
                  </a:lnTo>
                  <a:lnTo>
                    <a:pt x="1763376" y="1597902"/>
                  </a:lnTo>
                  <a:lnTo>
                    <a:pt x="1701137" y="1599622"/>
                  </a:lnTo>
                  <a:lnTo>
                    <a:pt x="1638300" y="1600200"/>
                  </a:lnTo>
                  <a:lnTo>
                    <a:pt x="1575462" y="1599622"/>
                  </a:lnTo>
                  <a:lnTo>
                    <a:pt x="1513223" y="1597902"/>
                  </a:lnTo>
                  <a:lnTo>
                    <a:pt x="1451624" y="1595062"/>
                  </a:lnTo>
                  <a:lnTo>
                    <a:pt x="1390709" y="1591121"/>
                  </a:lnTo>
                  <a:lnTo>
                    <a:pt x="1330518" y="1586101"/>
                  </a:lnTo>
                  <a:lnTo>
                    <a:pt x="1271095" y="1580022"/>
                  </a:lnTo>
                  <a:lnTo>
                    <a:pt x="1212482" y="1572905"/>
                  </a:lnTo>
                  <a:lnTo>
                    <a:pt x="1154722" y="1564770"/>
                  </a:lnTo>
                  <a:lnTo>
                    <a:pt x="1097857" y="1555639"/>
                  </a:lnTo>
                  <a:lnTo>
                    <a:pt x="1041930" y="1545532"/>
                  </a:lnTo>
                  <a:lnTo>
                    <a:pt x="986982" y="1534470"/>
                  </a:lnTo>
                  <a:lnTo>
                    <a:pt x="933056" y="1522473"/>
                  </a:lnTo>
                  <a:lnTo>
                    <a:pt x="880196" y="1509562"/>
                  </a:lnTo>
                  <a:lnTo>
                    <a:pt x="828443" y="1495759"/>
                  </a:lnTo>
                  <a:lnTo>
                    <a:pt x="777839" y="1481083"/>
                  </a:lnTo>
                  <a:lnTo>
                    <a:pt x="728427" y="1465555"/>
                  </a:lnTo>
                  <a:lnTo>
                    <a:pt x="680250" y="1449196"/>
                  </a:lnTo>
                  <a:lnTo>
                    <a:pt x="633350" y="1432028"/>
                  </a:lnTo>
                  <a:lnTo>
                    <a:pt x="587770" y="1414069"/>
                  </a:lnTo>
                  <a:lnTo>
                    <a:pt x="543551" y="1395342"/>
                  </a:lnTo>
                  <a:lnTo>
                    <a:pt x="500736" y="1375867"/>
                  </a:lnTo>
                  <a:lnTo>
                    <a:pt x="459369" y="1355665"/>
                  </a:lnTo>
                  <a:lnTo>
                    <a:pt x="419490" y="1334756"/>
                  </a:lnTo>
                  <a:lnTo>
                    <a:pt x="381143" y="1313161"/>
                  </a:lnTo>
                  <a:lnTo>
                    <a:pt x="344370" y="1290901"/>
                  </a:lnTo>
                  <a:lnTo>
                    <a:pt x="309214" y="1267997"/>
                  </a:lnTo>
                  <a:lnTo>
                    <a:pt x="275716" y="1244469"/>
                  </a:lnTo>
                  <a:lnTo>
                    <a:pt x="243920" y="1220338"/>
                  </a:lnTo>
                  <a:lnTo>
                    <a:pt x="213868" y="1195624"/>
                  </a:lnTo>
                  <a:lnTo>
                    <a:pt x="159164" y="1144534"/>
                  </a:lnTo>
                  <a:lnTo>
                    <a:pt x="111945" y="1091362"/>
                  </a:lnTo>
                  <a:lnTo>
                    <a:pt x="72550" y="1036276"/>
                  </a:lnTo>
                  <a:lnTo>
                    <a:pt x="41318" y="979441"/>
                  </a:lnTo>
                  <a:lnTo>
                    <a:pt x="18590" y="921023"/>
                  </a:lnTo>
                  <a:lnTo>
                    <a:pt x="4704" y="861187"/>
                  </a:lnTo>
                  <a:lnTo>
                    <a:pt x="0" y="800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76796" y="4569333"/>
            <a:ext cx="1802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3352800" cy="44592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2085" y="0"/>
            <a:ext cx="641413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114" marR="5080" indent="-1924050">
              <a:lnSpc>
                <a:spcPct val="100000"/>
              </a:lnSpc>
              <a:spcBef>
                <a:spcPts val="100"/>
              </a:spcBef>
            </a:pPr>
            <a:r>
              <a:rPr dirty="0" sz="7200" spc="-120" b="1">
                <a:solidFill>
                  <a:srgbClr val="6F2F9F"/>
                </a:solidFill>
                <a:latin typeface="Calibri"/>
                <a:cs typeface="Calibri"/>
              </a:rPr>
              <a:t>You’ve</a:t>
            </a:r>
            <a:r>
              <a:rPr dirty="0" sz="7200" spc="-3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30" b="1">
                <a:solidFill>
                  <a:srgbClr val="6F2F9F"/>
                </a:solidFill>
                <a:latin typeface="Calibri"/>
                <a:cs typeface="Calibri"/>
              </a:rPr>
              <a:t>got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0" b="1">
                <a:solidFill>
                  <a:srgbClr val="6F2F9F"/>
                </a:solidFill>
                <a:latin typeface="Calibri"/>
                <a:cs typeface="Calibri"/>
              </a:rPr>
              <a:t>cool </a:t>
            </a:r>
            <a:r>
              <a:rPr dirty="0" sz="7200" spc="-16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talent!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30700" y="4635500"/>
            <a:ext cx="4445000" cy="1778000"/>
            <a:chOff x="4330700" y="4635500"/>
            <a:chExt cx="4445000" cy="1778000"/>
          </a:xfrm>
        </p:grpSpPr>
        <p:sp>
          <p:nvSpPr>
            <p:cNvPr id="4" name="object 4"/>
            <p:cNvSpPr/>
            <p:nvPr/>
          </p:nvSpPr>
          <p:spPr>
            <a:xfrm>
              <a:off x="4343400" y="4648200"/>
              <a:ext cx="4419600" cy="1752600"/>
            </a:xfrm>
            <a:custGeom>
              <a:avLst/>
              <a:gdLst/>
              <a:ahLst/>
              <a:cxnLst/>
              <a:rect l="l" t="t" r="r" b="b"/>
              <a:pathLst>
                <a:path w="4419600" h="1752600">
                  <a:moveTo>
                    <a:pt x="2209800" y="0"/>
                  </a:moveTo>
                  <a:lnTo>
                    <a:pt x="2143462" y="387"/>
                  </a:lnTo>
                  <a:lnTo>
                    <a:pt x="2077611" y="1541"/>
                  </a:lnTo>
                  <a:lnTo>
                    <a:pt x="2012272" y="3452"/>
                  </a:lnTo>
                  <a:lnTo>
                    <a:pt x="1947474" y="6109"/>
                  </a:lnTo>
                  <a:lnTo>
                    <a:pt x="1883244" y="9500"/>
                  </a:lnTo>
                  <a:lnTo>
                    <a:pt x="1819610" y="13615"/>
                  </a:lnTo>
                  <a:lnTo>
                    <a:pt x="1756597" y="18444"/>
                  </a:lnTo>
                  <a:lnTo>
                    <a:pt x="1694235" y="23974"/>
                  </a:lnTo>
                  <a:lnTo>
                    <a:pt x="1632549" y="30196"/>
                  </a:lnTo>
                  <a:lnTo>
                    <a:pt x="1571569" y="37099"/>
                  </a:lnTo>
                  <a:lnTo>
                    <a:pt x="1511320" y="44671"/>
                  </a:lnTo>
                  <a:lnTo>
                    <a:pt x="1451830" y="52902"/>
                  </a:lnTo>
                  <a:lnTo>
                    <a:pt x="1393127" y="61781"/>
                  </a:lnTo>
                  <a:lnTo>
                    <a:pt x="1335238" y="71298"/>
                  </a:lnTo>
                  <a:lnTo>
                    <a:pt x="1278190" y="81440"/>
                  </a:lnTo>
                  <a:lnTo>
                    <a:pt x="1222011" y="92198"/>
                  </a:lnTo>
                  <a:lnTo>
                    <a:pt x="1166727" y="103561"/>
                  </a:lnTo>
                  <a:lnTo>
                    <a:pt x="1112367" y="115518"/>
                  </a:lnTo>
                  <a:lnTo>
                    <a:pt x="1058958" y="128058"/>
                  </a:lnTo>
                  <a:lnTo>
                    <a:pt x="1006527" y="141169"/>
                  </a:lnTo>
                  <a:lnTo>
                    <a:pt x="955100" y="154842"/>
                  </a:lnTo>
                  <a:lnTo>
                    <a:pt x="904707" y="169066"/>
                  </a:lnTo>
                  <a:lnTo>
                    <a:pt x="855373" y="183829"/>
                  </a:lnTo>
                  <a:lnTo>
                    <a:pt x="807127" y="199121"/>
                  </a:lnTo>
                  <a:lnTo>
                    <a:pt x="759996" y="214931"/>
                  </a:lnTo>
                  <a:lnTo>
                    <a:pt x="714006" y="231248"/>
                  </a:lnTo>
                  <a:lnTo>
                    <a:pt x="669186" y="248061"/>
                  </a:lnTo>
                  <a:lnTo>
                    <a:pt x="625563" y="265360"/>
                  </a:lnTo>
                  <a:lnTo>
                    <a:pt x="583164" y="283133"/>
                  </a:lnTo>
                  <a:lnTo>
                    <a:pt x="542016" y="301370"/>
                  </a:lnTo>
                  <a:lnTo>
                    <a:pt x="502146" y="320060"/>
                  </a:lnTo>
                  <a:lnTo>
                    <a:pt x="463583" y="339192"/>
                  </a:lnTo>
                  <a:lnTo>
                    <a:pt x="426354" y="358755"/>
                  </a:lnTo>
                  <a:lnTo>
                    <a:pt x="390485" y="378739"/>
                  </a:lnTo>
                  <a:lnTo>
                    <a:pt x="356004" y="399132"/>
                  </a:lnTo>
                  <a:lnTo>
                    <a:pt x="322939" y="419924"/>
                  </a:lnTo>
                  <a:lnTo>
                    <a:pt x="261164" y="462660"/>
                  </a:lnTo>
                  <a:lnTo>
                    <a:pt x="205379" y="506861"/>
                  </a:lnTo>
                  <a:lnTo>
                    <a:pt x="155802" y="552439"/>
                  </a:lnTo>
                  <a:lnTo>
                    <a:pt x="112654" y="599309"/>
                  </a:lnTo>
                  <a:lnTo>
                    <a:pt x="76151" y="647384"/>
                  </a:lnTo>
                  <a:lnTo>
                    <a:pt x="46513" y="696576"/>
                  </a:lnTo>
                  <a:lnTo>
                    <a:pt x="23959" y="746800"/>
                  </a:lnTo>
                  <a:lnTo>
                    <a:pt x="8707" y="797967"/>
                  </a:lnTo>
                  <a:lnTo>
                    <a:pt x="976" y="849992"/>
                  </a:lnTo>
                  <a:lnTo>
                    <a:pt x="0" y="876300"/>
                  </a:lnTo>
                  <a:lnTo>
                    <a:pt x="976" y="902605"/>
                  </a:lnTo>
                  <a:lnTo>
                    <a:pt x="8707" y="954628"/>
                  </a:lnTo>
                  <a:lnTo>
                    <a:pt x="23959" y="1005794"/>
                  </a:lnTo>
                  <a:lnTo>
                    <a:pt x="46513" y="1056015"/>
                  </a:lnTo>
                  <a:lnTo>
                    <a:pt x="76151" y="1105206"/>
                  </a:lnTo>
                  <a:lnTo>
                    <a:pt x="112654" y="1153280"/>
                  </a:lnTo>
                  <a:lnTo>
                    <a:pt x="155802" y="1200149"/>
                  </a:lnTo>
                  <a:lnTo>
                    <a:pt x="205379" y="1245727"/>
                  </a:lnTo>
                  <a:lnTo>
                    <a:pt x="261164" y="1289928"/>
                  </a:lnTo>
                  <a:lnTo>
                    <a:pt x="322939" y="1332664"/>
                  </a:lnTo>
                  <a:lnTo>
                    <a:pt x="356004" y="1353456"/>
                  </a:lnTo>
                  <a:lnTo>
                    <a:pt x="390485" y="1373849"/>
                  </a:lnTo>
                  <a:lnTo>
                    <a:pt x="426354" y="1393833"/>
                  </a:lnTo>
                  <a:lnTo>
                    <a:pt x="463583" y="1413396"/>
                  </a:lnTo>
                  <a:lnTo>
                    <a:pt x="502146" y="1432528"/>
                  </a:lnTo>
                  <a:lnTo>
                    <a:pt x="542016" y="1451218"/>
                  </a:lnTo>
                  <a:lnTo>
                    <a:pt x="583164" y="1469456"/>
                  </a:lnTo>
                  <a:lnTo>
                    <a:pt x="625563" y="1487229"/>
                  </a:lnTo>
                  <a:lnTo>
                    <a:pt x="669186" y="1504528"/>
                  </a:lnTo>
                  <a:lnTo>
                    <a:pt x="714006" y="1521342"/>
                  </a:lnTo>
                  <a:lnTo>
                    <a:pt x="759996" y="1537659"/>
                  </a:lnTo>
                  <a:lnTo>
                    <a:pt x="807127" y="1553470"/>
                  </a:lnTo>
                  <a:lnTo>
                    <a:pt x="855373" y="1568762"/>
                  </a:lnTo>
                  <a:lnTo>
                    <a:pt x="904707" y="1583526"/>
                  </a:lnTo>
                  <a:lnTo>
                    <a:pt x="955100" y="1597750"/>
                  </a:lnTo>
                  <a:lnTo>
                    <a:pt x="1006527" y="1611423"/>
                  </a:lnTo>
                  <a:lnTo>
                    <a:pt x="1058958" y="1624536"/>
                  </a:lnTo>
                  <a:lnTo>
                    <a:pt x="1112367" y="1637076"/>
                  </a:lnTo>
                  <a:lnTo>
                    <a:pt x="1166727" y="1649033"/>
                  </a:lnTo>
                  <a:lnTo>
                    <a:pt x="1222011" y="1660396"/>
                  </a:lnTo>
                  <a:lnTo>
                    <a:pt x="1278190" y="1671155"/>
                  </a:lnTo>
                  <a:lnTo>
                    <a:pt x="1335238" y="1681298"/>
                  </a:lnTo>
                  <a:lnTo>
                    <a:pt x="1393127" y="1690815"/>
                  </a:lnTo>
                  <a:lnTo>
                    <a:pt x="1451830" y="1699694"/>
                  </a:lnTo>
                  <a:lnTo>
                    <a:pt x="1511320" y="1707926"/>
                  </a:lnTo>
                  <a:lnTo>
                    <a:pt x="1571569" y="1715498"/>
                  </a:lnTo>
                  <a:lnTo>
                    <a:pt x="1632549" y="1722401"/>
                  </a:lnTo>
                  <a:lnTo>
                    <a:pt x="1694235" y="1728623"/>
                  </a:lnTo>
                  <a:lnTo>
                    <a:pt x="1756597" y="1734154"/>
                  </a:lnTo>
                  <a:lnTo>
                    <a:pt x="1819610" y="1738983"/>
                  </a:lnTo>
                  <a:lnTo>
                    <a:pt x="1883244" y="1743098"/>
                  </a:lnTo>
                  <a:lnTo>
                    <a:pt x="1947474" y="1746490"/>
                  </a:lnTo>
                  <a:lnTo>
                    <a:pt x="2012272" y="1749147"/>
                  </a:lnTo>
                  <a:lnTo>
                    <a:pt x="2077611" y="1751058"/>
                  </a:lnTo>
                  <a:lnTo>
                    <a:pt x="2143462" y="1752212"/>
                  </a:lnTo>
                  <a:lnTo>
                    <a:pt x="2209800" y="1752600"/>
                  </a:lnTo>
                  <a:lnTo>
                    <a:pt x="2276137" y="1752212"/>
                  </a:lnTo>
                  <a:lnTo>
                    <a:pt x="2341988" y="1751058"/>
                  </a:lnTo>
                  <a:lnTo>
                    <a:pt x="2407327" y="1749147"/>
                  </a:lnTo>
                  <a:lnTo>
                    <a:pt x="2472125" y="1746490"/>
                  </a:lnTo>
                  <a:lnTo>
                    <a:pt x="2536355" y="1743098"/>
                  </a:lnTo>
                  <a:lnTo>
                    <a:pt x="2599989" y="1738983"/>
                  </a:lnTo>
                  <a:lnTo>
                    <a:pt x="2663002" y="1734154"/>
                  </a:lnTo>
                  <a:lnTo>
                    <a:pt x="2725364" y="1728623"/>
                  </a:lnTo>
                  <a:lnTo>
                    <a:pt x="2787050" y="1722401"/>
                  </a:lnTo>
                  <a:lnTo>
                    <a:pt x="2848030" y="1715498"/>
                  </a:lnTo>
                  <a:lnTo>
                    <a:pt x="2908279" y="1707926"/>
                  </a:lnTo>
                  <a:lnTo>
                    <a:pt x="2967769" y="1699694"/>
                  </a:lnTo>
                  <a:lnTo>
                    <a:pt x="3026472" y="1690815"/>
                  </a:lnTo>
                  <a:lnTo>
                    <a:pt x="3084361" y="1681298"/>
                  </a:lnTo>
                  <a:lnTo>
                    <a:pt x="3141409" y="1671155"/>
                  </a:lnTo>
                  <a:lnTo>
                    <a:pt x="3197588" y="1660396"/>
                  </a:lnTo>
                  <a:lnTo>
                    <a:pt x="3252872" y="1649033"/>
                  </a:lnTo>
                  <a:lnTo>
                    <a:pt x="3307232" y="1637076"/>
                  </a:lnTo>
                  <a:lnTo>
                    <a:pt x="3360641" y="1624536"/>
                  </a:lnTo>
                  <a:lnTo>
                    <a:pt x="3413072" y="1611423"/>
                  </a:lnTo>
                  <a:lnTo>
                    <a:pt x="3464499" y="1597750"/>
                  </a:lnTo>
                  <a:lnTo>
                    <a:pt x="3514892" y="1583526"/>
                  </a:lnTo>
                  <a:lnTo>
                    <a:pt x="3564226" y="1568762"/>
                  </a:lnTo>
                  <a:lnTo>
                    <a:pt x="3612472" y="1553470"/>
                  </a:lnTo>
                  <a:lnTo>
                    <a:pt x="3659603" y="1537659"/>
                  </a:lnTo>
                  <a:lnTo>
                    <a:pt x="3705593" y="1521342"/>
                  </a:lnTo>
                  <a:lnTo>
                    <a:pt x="3750413" y="1504528"/>
                  </a:lnTo>
                  <a:lnTo>
                    <a:pt x="3794036" y="1487229"/>
                  </a:lnTo>
                  <a:lnTo>
                    <a:pt x="3836435" y="1469456"/>
                  </a:lnTo>
                  <a:lnTo>
                    <a:pt x="3877583" y="1451218"/>
                  </a:lnTo>
                  <a:lnTo>
                    <a:pt x="3917453" y="1432528"/>
                  </a:lnTo>
                  <a:lnTo>
                    <a:pt x="3956016" y="1413396"/>
                  </a:lnTo>
                  <a:lnTo>
                    <a:pt x="3993245" y="1393833"/>
                  </a:lnTo>
                  <a:lnTo>
                    <a:pt x="4029114" y="1373849"/>
                  </a:lnTo>
                  <a:lnTo>
                    <a:pt x="4063595" y="1353456"/>
                  </a:lnTo>
                  <a:lnTo>
                    <a:pt x="4096660" y="1332664"/>
                  </a:lnTo>
                  <a:lnTo>
                    <a:pt x="4158435" y="1289928"/>
                  </a:lnTo>
                  <a:lnTo>
                    <a:pt x="4214220" y="1245727"/>
                  </a:lnTo>
                  <a:lnTo>
                    <a:pt x="4263797" y="1200149"/>
                  </a:lnTo>
                  <a:lnTo>
                    <a:pt x="4306945" y="1153280"/>
                  </a:lnTo>
                  <a:lnTo>
                    <a:pt x="4343448" y="1105206"/>
                  </a:lnTo>
                  <a:lnTo>
                    <a:pt x="4373086" y="1056015"/>
                  </a:lnTo>
                  <a:lnTo>
                    <a:pt x="4395640" y="1005794"/>
                  </a:lnTo>
                  <a:lnTo>
                    <a:pt x="4410892" y="954628"/>
                  </a:lnTo>
                  <a:lnTo>
                    <a:pt x="4418623" y="902605"/>
                  </a:lnTo>
                  <a:lnTo>
                    <a:pt x="4419600" y="876300"/>
                  </a:lnTo>
                  <a:lnTo>
                    <a:pt x="4418623" y="849992"/>
                  </a:lnTo>
                  <a:lnTo>
                    <a:pt x="4410892" y="797967"/>
                  </a:lnTo>
                  <a:lnTo>
                    <a:pt x="4395640" y="746800"/>
                  </a:lnTo>
                  <a:lnTo>
                    <a:pt x="4373086" y="696576"/>
                  </a:lnTo>
                  <a:lnTo>
                    <a:pt x="4343448" y="647384"/>
                  </a:lnTo>
                  <a:lnTo>
                    <a:pt x="4306945" y="599309"/>
                  </a:lnTo>
                  <a:lnTo>
                    <a:pt x="4263797" y="552439"/>
                  </a:lnTo>
                  <a:lnTo>
                    <a:pt x="4214220" y="506861"/>
                  </a:lnTo>
                  <a:lnTo>
                    <a:pt x="4158435" y="462660"/>
                  </a:lnTo>
                  <a:lnTo>
                    <a:pt x="4096660" y="419924"/>
                  </a:lnTo>
                  <a:lnTo>
                    <a:pt x="4063595" y="399132"/>
                  </a:lnTo>
                  <a:lnTo>
                    <a:pt x="4029114" y="378739"/>
                  </a:lnTo>
                  <a:lnTo>
                    <a:pt x="3993245" y="358755"/>
                  </a:lnTo>
                  <a:lnTo>
                    <a:pt x="3956016" y="339192"/>
                  </a:lnTo>
                  <a:lnTo>
                    <a:pt x="3917453" y="320060"/>
                  </a:lnTo>
                  <a:lnTo>
                    <a:pt x="3877583" y="301370"/>
                  </a:lnTo>
                  <a:lnTo>
                    <a:pt x="3836435" y="283133"/>
                  </a:lnTo>
                  <a:lnTo>
                    <a:pt x="3794036" y="265360"/>
                  </a:lnTo>
                  <a:lnTo>
                    <a:pt x="3750413" y="248061"/>
                  </a:lnTo>
                  <a:lnTo>
                    <a:pt x="3705593" y="231248"/>
                  </a:lnTo>
                  <a:lnTo>
                    <a:pt x="3659603" y="214931"/>
                  </a:lnTo>
                  <a:lnTo>
                    <a:pt x="3612472" y="199121"/>
                  </a:lnTo>
                  <a:lnTo>
                    <a:pt x="3564226" y="183829"/>
                  </a:lnTo>
                  <a:lnTo>
                    <a:pt x="3514892" y="169066"/>
                  </a:lnTo>
                  <a:lnTo>
                    <a:pt x="3464499" y="154842"/>
                  </a:lnTo>
                  <a:lnTo>
                    <a:pt x="3413072" y="141169"/>
                  </a:lnTo>
                  <a:lnTo>
                    <a:pt x="3360641" y="128058"/>
                  </a:lnTo>
                  <a:lnTo>
                    <a:pt x="3307232" y="115518"/>
                  </a:lnTo>
                  <a:lnTo>
                    <a:pt x="3252872" y="103561"/>
                  </a:lnTo>
                  <a:lnTo>
                    <a:pt x="3197588" y="92198"/>
                  </a:lnTo>
                  <a:lnTo>
                    <a:pt x="3141409" y="81440"/>
                  </a:lnTo>
                  <a:lnTo>
                    <a:pt x="3084361" y="71298"/>
                  </a:lnTo>
                  <a:lnTo>
                    <a:pt x="3026472" y="61781"/>
                  </a:lnTo>
                  <a:lnTo>
                    <a:pt x="2967769" y="52902"/>
                  </a:lnTo>
                  <a:lnTo>
                    <a:pt x="2908279" y="44671"/>
                  </a:lnTo>
                  <a:lnTo>
                    <a:pt x="2848030" y="37099"/>
                  </a:lnTo>
                  <a:lnTo>
                    <a:pt x="2787050" y="30196"/>
                  </a:lnTo>
                  <a:lnTo>
                    <a:pt x="2725364" y="23974"/>
                  </a:lnTo>
                  <a:lnTo>
                    <a:pt x="2663002" y="18444"/>
                  </a:lnTo>
                  <a:lnTo>
                    <a:pt x="2599989" y="13615"/>
                  </a:lnTo>
                  <a:lnTo>
                    <a:pt x="2536355" y="9500"/>
                  </a:lnTo>
                  <a:lnTo>
                    <a:pt x="2472125" y="6109"/>
                  </a:lnTo>
                  <a:lnTo>
                    <a:pt x="2407327" y="3452"/>
                  </a:lnTo>
                  <a:lnTo>
                    <a:pt x="2341988" y="1541"/>
                  </a:lnTo>
                  <a:lnTo>
                    <a:pt x="2276137" y="387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43400" y="4648200"/>
              <a:ext cx="4419600" cy="1752600"/>
            </a:xfrm>
            <a:custGeom>
              <a:avLst/>
              <a:gdLst/>
              <a:ahLst/>
              <a:cxnLst/>
              <a:rect l="l" t="t" r="r" b="b"/>
              <a:pathLst>
                <a:path w="4419600" h="1752600">
                  <a:moveTo>
                    <a:pt x="0" y="876300"/>
                  </a:moveTo>
                  <a:lnTo>
                    <a:pt x="3888" y="823878"/>
                  </a:lnTo>
                  <a:lnTo>
                    <a:pt x="15406" y="772271"/>
                  </a:lnTo>
                  <a:lnTo>
                    <a:pt x="34337" y="721564"/>
                  </a:lnTo>
                  <a:lnTo>
                    <a:pt x="60460" y="671846"/>
                  </a:lnTo>
                  <a:lnTo>
                    <a:pt x="93558" y="623202"/>
                  </a:lnTo>
                  <a:lnTo>
                    <a:pt x="133411" y="575718"/>
                  </a:lnTo>
                  <a:lnTo>
                    <a:pt x="179801" y="529483"/>
                  </a:lnTo>
                  <a:lnTo>
                    <a:pt x="232509" y="484583"/>
                  </a:lnTo>
                  <a:lnTo>
                    <a:pt x="291316" y="441103"/>
                  </a:lnTo>
                  <a:lnTo>
                    <a:pt x="356004" y="399132"/>
                  </a:lnTo>
                  <a:lnTo>
                    <a:pt x="390485" y="378739"/>
                  </a:lnTo>
                  <a:lnTo>
                    <a:pt x="426354" y="358755"/>
                  </a:lnTo>
                  <a:lnTo>
                    <a:pt x="463583" y="339192"/>
                  </a:lnTo>
                  <a:lnTo>
                    <a:pt x="502146" y="320060"/>
                  </a:lnTo>
                  <a:lnTo>
                    <a:pt x="542016" y="301370"/>
                  </a:lnTo>
                  <a:lnTo>
                    <a:pt x="583164" y="283133"/>
                  </a:lnTo>
                  <a:lnTo>
                    <a:pt x="625563" y="265360"/>
                  </a:lnTo>
                  <a:lnTo>
                    <a:pt x="669186" y="248061"/>
                  </a:lnTo>
                  <a:lnTo>
                    <a:pt x="714006" y="231248"/>
                  </a:lnTo>
                  <a:lnTo>
                    <a:pt x="759996" y="214931"/>
                  </a:lnTo>
                  <a:lnTo>
                    <a:pt x="807127" y="199121"/>
                  </a:lnTo>
                  <a:lnTo>
                    <a:pt x="855373" y="183829"/>
                  </a:lnTo>
                  <a:lnTo>
                    <a:pt x="904707" y="169066"/>
                  </a:lnTo>
                  <a:lnTo>
                    <a:pt x="955100" y="154842"/>
                  </a:lnTo>
                  <a:lnTo>
                    <a:pt x="1006527" y="141169"/>
                  </a:lnTo>
                  <a:lnTo>
                    <a:pt x="1058958" y="128058"/>
                  </a:lnTo>
                  <a:lnTo>
                    <a:pt x="1112367" y="115518"/>
                  </a:lnTo>
                  <a:lnTo>
                    <a:pt x="1166727" y="103561"/>
                  </a:lnTo>
                  <a:lnTo>
                    <a:pt x="1222011" y="92198"/>
                  </a:lnTo>
                  <a:lnTo>
                    <a:pt x="1278190" y="81440"/>
                  </a:lnTo>
                  <a:lnTo>
                    <a:pt x="1335238" y="71298"/>
                  </a:lnTo>
                  <a:lnTo>
                    <a:pt x="1393127" y="61781"/>
                  </a:lnTo>
                  <a:lnTo>
                    <a:pt x="1451830" y="52902"/>
                  </a:lnTo>
                  <a:lnTo>
                    <a:pt x="1511320" y="44671"/>
                  </a:lnTo>
                  <a:lnTo>
                    <a:pt x="1571569" y="37099"/>
                  </a:lnTo>
                  <a:lnTo>
                    <a:pt x="1632549" y="30196"/>
                  </a:lnTo>
                  <a:lnTo>
                    <a:pt x="1694235" y="23974"/>
                  </a:lnTo>
                  <a:lnTo>
                    <a:pt x="1756597" y="18444"/>
                  </a:lnTo>
                  <a:lnTo>
                    <a:pt x="1819610" y="13615"/>
                  </a:lnTo>
                  <a:lnTo>
                    <a:pt x="1883244" y="9500"/>
                  </a:lnTo>
                  <a:lnTo>
                    <a:pt x="1947474" y="6109"/>
                  </a:lnTo>
                  <a:lnTo>
                    <a:pt x="2012272" y="3452"/>
                  </a:lnTo>
                  <a:lnTo>
                    <a:pt x="2077611" y="1541"/>
                  </a:lnTo>
                  <a:lnTo>
                    <a:pt x="2143462" y="387"/>
                  </a:lnTo>
                  <a:lnTo>
                    <a:pt x="2209800" y="0"/>
                  </a:lnTo>
                  <a:lnTo>
                    <a:pt x="2276137" y="387"/>
                  </a:lnTo>
                  <a:lnTo>
                    <a:pt x="2341988" y="1541"/>
                  </a:lnTo>
                  <a:lnTo>
                    <a:pt x="2407327" y="3452"/>
                  </a:lnTo>
                  <a:lnTo>
                    <a:pt x="2472125" y="6109"/>
                  </a:lnTo>
                  <a:lnTo>
                    <a:pt x="2536355" y="9500"/>
                  </a:lnTo>
                  <a:lnTo>
                    <a:pt x="2599989" y="13615"/>
                  </a:lnTo>
                  <a:lnTo>
                    <a:pt x="2663002" y="18444"/>
                  </a:lnTo>
                  <a:lnTo>
                    <a:pt x="2725364" y="23974"/>
                  </a:lnTo>
                  <a:lnTo>
                    <a:pt x="2787050" y="30196"/>
                  </a:lnTo>
                  <a:lnTo>
                    <a:pt x="2848030" y="37099"/>
                  </a:lnTo>
                  <a:lnTo>
                    <a:pt x="2908279" y="44671"/>
                  </a:lnTo>
                  <a:lnTo>
                    <a:pt x="2967769" y="52902"/>
                  </a:lnTo>
                  <a:lnTo>
                    <a:pt x="3026472" y="61781"/>
                  </a:lnTo>
                  <a:lnTo>
                    <a:pt x="3084361" y="71298"/>
                  </a:lnTo>
                  <a:lnTo>
                    <a:pt x="3141409" y="81440"/>
                  </a:lnTo>
                  <a:lnTo>
                    <a:pt x="3197588" y="92198"/>
                  </a:lnTo>
                  <a:lnTo>
                    <a:pt x="3252872" y="103561"/>
                  </a:lnTo>
                  <a:lnTo>
                    <a:pt x="3307232" y="115518"/>
                  </a:lnTo>
                  <a:lnTo>
                    <a:pt x="3360641" y="128058"/>
                  </a:lnTo>
                  <a:lnTo>
                    <a:pt x="3413072" y="141169"/>
                  </a:lnTo>
                  <a:lnTo>
                    <a:pt x="3464499" y="154842"/>
                  </a:lnTo>
                  <a:lnTo>
                    <a:pt x="3514892" y="169066"/>
                  </a:lnTo>
                  <a:lnTo>
                    <a:pt x="3564226" y="183829"/>
                  </a:lnTo>
                  <a:lnTo>
                    <a:pt x="3612472" y="199121"/>
                  </a:lnTo>
                  <a:lnTo>
                    <a:pt x="3659603" y="214931"/>
                  </a:lnTo>
                  <a:lnTo>
                    <a:pt x="3705593" y="231248"/>
                  </a:lnTo>
                  <a:lnTo>
                    <a:pt x="3750413" y="248061"/>
                  </a:lnTo>
                  <a:lnTo>
                    <a:pt x="3794036" y="265360"/>
                  </a:lnTo>
                  <a:lnTo>
                    <a:pt x="3836435" y="283133"/>
                  </a:lnTo>
                  <a:lnTo>
                    <a:pt x="3877583" y="301370"/>
                  </a:lnTo>
                  <a:lnTo>
                    <a:pt x="3917453" y="320060"/>
                  </a:lnTo>
                  <a:lnTo>
                    <a:pt x="3956016" y="339192"/>
                  </a:lnTo>
                  <a:lnTo>
                    <a:pt x="3993245" y="358755"/>
                  </a:lnTo>
                  <a:lnTo>
                    <a:pt x="4029114" y="378739"/>
                  </a:lnTo>
                  <a:lnTo>
                    <a:pt x="4063595" y="399132"/>
                  </a:lnTo>
                  <a:lnTo>
                    <a:pt x="4096660" y="419924"/>
                  </a:lnTo>
                  <a:lnTo>
                    <a:pt x="4158435" y="462660"/>
                  </a:lnTo>
                  <a:lnTo>
                    <a:pt x="4214220" y="506861"/>
                  </a:lnTo>
                  <a:lnTo>
                    <a:pt x="4263797" y="552439"/>
                  </a:lnTo>
                  <a:lnTo>
                    <a:pt x="4306945" y="599309"/>
                  </a:lnTo>
                  <a:lnTo>
                    <a:pt x="4343448" y="647384"/>
                  </a:lnTo>
                  <a:lnTo>
                    <a:pt x="4373086" y="696576"/>
                  </a:lnTo>
                  <a:lnTo>
                    <a:pt x="4395640" y="746800"/>
                  </a:lnTo>
                  <a:lnTo>
                    <a:pt x="4410892" y="797967"/>
                  </a:lnTo>
                  <a:lnTo>
                    <a:pt x="4418623" y="849992"/>
                  </a:lnTo>
                  <a:lnTo>
                    <a:pt x="4419600" y="876300"/>
                  </a:lnTo>
                  <a:lnTo>
                    <a:pt x="4418623" y="902605"/>
                  </a:lnTo>
                  <a:lnTo>
                    <a:pt x="4415711" y="928718"/>
                  </a:lnTo>
                  <a:lnTo>
                    <a:pt x="4404193" y="980323"/>
                  </a:lnTo>
                  <a:lnTo>
                    <a:pt x="4385262" y="1031028"/>
                  </a:lnTo>
                  <a:lnTo>
                    <a:pt x="4359139" y="1080745"/>
                  </a:lnTo>
                  <a:lnTo>
                    <a:pt x="4326041" y="1129388"/>
                  </a:lnTo>
                  <a:lnTo>
                    <a:pt x="4286188" y="1176870"/>
                  </a:lnTo>
                  <a:lnTo>
                    <a:pt x="4239798" y="1223105"/>
                  </a:lnTo>
                  <a:lnTo>
                    <a:pt x="4187090" y="1268005"/>
                  </a:lnTo>
                  <a:lnTo>
                    <a:pt x="4128283" y="1311485"/>
                  </a:lnTo>
                  <a:lnTo>
                    <a:pt x="4063595" y="1353456"/>
                  </a:lnTo>
                  <a:lnTo>
                    <a:pt x="4029114" y="1373849"/>
                  </a:lnTo>
                  <a:lnTo>
                    <a:pt x="3993245" y="1393833"/>
                  </a:lnTo>
                  <a:lnTo>
                    <a:pt x="3956016" y="1413396"/>
                  </a:lnTo>
                  <a:lnTo>
                    <a:pt x="3917453" y="1432528"/>
                  </a:lnTo>
                  <a:lnTo>
                    <a:pt x="3877583" y="1451218"/>
                  </a:lnTo>
                  <a:lnTo>
                    <a:pt x="3836435" y="1469456"/>
                  </a:lnTo>
                  <a:lnTo>
                    <a:pt x="3794036" y="1487229"/>
                  </a:lnTo>
                  <a:lnTo>
                    <a:pt x="3750413" y="1504528"/>
                  </a:lnTo>
                  <a:lnTo>
                    <a:pt x="3705593" y="1521342"/>
                  </a:lnTo>
                  <a:lnTo>
                    <a:pt x="3659603" y="1537659"/>
                  </a:lnTo>
                  <a:lnTo>
                    <a:pt x="3612472" y="1553470"/>
                  </a:lnTo>
                  <a:lnTo>
                    <a:pt x="3564226" y="1568762"/>
                  </a:lnTo>
                  <a:lnTo>
                    <a:pt x="3514892" y="1583526"/>
                  </a:lnTo>
                  <a:lnTo>
                    <a:pt x="3464499" y="1597750"/>
                  </a:lnTo>
                  <a:lnTo>
                    <a:pt x="3413072" y="1611423"/>
                  </a:lnTo>
                  <a:lnTo>
                    <a:pt x="3360641" y="1624536"/>
                  </a:lnTo>
                  <a:lnTo>
                    <a:pt x="3307232" y="1637076"/>
                  </a:lnTo>
                  <a:lnTo>
                    <a:pt x="3252872" y="1649033"/>
                  </a:lnTo>
                  <a:lnTo>
                    <a:pt x="3197588" y="1660396"/>
                  </a:lnTo>
                  <a:lnTo>
                    <a:pt x="3141409" y="1671155"/>
                  </a:lnTo>
                  <a:lnTo>
                    <a:pt x="3084361" y="1681298"/>
                  </a:lnTo>
                  <a:lnTo>
                    <a:pt x="3026472" y="1690815"/>
                  </a:lnTo>
                  <a:lnTo>
                    <a:pt x="2967769" y="1699694"/>
                  </a:lnTo>
                  <a:lnTo>
                    <a:pt x="2908279" y="1707926"/>
                  </a:lnTo>
                  <a:lnTo>
                    <a:pt x="2848030" y="1715498"/>
                  </a:lnTo>
                  <a:lnTo>
                    <a:pt x="2787050" y="1722401"/>
                  </a:lnTo>
                  <a:lnTo>
                    <a:pt x="2725364" y="1728623"/>
                  </a:lnTo>
                  <a:lnTo>
                    <a:pt x="2663002" y="1734154"/>
                  </a:lnTo>
                  <a:lnTo>
                    <a:pt x="2599989" y="1738983"/>
                  </a:lnTo>
                  <a:lnTo>
                    <a:pt x="2536355" y="1743098"/>
                  </a:lnTo>
                  <a:lnTo>
                    <a:pt x="2472125" y="1746490"/>
                  </a:lnTo>
                  <a:lnTo>
                    <a:pt x="2407327" y="1749147"/>
                  </a:lnTo>
                  <a:lnTo>
                    <a:pt x="2341988" y="1751058"/>
                  </a:lnTo>
                  <a:lnTo>
                    <a:pt x="2276137" y="1752212"/>
                  </a:lnTo>
                  <a:lnTo>
                    <a:pt x="2209800" y="1752600"/>
                  </a:lnTo>
                  <a:lnTo>
                    <a:pt x="2143462" y="1752212"/>
                  </a:lnTo>
                  <a:lnTo>
                    <a:pt x="2077611" y="1751058"/>
                  </a:lnTo>
                  <a:lnTo>
                    <a:pt x="2012272" y="1749147"/>
                  </a:lnTo>
                  <a:lnTo>
                    <a:pt x="1947474" y="1746490"/>
                  </a:lnTo>
                  <a:lnTo>
                    <a:pt x="1883244" y="1743098"/>
                  </a:lnTo>
                  <a:lnTo>
                    <a:pt x="1819610" y="1738983"/>
                  </a:lnTo>
                  <a:lnTo>
                    <a:pt x="1756597" y="1734154"/>
                  </a:lnTo>
                  <a:lnTo>
                    <a:pt x="1694235" y="1728623"/>
                  </a:lnTo>
                  <a:lnTo>
                    <a:pt x="1632549" y="1722401"/>
                  </a:lnTo>
                  <a:lnTo>
                    <a:pt x="1571569" y="1715498"/>
                  </a:lnTo>
                  <a:lnTo>
                    <a:pt x="1511320" y="1707926"/>
                  </a:lnTo>
                  <a:lnTo>
                    <a:pt x="1451830" y="1699694"/>
                  </a:lnTo>
                  <a:lnTo>
                    <a:pt x="1393127" y="1690815"/>
                  </a:lnTo>
                  <a:lnTo>
                    <a:pt x="1335238" y="1681298"/>
                  </a:lnTo>
                  <a:lnTo>
                    <a:pt x="1278190" y="1671155"/>
                  </a:lnTo>
                  <a:lnTo>
                    <a:pt x="1222011" y="1660396"/>
                  </a:lnTo>
                  <a:lnTo>
                    <a:pt x="1166727" y="1649033"/>
                  </a:lnTo>
                  <a:lnTo>
                    <a:pt x="1112367" y="1637076"/>
                  </a:lnTo>
                  <a:lnTo>
                    <a:pt x="1058958" y="1624536"/>
                  </a:lnTo>
                  <a:lnTo>
                    <a:pt x="1006527" y="1611423"/>
                  </a:lnTo>
                  <a:lnTo>
                    <a:pt x="955100" y="1597750"/>
                  </a:lnTo>
                  <a:lnTo>
                    <a:pt x="904707" y="1583526"/>
                  </a:lnTo>
                  <a:lnTo>
                    <a:pt x="855373" y="1568762"/>
                  </a:lnTo>
                  <a:lnTo>
                    <a:pt x="807127" y="1553470"/>
                  </a:lnTo>
                  <a:lnTo>
                    <a:pt x="759996" y="1537659"/>
                  </a:lnTo>
                  <a:lnTo>
                    <a:pt x="714006" y="1521342"/>
                  </a:lnTo>
                  <a:lnTo>
                    <a:pt x="669186" y="1504528"/>
                  </a:lnTo>
                  <a:lnTo>
                    <a:pt x="625563" y="1487229"/>
                  </a:lnTo>
                  <a:lnTo>
                    <a:pt x="583164" y="1469456"/>
                  </a:lnTo>
                  <a:lnTo>
                    <a:pt x="542016" y="1451218"/>
                  </a:lnTo>
                  <a:lnTo>
                    <a:pt x="502146" y="1432528"/>
                  </a:lnTo>
                  <a:lnTo>
                    <a:pt x="463583" y="1413396"/>
                  </a:lnTo>
                  <a:lnTo>
                    <a:pt x="426354" y="1393833"/>
                  </a:lnTo>
                  <a:lnTo>
                    <a:pt x="390485" y="1373849"/>
                  </a:lnTo>
                  <a:lnTo>
                    <a:pt x="356004" y="1353456"/>
                  </a:lnTo>
                  <a:lnTo>
                    <a:pt x="322939" y="1332664"/>
                  </a:lnTo>
                  <a:lnTo>
                    <a:pt x="261164" y="1289928"/>
                  </a:lnTo>
                  <a:lnTo>
                    <a:pt x="205379" y="1245727"/>
                  </a:lnTo>
                  <a:lnTo>
                    <a:pt x="155802" y="1200149"/>
                  </a:lnTo>
                  <a:lnTo>
                    <a:pt x="112654" y="1153280"/>
                  </a:lnTo>
                  <a:lnTo>
                    <a:pt x="76151" y="1105206"/>
                  </a:lnTo>
                  <a:lnTo>
                    <a:pt x="46513" y="1056015"/>
                  </a:lnTo>
                  <a:lnTo>
                    <a:pt x="23959" y="1005794"/>
                  </a:lnTo>
                  <a:lnTo>
                    <a:pt x="8707" y="954628"/>
                  </a:lnTo>
                  <a:lnTo>
                    <a:pt x="976" y="902605"/>
                  </a:lnTo>
                  <a:lnTo>
                    <a:pt x="0" y="8763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163439" y="4645533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6440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3514725" cy="3514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" y="76198"/>
              <a:ext cx="9139174" cy="67817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174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5069" y="226898"/>
            <a:ext cx="57537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A</a:t>
            </a:r>
            <a:r>
              <a:rPr dirty="0" spc="-45">
                <a:solidFill>
                  <a:srgbClr val="FF0000"/>
                </a:solidFill>
              </a:rPr>
              <a:t> </a:t>
            </a:r>
            <a:r>
              <a:rPr dirty="0" spc="-220">
                <a:solidFill>
                  <a:srgbClr val="00AF50"/>
                </a:solidFill>
              </a:rPr>
              <a:t>T</a:t>
            </a:r>
            <a:r>
              <a:rPr dirty="0" spc="-220">
                <a:solidFill>
                  <a:srgbClr val="6F2F9F"/>
                </a:solidFill>
              </a:rPr>
              <a:t>o</a:t>
            </a:r>
            <a:r>
              <a:rPr dirty="0" spc="-220">
                <a:solidFill>
                  <a:srgbClr val="FFFF00"/>
                </a:solidFill>
              </a:rPr>
              <a:t>y</a:t>
            </a:r>
            <a:r>
              <a:rPr dirty="0" spc="-35">
                <a:solidFill>
                  <a:srgbClr val="FFFF00"/>
                </a:solidFill>
              </a:rPr>
              <a:t> </a:t>
            </a:r>
            <a:r>
              <a:rPr dirty="0" spc="-5"/>
              <a:t>F</a:t>
            </a:r>
            <a:r>
              <a:rPr dirty="0" spc="-5">
                <a:solidFill>
                  <a:srgbClr val="FFC000"/>
                </a:solidFill>
              </a:rPr>
              <a:t>i</a:t>
            </a:r>
            <a:r>
              <a:rPr dirty="0" spc="-5">
                <a:solidFill>
                  <a:srgbClr val="FF0000"/>
                </a:solidFill>
              </a:rPr>
              <a:t>e</a:t>
            </a:r>
            <a:r>
              <a:rPr dirty="0" spc="-5">
                <a:solidFill>
                  <a:srgbClr val="6F2F9F"/>
                </a:solidFill>
              </a:rPr>
              <a:t>l</a:t>
            </a:r>
            <a:r>
              <a:rPr dirty="0" spc="-5">
                <a:solidFill>
                  <a:srgbClr val="00AF50"/>
                </a:solidFill>
              </a:rPr>
              <a:t>d</a:t>
            </a:r>
            <a:r>
              <a:rPr dirty="0" spc="-30">
                <a:solidFill>
                  <a:srgbClr val="00AF50"/>
                </a:solidFill>
              </a:rPr>
              <a:t> </a:t>
            </a:r>
            <a:r>
              <a:rPr dirty="0" spc="-100">
                <a:solidFill>
                  <a:srgbClr val="FFC000"/>
                </a:solidFill>
              </a:rPr>
              <a:t>T</a:t>
            </a:r>
            <a:r>
              <a:rPr dirty="0" spc="-100"/>
              <a:t>r</a:t>
            </a:r>
            <a:r>
              <a:rPr dirty="0" spc="-100">
                <a:solidFill>
                  <a:srgbClr val="FFFF00"/>
                </a:solidFill>
              </a:rPr>
              <a:t>i</a:t>
            </a:r>
            <a:r>
              <a:rPr dirty="0" spc="-100">
                <a:solidFill>
                  <a:srgbClr val="FF0000"/>
                </a:solidFill>
              </a:rPr>
              <a:t>p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707514" y="1233297"/>
            <a:ext cx="5760085" cy="4316730"/>
            <a:chOff x="1707514" y="1233297"/>
            <a:chExt cx="5760085" cy="4316730"/>
          </a:xfrm>
        </p:grpSpPr>
        <p:sp>
          <p:nvSpPr>
            <p:cNvPr id="7" name="object 7"/>
            <p:cNvSpPr/>
            <p:nvPr/>
          </p:nvSpPr>
          <p:spPr>
            <a:xfrm>
              <a:off x="1707514" y="1233297"/>
              <a:ext cx="554990" cy="82550"/>
            </a:xfrm>
            <a:custGeom>
              <a:avLst/>
              <a:gdLst/>
              <a:ahLst/>
              <a:cxnLst/>
              <a:rect l="l" t="t" r="r" b="b"/>
              <a:pathLst>
                <a:path w="554989" h="82550">
                  <a:moveTo>
                    <a:pt x="55473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554736" y="82296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62250" y="1233297"/>
              <a:ext cx="204470" cy="82550"/>
            </a:xfrm>
            <a:custGeom>
              <a:avLst/>
              <a:gdLst/>
              <a:ahLst/>
              <a:cxnLst/>
              <a:rect l="l" t="t" r="r" b="b"/>
              <a:pathLst>
                <a:path w="204469" h="82550">
                  <a:moveTo>
                    <a:pt x="2042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4215" y="8229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66466" y="1233297"/>
              <a:ext cx="373380" cy="82550"/>
            </a:xfrm>
            <a:custGeom>
              <a:avLst/>
              <a:gdLst/>
              <a:ahLst/>
              <a:cxnLst/>
              <a:rect l="l" t="t" r="r" b="b"/>
              <a:pathLst>
                <a:path w="373380" h="82550">
                  <a:moveTo>
                    <a:pt x="37338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73380" y="82296"/>
                  </a:lnTo>
                  <a:lnTo>
                    <a:pt x="37338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39847" y="1233297"/>
              <a:ext cx="487680" cy="82550"/>
            </a:xfrm>
            <a:custGeom>
              <a:avLst/>
              <a:gdLst/>
              <a:ahLst/>
              <a:cxnLst/>
              <a:rect l="l" t="t" r="r" b="b"/>
              <a:pathLst>
                <a:path w="487679" h="82550">
                  <a:moveTo>
                    <a:pt x="48767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7679" y="82296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27526" y="1233297"/>
              <a:ext cx="433070" cy="82550"/>
            </a:xfrm>
            <a:custGeom>
              <a:avLst/>
              <a:gdLst/>
              <a:ahLst/>
              <a:cxnLst/>
              <a:rect l="l" t="t" r="r" b="b"/>
              <a:pathLst>
                <a:path w="433070" h="82550">
                  <a:moveTo>
                    <a:pt x="4328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2815" y="82296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60342" y="1233297"/>
              <a:ext cx="205740" cy="82550"/>
            </a:xfrm>
            <a:custGeom>
              <a:avLst/>
              <a:gdLst/>
              <a:ahLst/>
              <a:cxnLst/>
              <a:rect l="l" t="t" r="r" b="b"/>
              <a:pathLst>
                <a:path w="205739" h="82550">
                  <a:moveTo>
                    <a:pt x="20573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5739" y="8229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66082" y="1233297"/>
              <a:ext cx="419100" cy="82550"/>
            </a:xfrm>
            <a:custGeom>
              <a:avLst/>
              <a:gdLst/>
              <a:ahLst/>
              <a:cxnLst/>
              <a:rect l="l" t="t" r="r" b="b"/>
              <a:pathLst>
                <a:path w="419100" h="82550">
                  <a:moveTo>
                    <a:pt x="41910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19100" y="82296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85182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09210" y="1233297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69458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293486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84214" y="1233297"/>
              <a:ext cx="205740" cy="82550"/>
            </a:xfrm>
            <a:custGeom>
              <a:avLst/>
              <a:gdLst/>
              <a:ahLst/>
              <a:cxnLst/>
              <a:rect l="l" t="t" r="r" b="b"/>
              <a:pathLst>
                <a:path w="205739" h="82550">
                  <a:moveTo>
                    <a:pt x="20573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5739" y="8229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89955" y="1233297"/>
              <a:ext cx="405765" cy="82550"/>
            </a:xfrm>
            <a:custGeom>
              <a:avLst/>
              <a:gdLst/>
              <a:ahLst/>
              <a:cxnLst/>
              <a:rect l="l" t="t" r="r" b="b"/>
              <a:pathLst>
                <a:path w="405764" h="82550">
                  <a:moveTo>
                    <a:pt x="405384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05384" y="8229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395338" y="1233297"/>
              <a:ext cx="325120" cy="82550"/>
            </a:xfrm>
            <a:custGeom>
              <a:avLst/>
              <a:gdLst/>
              <a:ahLst/>
              <a:cxnLst/>
              <a:rect l="l" t="t" r="r" b="b"/>
              <a:pathLst>
                <a:path w="325120" h="82550">
                  <a:moveTo>
                    <a:pt x="3246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24612" y="82296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719950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943979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7986" y="3738054"/>
              <a:ext cx="360362" cy="8175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6625" y="3738054"/>
              <a:ext cx="360362" cy="8175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689" y="3754437"/>
              <a:ext cx="360362" cy="8175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6967" y="3754437"/>
              <a:ext cx="360362" cy="8175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9358" y="3802951"/>
              <a:ext cx="360362" cy="8175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4455" y="3796347"/>
              <a:ext cx="360362" cy="8175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9572" y="3802951"/>
              <a:ext cx="360362" cy="8175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2373" y="4724463"/>
              <a:ext cx="360362" cy="8175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4669" y="3802951"/>
              <a:ext cx="360362" cy="8175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5978" y="3731094"/>
              <a:ext cx="959040" cy="9982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2586" y="4732210"/>
              <a:ext cx="360362" cy="8175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4890" y="3652380"/>
              <a:ext cx="995387" cy="10105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6498" y="4724463"/>
              <a:ext cx="360362" cy="81756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799" y="3200400"/>
              <a:ext cx="304800" cy="3048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78230" y="1455166"/>
            <a:ext cx="6802755" cy="808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Anna </a:t>
            </a:r>
            <a:r>
              <a:rPr dirty="0" sz="2400" spc="-5">
                <a:latin typeface="Calibri"/>
                <a:cs typeface="Calibri"/>
              </a:rPr>
              <a:t>has </a:t>
            </a:r>
            <a:r>
              <a:rPr dirty="0" sz="2400">
                <a:latin typeface="Calibri"/>
                <a:cs typeface="Calibri"/>
              </a:rPr>
              <a:t>7 </a:t>
            </a:r>
            <a:r>
              <a:rPr dirty="0" sz="2400" spc="-20">
                <a:latin typeface="Calibri"/>
                <a:cs typeface="Calibri"/>
              </a:rPr>
              <a:t>toys </a:t>
            </a:r>
            <a:r>
              <a:rPr dirty="0" sz="2400" spc="-10">
                <a:latin typeface="Calibri"/>
                <a:cs typeface="Calibri"/>
              </a:rPr>
              <a:t>that </a:t>
            </a:r>
            <a:r>
              <a:rPr dirty="0" sz="2400" spc="-5">
                <a:latin typeface="Calibri"/>
                <a:cs typeface="Calibri"/>
              </a:rPr>
              <a:t>she </a:t>
            </a:r>
            <a:r>
              <a:rPr dirty="0" sz="2400" spc="-15">
                <a:latin typeface="Calibri"/>
                <a:cs typeface="Calibri"/>
              </a:rPr>
              <a:t>brought to </a:t>
            </a:r>
            <a:r>
              <a:rPr dirty="0" sz="2400" spc="-5">
                <a:latin typeface="Calibri"/>
                <a:cs typeface="Calibri"/>
              </a:rPr>
              <a:t>school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Florine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brought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toys.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How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many </a:t>
            </a:r>
            <a:r>
              <a:rPr dirty="0" sz="2400" spc="-20">
                <a:latin typeface="Calibri"/>
                <a:cs typeface="Calibri"/>
              </a:rPr>
              <a:t>toys</a:t>
            </a:r>
            <a:r>
              <a:rPr dirty="0" sz="2400" spc="-5">
                <a:latin typeface="Calibri"/>
                <a:cs typeface="Calibri"/>
              </a:rPr>
              <a:t> did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take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together?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04133" y="2311400"/>
            <a:ext cx="186308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-5" b="1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dirty="0" sz="7200" b="1">
                <a:solidFill>
                  <a:srgbClr val="FFC000"/>
                </a:solidFill>
                <a:latin typeface="Calibri"/>
                <a:cs typeface="Calibri"/>
              </a:rPr>
              <a:t>+</a:t>
            </a:r>
            <a:r>
              <a:rPr dirty="0" sz="7200" spc="-5" b="1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r>
              <a:rPr dirty="0" sz="7200" b="1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2400" y="4230293"/>
            <a:ext cx="1981200" cy="902969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28876" y="5715000"/>
            <a:ext cx="1985645" cy="838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83657" y="5715000"/>
            <a:ext cx="1854200" cy="8382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48400" y="4230268"/>
            <a:ext cx="2133600" cy="79946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78500" y="5016500"/>
            <a:ext cx="3225800" cy="1701800"/>
            <a:chOff x="5778500" y="5016500"/>
            <a:chExt cx="3225800" cy="1701800"/>
          </a:xfrm>
        </p:grpSpPr>
        <p:sp>
          <p:nvSpPr>
            <p:cNvPr id="4" name="object 4"/>
            <p:cNvSpPr/>
            <p:nvPr/>
          </p:nvSpPr>
          <p:spPr>
            <a:xfrm>
              <a:off x="5791200" y="5029200"/>
              <a:ext cx="3200400" cy="1676400"/>
            </a:xfrm>
            <a:custGeom>
              <a:avLst/>
              <a:gdLst/>
              <a:ahLst/>
              <a:cxnLst/>
              <a:rect l="l" t="t" r="r" b="b"/>
              <a:pathLst>
                <a:path w="3200400" h="1676400">
                  <a:moveTo>
                    <a:pt x="1600200" y="0"/>
                  </a:moveTo>
                  <a:lnTo>
                    <a:pt x="1537364" y="634"/>
                  </a:lnTo>
                  <a:lnTo>
                    <a:pt x="1475141" y="2521"/>
                  </a:lnTo>
                  <a:lnTo>
                    <a:pt x="1413577" y="5639"/>
                  </a:lnTo>
                  <a:lnTo>
                    <a:pt x="1352716" y="9963"/>
                  </a:lnTo>
                  <a:lnTo>
                    <a:pt x="1292602" y="15470"/>
                  </a:lnTo>
                  <a:lnTo>
                    <a:pt x="1233280" y="22137"/>
                  </a:lnTo>
                  <a:lnTo>
                    <a:pt x="1174794" y="29942"/>
                  </a:lnTo>
                  <a:lnTo>
                    <a:pt x="1117188" y="38859"/>
                  </a:lnTo>
                  <a:lnTo>
                    <a:pt x="1060507" y="48866"/>
                  </a:lnTo>
                  <a:lnTo>
                    <a:pt x="1004796" y="59941"/>
                  </a:lnTo>
                  <a:lnTo>
                    <a:pt x="950099" y="72059"/>
                  </a:lnTo>
                  <a:lnTo>
                    <a:pt x="896460" y="85197"/>
                  </a:lnTo>
                  <a:lnTo>
                    <a:pt x="843924" y="99332"/>
                  </a:lnTo>
                  <a:lnTo>
                    <a:pt x="792536" y="114441"/>
                  </a:lnTo>
                  <a:lnTo>
                    <a:pt x="742339" y="130500"/>
                  </a:lnTo>
                  <a:lnTo>
                    <a:pt x="693379" y="147486"/>
                  </a:lnTo>
                  <a:lnTo>
                    <a:pt x="645699" y="165376"/>
                  </a:lnTo>
                  <a:lnTo>
                    <a:pt x="599345" y="184146"/>
                  </a:lnTo>
                  <a:lnTo>
                    <a:pt x="554360" y="203773"/>
                  </a:lnTo>
                  <a:lnTo>
                    <a:pt x="510789" y="224235"/>
                  </a:lnTo>
                  <a:lnTo>
                    <a:pt x="468677" y="245506"/>
                  </a:lnTo>
                  <a:lnTo>
                    <a:pt x="428068" y="267566"/>
                  </a:lnTo>
                  <a:lnTo>
                    <a:pt x="389007" y="290389"/>
                  </a:lnTo>
                  <a:lnTo>
                    <a:pt x="351537" y="313952"/>
                  </a:lnTo>
                  <a:lnTo>
                    <a:pt x="315704" y="338234"/>
                  </a:lnTo>
                  <a:lnTo>
                    <a:pt x="281552" y="363209"/>
                  </a:lnTo>
                  <a:lnTo>
                    <a:pt x="249125" y="388855"/>
                  </a:lnTo>
                  <a:lnTo>
                    <a:pt x="218468" y="415148"/>
                  </a:lnTo>
                  <a:lnTo>
                    <a:pt x="189625" y="442066"/>
                  </a:lnTo>
                  <a:lnTo>
                    <a:pt x="162641" y="469585"/>
                  </a:lnTo>
                  <a:lnTo>
                    <a:pt x="114427" y="526332"/>
                  </a:lnTo>
                  <a:lnTo>
                    <a:pt x="74182" y="585202"/>
                  </a:lnTo>
                  <a:lnTo>
                    <a:pt x="42261" y="646011"/>
                  </a:lnTo>
                  <a:lnTo>
                    <a:pt x="19019" y="708571"/>
                  </a:lnTo>
                  <a:lnTo>
                    <a:pt x="4814" y="772696"/>
                  </a:lnTo>
                  <a:lnTo>
                    <a:pt x="0" y="838200"/>
                  </a:lnTo>
                  <a:lnTo>
                    <a:pt x="1210" y="871113"/>
                  </a:lnTo>
                  <a:lnTo>
                    <a:pt x="10765" y="935952"/>
                  </a:lnTo>
                  <a:lnTo>
                    <a:pt x="29533" y="999319"/>
                  </a:lnTo>
                  <a:lnTo>
                    <a:pt x="57158" y="1061027"/>
                  </a:lnTo>
                  <a:lnTo>
                    <a:pt x="93286" y="1120891"/>
                  </a:lnTo>
                  <a:lnTo>
                    <a:pt x="137560" y="1178723"/>
                  </a:lnTo>
                  <a:lnTo>
                    <a:pt x="189625" y="1234338"/>
                  </a:lnTo>
                  <a:lnTo>
                    <a:pt x="218468" y="1261256"/>
                  </a:lnTo>
                  <a:lnTo>
                    <a:pt x="249125" y="1287550"/>
                  </a:lnTo>
                  <a:lnTo>
                    <a:pt x="281552" y="1313196"/>
                  </a:lnTo>
                  <a:lnTo>
                    <a:pt x="315704" y="1338171"/>
                  </a:lnTo>
                  <a:lnTo>
                    <a:pt x="351537" y="1362452"/>
                  </a:lnTo>
                  <a:lnTo>
                    <a:pt x="389007" y="1386016"/>
                  </a:lnTo>
                  <a:lnTo>
                    <a:pt x="428068" y="1408838"/>
                  </a:lnTo>
                  <a:lnTo>
                    <a:pt x="468677" y="1430897"/>
                  </a:lnTo>
                  <a:lnTo>
                    <a:pt x="510789" y="1452169"/>
                  </a:lnTo>
                  <a:lnTo>
                    <a:pt x="554360" y="1472630"/>
                  </a:lnTo>
                  <a:lnTo>
                    <a:pt x="599345" y="1492257"/>
                  </a:lnTo>
                  <a:lnTo>
                    <a:pt x="645699" y="1511027"/>
                  </a:lnTo>
                  <a:lnTo>
                    <a:pt x="693379" y="1528917"/>
                  </a:lnTo>
                  <a:lnTo>
                    <a:pt x="742339" y="1545902"/>
                  </a:lnTo>
                  <a:lnTo>
                    <a:pt x="792536" y="1561961"/>
                  </a:lnTo>
                  <a:lnTo>
                    <a:pt x="843924" y="1577070"/>
                  </a:lnTo>
                  <a:lnTo>
                    <a:pt x="896460" y="1591204"/>
                  </a:lnTo>
                  <a:lnTo>
                    <a:pt x="950099" y="1604342"/>
                  </a:lnTo>
                  <a:lnTo>
                    <a:pt x="1004796" y="1616460"/>
                  </a:lnTo>
                  <a:lnTo>
                    <a:pt x="1060507" y="1627534"/>
                  </a:lnTo>
                  <a:lnTo>
                    <a:pt x="1117188" y="1637541"/>
                  </a:lnTo>
                  <a:lnTo>
                    <a:pt x="1174794" y="1646458"/>
                  </a:lnTo>
                  <a:lnTo>
                    <a:pt x="1233280" y="1654262"/>
                  </a:lnTo>
                  <a:lnTo>
                    <a:pt x="1292602" y="1660929"/>
                  </a:lnTo>
                  <a:lnTo>
                    <a:pt x="1352716" y="1666436"/>
                  </a:lnTo>
                  <a:lnTo>
                    <a:pt x="1413577" y="1670760"/>
                  </a:lnTo>
                  <a:lnTo>
                    <a:pt x="1475141" y="1673878"/>
                  </a:lnTo>
                  <a:lnTo>
                    <a:pt x="1537364" y="1675765"/>
                  </a:lnTo>
                  <a:lnTo>
                    <a:pt x="1600200" y="1676400"/>
                  </a:lnTo>
                  <a:lnTo>
                    <a:pt x="1663035" y="1675765"/>
                  </a:lnTo>
                  <a:lnTo>
                    <a:pt x="1725258" y="1673878"/>
                  </a:lnTo>
                  <a:lnTo>
                    <a:pt x="1786822" y="1670760"/>
                  </a:lnTo>
                  <a:lnTo>
                    <a:pt x="1847683" y="1666436"/>
                  </a:lnTo>
                  <a:lnTo>
                    <a:pt x="1907797" y="1660929"/>
                  </a:lnTo>
                  <a:lnTo>
                    <a:pt x="1967119" y="1654262"/>
                  </a:lnTo>
                  <a:lnTo>
                    <a:pt x="2025605" y="1646458"/>
                  </a:lnTo>
                  <a:lnTo>
                    <a:pt x="2083211" y="1637541"/>
                  </a:lnTo>
                  <a:lnTo>
                    <a:pt x="2139892" y="1627534"/>
                  </a:lnTo>
                  <a:lnTo>
                    <a:pt x="2195603" y="1616460"/>
                  </a:lnTo>
                  <a:lnTo>
                    <a:pt x="2250300" y="1604342"/>
                  </a:lnTo>
                  <a:lnTo>
                    <a:pt x="2303939" y="1591204"/>
                  </a:lnTo>
                  <a:lnTo>
                    <a:pt x="2356475" y="1577070"/>
                  </a:lnTo>
                  <a:lnTo>
                    <a:pt x="2407863" y="1561961"/>
                  </a:lnTo>
                  <a:lnTo>
                    <a:pt x="2458060" y="1545902"/>
                  </a:lnTo>
                  <a:lnTo>
                    <a:pt x="2507020" y="1528917"/>
                  </a:lnTo>
                  <a:lnTo>
                    <a:pt x="2554700" y="1511027"/>
                  </a:lnTo>
                  <a:lnTo>
                    <a:pt x="2601054" y="1492257"/>
                  </a:lnTo>
                  <a:lnTo>
                    <a:pt x="2646039" y="1472630"/>
                  </a:lnTo>
                  <a:lnTo>
                    <a:pt x="2689610" y="1452169"/>
                  </a:lnTo>
                  <a:lnTo>
                    <a:pt x="2731722" y="1430897"/>
                  </a:lnTo>
                  <a:lnTo>
                    <a:pt x="2772331" y="1408838"/>
                  </a:lnTo>
                  <a:lnTo>
                    <a:pt x="2811392" y="1386016"/>
                  </a:lnTo>
                  <a:lnTo>
                    <a:pt x="2848862" y="1362452"/>
                  </a:lnTo>
                  <a:lnTo>
                    <a:pt x="2884695" y="1338171"/>
                  </a:lnTo>
                  <a:lnTo>
                    <a:pt x="2918847" y="1313196"/>
                  </a:lnTo>
                  <a:lnTo>
                    <a:pt x="2951274" y="1287550"/>
                  </a:lnTo>
                  <a:lnTo>
                    <a:pt x="2981931" y="1261256"/>
                  </a:lnTo>
                  <a:lnTo>
                    <a:pt x="3010774" y="1234338"/>
                  </a:lnTo>
                  <a:lnTo>
                    <a:pt x="3037758" y="1206820"/>
                  </a:lnTo>
                  <a:lnTo>
                    <a:pt x="3085972" y="1150073"/>
                  </a:lnTo>
                  <a:lnTo>
                    <a:pt x="3126217" y="1091201"/>
                  </a:lnTo>
                  <a:lnTo>
                    <a:pt x="3158138" y="1030392"/>
                  </a:lnTo>
                  <a:lnTo>
                    <a:pt x="3181380" y="967831"/>
                  </a:lnTo>
                  <a:lnTo>
                    <a:pt x="3195585" y="903705"/>
                  </a:lnTo>
                  <a:lnTo>
                    <a:pt x="3200400" y="838200"/>
                  </a:lnTo>
                  <a:lnTo>
                    <a:pt x="3199189" y="805287"/>
                  </a:lnTo>
                  <a:lnTo>
                    <a:pt x="3189634" y="740450"/>
                  </a:lnTo>
                  <a:lnTo>
                    <a:pt x="3170866" y="677084"/>
                  </a:lnTo>
                  <a:lnTo>
                    <a:pt x="3143241" y="615376"/>
                  </a:lnTo>
                  <a:lnTo>
                    <a:pt x="3107113" y="555513"/>
                  </a:lnTo>
                  <a:lnTo>
                    <a:pt x="3062839" y="497681"/>
                  </a:lnTo>
                  <a:lnTo>
                    <a:pt x="3010774" y="442066"/>
                  </a:lnTo>
                  <a:lnTo>
                    <a:pt x="2981931" y="415148"/>
                  </a:lnTo>
                  <a:lnTo>
                    <a:pt x="2951274" y="388855"/>
                  </a:lnTo>
                  <a:lnTo>
                    <a:pt x="2918847" y="363209"/>
                  </a:lnTo>
                  <a:lnTo>
                    <a:pt x="2884695" y="338234"/>
                  </a:lnTo>
                  <a:lnTo>
                    <a:pt x="2848862" y="313952"/>
                  </a:lnTo>
                  <a:lnTo>
                    <a:pt x="2811392" y="290389"/>
                  </a:lnTo>
                  <a:lnTo>
                    <a:pt x="2772331" y="267566"/>
                  </a:lnTo>
                  <a:lnTo>
                    <a:pt x="2731722" y="245506"/>
                  </a:lnTo>
                  <a:lnTo>
                    <a:pt x="2689610" y="224235"/>
                  </a:lnTo>
                  <a:lnTo>
                    <a:pt x="2646039" y="203773"/>
                  </a:lnTo>
                  <a:lnTo>
                    <a:pt x="2601054" y="184146"/>
                  </a:lnTo>
                  <a:lnTo>
                    <a:pt x="2554700" y="165376"/>
                  </a:lnTo>
                  <a:lnTo>
                    <a:pt x="2507020" y="147486"/>
                  </a:lnTo>
                  <a:lnTo>
                    <a:pt x="2458060" y="130500"/>
                  </a:lnTo>
                  <a:lnTo>
                    <a:pt x="2407863" y="114441"/>
                  </a:lnTo>
                  <a:lnTo>
                    <a:pt x="2356475" y="99332"/>
                  </a:lnTo>
                  <a:lnTo>
                    <a:pt x="2303939" y="85197"/>
                  </a:lnTo>
                  <a:lnTo>
                    <a:pt x="2250300" y="72059"/>
                  </a:lnTo>
                  <a:lnTo>
                    <a:pt x="2195603" y="59941"/>
                  </a:lnTo>
                  <a:lnTo>
                    <a:pt x="2139892" y="48866"/>
                  </a:lnTo>
                  <a:lnTo>
                    <a:pt x="2083211" y="38859"/>
                  </a:lnTo>
                  <a:lnTo>
                    <a:pt x="2025605" y="29942"/>
                  </a:lnTo>
                  <a:lnTo>
                    <a:pt x="1967119" y="22137"/>
                  </a:lnTo>
                  <a:lnTo>
                    <a:pt x="1907797" y="15470"/>
                  </a:lnTo>
                  <a:lnTo>
                    <a:pt x="1847683" y="9963"/>
                  </a:lnTo>
                  <a:lnTo>
                    <a:pt x="1786822" y="5639"/>
                  </a:lnTo>
                  <a:lnTo>
                    <a:pt x="1725258" y="2521"/>
                  </a:lnTo>
                  <a:lnTo>
                    <a:pt x="1663035" y="634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791200" y="5029200"/>
              <a:ext cx="3200400" cy="1676400"/>
            </a:xfrm>
            <a:custGeom>
              <a:avLst/>
              <a:gdLst/>
              <a:ahLst/>
              <a:cxnLst/>
              <a:rect l="l" t="t" r="r" b="b"/>
              <a:pathLst>
                <a:path w="3200400" h="1676400">
                  <a:moveTo>
                    <a:pt x="0" y="838200"/>
                  </a:moveTo>
                  <a:lnTo>
                    <a:pt x="4814" y="772696"/>
                  </a:lnTo>
                  <a:lnTo>
                    <a:pt x="19019" y="708571"/>
                  </a:lnTo>
                  <a:lnTo>
                    <a:pt x="42261" y="646011"/>
                  </a:lnTo>
                  <a:lnTo>
                    <a:pt x="74182" y="585202"/>
                  </a:lnTo>
                  <a:lnTo>
                    <a:pt x="114427" y="526332"/>
                  </a:lnTo>
                  <a:lnTo>
                    <a:pt x="162641" y="469585"/>
                  </a:lnTo>
                  <a:lnTo>
                    <a:pt x="189625" y="442066"/>
                  </a:lnTo>
                  <a:lnTo>
                    <a:pt x="218468" y="415148"/>
                  </a:lnTo>
                  <a:lnTo>
                    <a:pt x="249125" y="388855"/>
                  </a:lnTo>
                  <a:lnTo>
                    <a:pt x="281552" y="363209"/>
                  </a:lnTo>
                  <a:lnTo>
                    <a:pt x="315704" y="338234"/>
                  </a:lnTo>
                  <a:lnTo>
                    <a:pt x="351537" y="313952"/>
                  </a:lnTo>
                  <a:lnTo>
                    <a:pt x="389007" y="290389"/>
                  </a:lnTo>
                  <a:lnTo>
                    <a:pt x="428068" y="267566"/>
                  </a:lnTo>
                  <a:lnTo>
                    <a:pt x="468677" y="245506"/>
                  </a:lnTo>
                  <a:lnTo>
                    <a:pt x="510789" y="224235"/>
                  </a:lnTo>
                  <a:lnTo>
                    <a:pt x="554360" y="203773"/>
                  </a:lnTo>
                  <a:lnTo>
                    <a:pt x="599345" y="184146"/>
                  </a:lnTo>
                  <a:lnTo>
                    <a:pt x="645699" y="165376"/>
                  </a:lnTo>
                  <a:lnTo>
                    <a:pt x="693379" y="147486"/>
                  </a:lnTo>
                  <a:lnTo>
                    <a:pt x="742339" y="130500"/>
                  </a:lnTo>
                  <a:lnTo>
                    <a:pt x="792536" y="114441"/>
                  </a:lnTo>
                  <a:lnTo>
                    <a:pt x="843924" y="99332"/>
                  </a:lnTo>
                  <a:lnTo>
                    <a:pt x="896460" y="85197"/>
                  </a:lnTo>
                  <a:lnTo>
                    <a:pt x="950099" y="72059"/>
                  </a:lnTo>
                  <a:lnTo>
                    <a:pt x="1004796" y="59941"/>
                  </a:lnTo>
                  <a:lnTo>
                    <a:pt x="1060507" y="48866"/>
                  </a:lnTo>
                  <a:lnTo>
                    <a:pt x="1117188" y="38859"/>
                  </a:lnTo>
                  <a:lnTo>
                    <a:pt x="1174794" y="29942"/>
                  </a:lnTo>
                  <a:lnTo>
                    <a:pt x="1233280" y="22137"/>
                  </a:lnTo>
                  <a:lnTo>
                    <a:pt x="1292602" y="15470"/>
                  </a:lnTo>
                  <a:lnTo>
                    <a:pt x="1352716" y="9963"/>
                  </a:lnTo>
                  <a:lnTo>
                    <a:pt x="1413577" y="5639"/>
                  </a:lnTo>
                  <a:lnTo>
                    <a:pt x="1475141" y="2521"/>
                  </a:lnTo>
                  <a:lnTo>
                    <a:pt x="1537364" y="634"/>
                  </a:lnTo>
                  <a:lnTo>
                    <a:pt x="1600200" y="0"/>
                  </a:lnTo>
                  <a:lnTo>
                    <a:pt x="1663035" y="634"/>
                  </a:lnTo>
                  <a:lnTo>
                    <a:pt x="1725258" y="2521"/>
                  </a:lnTo>
                  <a:lnTo>
                    <a:pt x="1786822" y="5639"/>
                  </a:lnTo>
                  <a:lnTo>
                    <a:pt x="1847683" y="9963"/>
                  </a:lnTo>
                  <a:lnTo>
                    <a:pt x="1907797" y="15470"/>
                  </a:lnTo>
                  <a:lnTo>
                    <a:pt x="1967119" y="22137"/>
                  </a:lnTo>
                  <a:lnTo>
                    <a:pt x="2025605" y="29942"/>
                  </a:lnTo>
                  <a:lnTo>
                    <a:pt x="2083211" y="38859"/>
                  </a:lnTo>
                  <a:lnTo>
                    <a:pt x="2139892" y="48866"/>
                  </a:lnTo>
                  <a:lnTo>
                    <a:pt x="2195603" y="59941"/>
                  </a:lnTo>
                  <a:lnTo>
                    <a:pt x="2250300" y="72059"/>
                  </a:lnTo>
                  <a:lnTo>
                    <a:pt x="2303939" y="85197"/>
                  </a:lnTo>
                  <a:lnTo>
                    <a:pt x="2356475" y="99332"/>
                  </a:lnTo>
                  <a:lnTo>
                    <a:pt x="2407863" y="114441"/>
                  </a:lnTo>
                  <a:lnTo>
                    <a:pt x="2458060" y="130500"/>
                  </a:lnTo>
                  <a:lnTo>
                    <a:pt x="2507020" y="147486"/>
                  </a:lnTo>
                  <a:lnTo>
                    <a:pt x="2554700" y="165376"/>
                  </a:lnTo>
                  <a:lnTo>
                    <a:pt x="2601054" y="184146"/>
                  </a:lnTo>
                  <a:lnTo>
                    <a:pt x="2646039" y="203773"/>
                  </a:lnTo>
                  <a:lnTo>
                    <a:pt x="2689610" y="224235"/>
                  </a:lnTo>
                  <a:lnTo>
                    <a:pt x="2731722" y="245506"/>
                  </a:lnTo>
                  <a:lnTo>
                    <a:pt x="2772331" y="267566"/>
                  </a:lnTo>
                  <a:lnTo>
                    <a:pt x="2811392" y="290389"/>
                  </a:lnTo>
                  <a:lnTo>
                    <a:pt x="2848862" y="313952"/>
                  </a:lnTo>
                  <a:lnTo>
                    <a:pt x="2884695" y="338234"/>
                  </a:lnTo>
                  <a:lnTo>
                    <a:pt x="2918847" y="363209"/>
                  </a:lnTo>
                  <a:lnTo>
                    <a:pt x="2951274" y="388855"/>
                  </a:lnTo>
                  <a:lnTo>
                    <a:pt x="2981931" y="415148"/>
                  </a:lnTo>
                  <a:lnTo>
                    <a:pt x="3010774" y="442066"/>
                  </a:lnTo>
                  <a:lnTo>
                    <a:pt x="3037758" y="469585"/>
                  </a:lnTo>
                  <a:lnTo>
                    <a:pt x="3085972" y="526332"/>
                  </a:lnTo>
                  <a:lnTo>
                    <a:pt x="3126217" y="585202"/>
                  </a:lnTo>
                  <a:lnTo>
                    <a:pt x="3158138" y="646011"/>
                  </a:lnTo>
                  <a:lnTo>
                    <a:pt x="3181380" y="708571"/>
                  </a:lnTo>
                  <a:lnTo>
                    <a:pt x="3195585" y="772696"/>
                  </a:lnTo>
                  <a:lnTo>
                    <a:pt x="3200400" y="838200"/>
                  </a:lnTo>
                  <a:lnTo>
                    <a:pt x="3199189" y="871113"/>
                  </a:lnTo>
                  <a:lnTo>
                    <a:pt x="3195585" y="903705"/>
                  </a:lnTo>
                  <a:lnTo>
                    <a:pt x="3181380" y="967831"/>
                  </a:lnTo>
                  <a:lnTo>
                    <a:pt x="3158138" y="1030392"/>
                  </a:lnTo>
                  <a:lnTo>
                    <a:pt x="3126217" y="1091201"/>
                  </a:lnTo>
                  <a:lnTo>
                    <a:pt x="3085972" y="1150073"/>
                  </a:lnTo>
                  <a:lnTo>
                    <a:pt x="3037758" y="1206820"/>
                  </a:lnTo>
                  <a:lnTo>
                    <a:pt x="3010774" y="1234338"/>
                  </a:lnTo>
                  <a:lnTo>
                    <a:pt x="2981931" y="1261256"/>
                  </a:lnTo>
                  <a:lnTo>
                    <a:pt x="2951274" y="1287550"/>
                  </a:lnTo>
                  <a:lnTo>
                    <a:pt x="2918847" y="1313196"/>
                  </a:lnTo>
                  <a:lnTo>
                    <a:pt x="2884695" y="1338171"/>
                  </a:lnTo>
                  <a:lnTo>
                    <a:pt x="2848862" y="1362452"/>
                  </a:lnTo>
                  <a:lnTo>
                    <a:pt x="2811392" y="1386016"/>
                  </a:lnTo>
                  <a:lnTo>
                    <a:pt x="2772331" y="1408838"/>
                  </a:lnTo>
                  <a:lnTo>
                    <a:pt x="2731722" y="1430897"/>
                  </a:lnTo>
                  <a:lnTo>
                    <a:pt x="2689610" y="1452169"/>
                  </a:lnTo>
                  <a:lnTo>
                    <a:pt x="2646039" y="1472630"/>
                  </a:lnTo>
                  <a:lnTo>
                    <a:pt x="2601054" y="1492257"/>
                  </a:lnTo>
                  <a:lnTo>
                    <a:pt x="2554700" y="1511027"/>
                  </a:lnTo>
                  <a:lnTo>
                    <a:pt x="2507020" y="1528917"/>
                  </a:lnTo>
                  <a:lnTo>
                    <a:pt x="2458060" y="1545902"/>
                  </a:lnTo>
                  <a:lnTo>
                    <a:pt x="2407863" y="1561961"/>
                  </a:lnTo>
                  <a:lnTo>
                    <a:pt x="2356475" y="1577070"/>
                  </a:lnTo>
                  <a:lnTo>
                    <a:pt x="2303939" y="1591204"/>
                  </a:lnTo>
                  <a:lnTo>
                    <a:pt x="2250300" y="1604342"/>
                  </a:lnTo>
                  <a:lnTo>
                    <a:pt x="2195603" y="1616460"/>
                  </a:lnTo>
                  <a:lnTo>
                    <a:pt x="2139892" y="1627534"/>
                  </a:lnTo>
                  <a:lnTo>
                    <a:pt x="2083211" y="1637541"/>
                  </a:lnTo>
                  <a:lnTo>
                    <a:pt x="2025605" y="1646458"/>
                  </a:lnTo>
                  <a:lnTo>
                    <a:pt x="1967119" y="1654262"/>
                  </a:lnTo>
                  <a:lnTo>
                    <a:pt x="1907797" y="1660929"/>
                  </a:lnTo>
                  <a:lnTo>
                    <a:pt x="1847683" y="1666436"/>
                  </a:lnTo>
                  <a:lnTo>
                    <a:pt x="1786822" y="1670760"/>
                  </a:lnTo>
                  <a:lnTo>
                    <a:pt x="1725258" y="1673878"/>
                  </a:lnTo>
                  <a:lnTo>
                    <a:pt x="1663035" y="1675765"/>
                  </a:lnTo>
                  <a:lnTo>
                    <a:pt x="1600200" y="1676400"/>
                  </a:lnTo>
                  <a:lnTo>
                    <a:pt x="1537364" y="1675765"/>
                  </a:lnTo>
                  <a:lnTo>
                    <a:pt x="1475141" y="1673878"/>
                  </a:lnTo>
                  <a:lnTo>
                    <a:pt x="1413577" y="1670760"/>
                  </a:lnTo>
                  <a:lnTo>
                    <a:pt x="1352716" y="1666436"/>
                  </a:lnTo>
                  <a:lnTo>
                    <a:pt x="1292602" y="1660929"/>
                  </a:lnTo>
                  <a:lnTo>
                    <a:pt x="1233280" y="1654262"/>
                  </a:lnTo>
                  <a:lnTo>
                    <a:pt x="1174794" y="1646458"/>
                  </a:lnTo>
                  <a:lnTo>
                    <a:pt x="1117188" y="1637541"/>
                  </a:lnTo>
                  <a:lnTo>
                    <a:pt x="1060507" y="1627534"/>
                  </a:lnTo>
                  <a:lnTo>
                    <a:pt x="1004796" y="1616460"/>
                  </a:lnTo>
                  <a:lnTo>
                    <a:pt x="950099" y="1604342"/>
                  </a:lnTo>
                  <a:lnTo>
                    <a:pt x="896460" y="1591204"/>
                  </a:lnTo>
                  <a:lnTo>
                    <a:pt x="843924" y="1577070"/>
                  </a:lnTo>
                  <a:lnTo>
                    <a:pt x="792536" y="1561961"/>
                  </a:lnTo>
                  <a:lnTo>
                    <a:pt x="742339" y="1545902"/>
                  </a:lnTo>
                  <a:lnTo>
                    <a:pt x="693379" y="1528917"/>
                  </a:lnTo>
                  <a:lnTo>
                    <a:pt x="645699" y="1511027"/>
                  </a:lnTo>
                  <a:lnTo>
                    <a:pt x="599345" y="1492257"/>
                  </a:lnTo>
                  <a:lnTo>
                    <a:pt x="554360" y="1472630"/>
                  </a:lnTo>
                  <a:lnTo>
                    <a:pt x="510789" y="1452169"/>
                  </a:lnTo>
                  <a:lnTo>
                    <a:pt x="468677" y="1430897"/>
                  </a:lnTo>
                  <a:lnTo>
                    <a:pt x="428068" y="1408838"/>
                  </a:lnTo>
                  <a:lnTo>
                    <a:pt x="389007" y="1386016"/>
                  </a:lnTo>
                  <a:lnTo>
                    <a:pt x="351537" y="1362452"/>
                  </a:lnTo>
                  <a:lnTo>
                    <a:pt x="315704" y="1338171"/>
                  </a:lnTo>
                  <a:lnTo>
                    <a:pt x="281552" y="1313196"/>
                  </a:lnTo>
                  <a:lnTo>
                    <a:pt x="249125" y="1287550"/>
                  </a:lnTo>
                  <a:lnTo>
                    <a:pt x="218468" y="1261256"/>
                  </a:lnTo>
                  <a:lnTo>
                    <a:pt x="189625" y="1234338"/>
                  </a:lnTo>
                  <a:lnTo>
                    <a:pt x="162641" y="1206820"/>
                  </a:lnTo>
                  <a:lnTo>
                    <a:pt x="114427" y="1150073"/>
                  </a:lnTo>
                  <a:lnTo>
                    <a:pt x="74182" y="1091201"/>
                  </a:lnTo>
                  <a:lnTo>
                    <a:pt x="42261" y="1030392"/>
                  </a:lnTo>
                  <a:lnTo>
                    <a:pt x="19019" y="967831"/>
                  </a:lnTo>
                  <a:lnTo>
                    <a:pt x="4814" y="903705"/>
                  </a:lnTo>
                  <a:lnTo>
                    <a:pt x="0" y="8382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490842" y="4988458"/>
            <a:ext cx="1802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63"/>
            <a:ext cx="3662299" cy="3662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9194" y="89357"/>
            <a:ext cx="569976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3825" marR="5080" indent="-1381125">
              <a:lnSpc>
                <a:spcPct val="100000"/>
              </a:lnSpc>
              <a:spcBef>
                <a:spcPts val="100"/>
              </a:spcBef>
            </a:pPr>
            <a:r>
              <a:rPr dirty="0" sz="7200" spc="-190" b="1">
                <a:solidFill>
                  <a:srgbClr val="6F2F9F"/>
                </a:solidFill>
                <a:latin typeface="Calibri"/>
                <a:cs typeface="Calibri"/>
              </a:rPr>
              <a:t>You</a:t>
            </a:r>
            <a:r>
              <a:rPr dirty="0" sz="72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35" b="1">
                <a:solidFill>
                  <a:srgbClr val="6F2F9F"/>
                </a:solidFill>
                <a:latin typeface="Calibri"/>
                <a:cs typeface="Calibri"/>
              </a:rPr>
              <a:t>are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math </a:t>
            </a:r>
            <a:r>
              <a:rPr dirty="0" sz="7200" spc="-161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Genius!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8538" y="4254500"/>
            <a:ext cx="4293870" cy="2082800"/>
            <a:chOff x="4558538" y="4254500"/>
            <a:chExt cx="4293870" cy="2082800"/>
          </a:xfrm>
        </p:grpSpPr>
        <p:sp>
          <p:nvSpPr>
            <p:cNvPr id="4" name="object 4"/>
            <p:cNvSpPr/>
            <p:nvPr/>
          </p:nvSpPr>
          <p:spPr>
            <a:xfrm>
              <a:off x="4571238" y="4267200"/>
              <a:ext cx="4268470" cy="2057400"/>
            </a:xfrm>
            <a:custGeom>
              <a:avLst/>
              <a:gdLst/>
              <a:ahLst/>
              <a:cxnLst/>
              <a:rect l="l" t="t" r="r" b="b"/>
              <a:pathLst>
                <a:path w="4268470" h="2057400">
                  <a:moveTo>
                    <a:pt x="2133981" y="0"/>
                  </a:moveTo>
                  <a:lnTo>
                    <a:pt x="2069915" y="454"/>
                  </a:lnTo>
                  <a:lnTo>
                    <a:pt x="2006317" y="1810"/>
                  </a:lnTo>
                  <a:lnTo>
                    <a:pt x="1943214" y="4054"/>
                  </a:lnTo>
                  <a:lnTo>
                    <a:pt x="1880633" y="7173"/>
                  </a:lnTo>
                  <a:lnTo>
                    <a:pt x="1818601" y="11155"/>
                  </a:lnTo>
                  <a:lnTo>
                    <a:pt x="1757144" y="15987"/>
                  </a:lnTo>
                  <a:lnTo>
                    <a:pt x="1696288" y="21656"/>
                  </a:lnTo>
                  <a:lnTo>
                    <a:pt x="1636060" y="28149"/>
                  </a:lnTo>
                  <a:lnTo>
                    <a:pt x="1576486" y="35455"/>
                  </a:lnTo>
                  <a:lnTo>
                    <a:pt x="1517593" y="43559"/>
                  </a:lnTo>
                  <a:lnTo>
                    <a:pt x="1459407" y="52449"/>
                  </a:lnTo>
                  <a:lnTo>
                    <a:pt x="1401954" y="62114"/>
                  </a:lnTo>
                  <a:lnTo>
                    <a:pt x="1345262" y="72539"/>
                  </a:lnTo>
                  <a:lnTo>
                    <a:pt x="1289355" y="83712"/>
                  </a:lnTo>
                  <a:lnTo>
                    <a:pt x="1234262" y="95620"/>
                  </a:lnTo>
                  <a:lnTo>
                    <a:pt x="1180007" y="108251"/>
                  </a:lnTo>
                  <a:lnTo>
                    <a:pt x="1126618" y="121592"/>
                  </a:lnTo>
                  <a:lnTo>
                    <a:pt x="1074121" y="135629"/>
                  </a:lnTo>
                  <a:lnTo>
                    <a:pt x="1022542" y="150352"/>
                  </a:lnTo>
                  <a:lnTo>
                    <a:pt x="971909" y="165746"/>
                  </a:lnTo>
                  <a:lnTo>
                    <a:pt x="922246" y="181798"/>
                  </a:lnTo>
                  <a:lnTo>
                    <a:pt x="873581" y="198497"/>
                  </a:lnTo>
                  <a:lnTo>
                    <a:pt x="825940" y="215830"/>
                  </a:lnTo>
                  <a:lnTo>
                    <a:pt x="779349" y="233783"/>
                  </a:lnTo>
                  <a:lnTo>
                    <a:pt x="733835" y="252344"/>
                  </a:lnTo>
                  <a:lnTo>
                    <a:pt x="689424" y="271500"/>
                  </a:lnTo>
                  <a:lnTo>
                    <a:pt x="646143" y="291239"/>
                  </a:lnTo>
                  <a:lnTo>
                    <a:pt x="604017" y="311548"/>
                  </a:lnTo>
                  <a:lnTo>
                    <a:pt x="563075" y="332413"/>
                  </a:lnTo>
                  <a:lnTo>
                    <a:pt x="523340" y="353823"/>
                  </a:lnTo>
                  <a:lnTo>
                    <a:pt x="484841" y="375764"/>
                  </a:lnTo>
                  <a:lnTo>
                    <a:pt x="447604" y="398224"/>
                  </a:lnTo>
                  <a:lnTo>
                    <a:pt x="411655" y="421190"/>
                  </a:lnTo>
                  <a:lnTo>
                    <a:pt x="377019" y="444650"/>
                  </a:lnTo>
                  <a:lnTo>
                    <a:pt x="343725" y="468590"/>
                  </a:lnTo>
                  <a:lnTo>
                    <a:pt x="311798" y="492998"/>
                  </a:lnTo>
                  <a:lnTo>
                    <a:pt x="281264" y="517861"/>
                  </a:lnTo>
                  <a:lnTo>
                    <a:pt x="252150" y="543166"/>
                  </a:lnTo>
                  <a:lnTo>
                    <a:pt x="198287" y="595053"/>
                  </a:lnTo>
                  <a:lnTo>
                    <a:pt x="150420" y="648557"/>
                  </a:lnTo>
                  <a:lnTo>
                    <a:pt x="108760" y="703575"/>
                  </a:lnTo>
                  <a:lnTo>
                    <a:pt x="73517" y="760007"/>
                  </a:lnTo>
                  <a:lnTo>
                    <a:pt x="44904" y="817749"/>
                  </a:lnTo>
                  <a:lnTo>
                    <a:pt x="23130" y="876700"/>
                  </a:lnTo>
                  <a:lnTo>
                    <a:pt x="8406" y="936759"/>
                  </a:lnTo>
                  <a:lnTo>
                    <a:pt x="942" y="997822"/>
                  </a:lnTo>
                  <a:lnTo>
                    <a:pt x="0" y="1028700"/>
                  </a:lnTo>
                  <a:lnTo>
                    <a:pt x="943" y="1059581"/>
                  </a:lnTo>
                  <a:lnTo>
                    <a:pt x="8408" y="1120651"/>
                  </a:lnTo>
                  <a:lnTo>
                    <a:pt x="23137" y="1180716"/>
                  </a:lnTo>
                  <a:lnTo>
                    <a:pt x="44919" y="1239672"/>
                  </a:lnTo>
                  <a:lnTo>
                    <a:pt x="73540" y="1297418"/>
                  </a:lnTo>
                  <a:lnTo>
                    <a:pt x="108792" y="1353853"/>
                  </a:lnTo>
                  <a:lnTo>
                    <a:pt x="150461" y="1408873"/>
                  </a:lnTo>
                  <a:lnTo>
                    <a:pt x="198338" y="1462379"/>
                  </a:lnTo>
                  <a:lnTo>
                    <a:pt x="252210" y="1514266"/>
                  </a:lnTo>
                  <a:lnTo>
                    <a:pt x="281329" y="1539572"/>
                  </a:lnTo>
                  <a:lnTo>
                    <a:pt x="311867" y="1564435"/>
                  </a:lnTo>
                  <a:lnTo>
                    <a:pt x="343798" y="1588843"/>
                  </a:lnTo>
                  <a:lnTo>
                    <a:pt x="377097" y="1612782"/>
                  </a:lnTo>
                  <a:lnTo>
                    <a:pt x="411736" y="1636241"/>
                  </a:lnTo>
                  <a:lnTo>
                    <a:pt x="447688" y="1659207"/>
                  </a:lnTo>
                  <a:lnTo>
                    <a:pt x="484929" y="1681667"/>
                  </a:lnTo>
                  <a:lnTo>
                    <a:pt x="523431" y="1703607"/>
                  </a:lnTo>
                  <a:lnTo>
                    <a:pt x="563167" y="1725016"/>
                  </a:lnTo>
                  <a:lnTo>
                    <a:pt x="604113" y="1745881"/>
                  </a:lnTo>
                  <a:lnTo>
                    <a:pt x="646240" y="1766188"/>
                  </a:lnTo>
                  <a:lnTo>
                    <a:pt x="689522" y="1785926"/>
                  </a:lnTo>
                  <a:lnTo>
                    <a:pt x="733934" y="1805081"/>
                  </a:lnTo>
                  <a:lnTo>
                    <a:pt x="779449" y="1823641"/>
                  </a:lnTo>
                  <a:lnTo>
                    <a:pt x="826040" y="1841592"/>
                  </a:lnTo>
                  <a:lnTo>
                    <a:pt x="873681" y="1858923"/>
                  </a:lnTo>
                  <a:lnTo>
                    <a:pt x="922346" y="1875621"/>
                  </a:lnTo>
                  <a:lnTo>
                    <a:pt x="972008" y="1891673"/>
                  </a:lnTo>
                  <a:lnTo>
                    <a:pt x="1022640" y="1907065"/>
                  </a:lnTo>
                  <a:lnTo>
                    <a:pt x="1074217" y="1921786"/>
                  </a:lnTo>
                  <a:lnTo>
                    <a:pt x="1126712" y="1935822"/>
                  </a:lnTo>
                  <a:lnTo>
                    <a:pt x="1180099" y="1949162"/>
                  </a:lnTo>
                  <a:lnTo>
                    <a:pt x="1234350" y="1961791"/>
                  </a:lnTo>
                  <a:lnTo>
                    <a:pt x="1289440" y="1973698"/>
                  </a:lnTo>
                  <a:lnTo>
                    <a:pt x="1345343" y="1984870"/>
                  </a:lnTo>
                  <a:lnTo>
                    <a:pt x="1402031" y="1995294"/>
                  </a:lnTo>
                  <a:lnTo>
                    <a:pt x="1459479" y="2004957"/>
                  </a:lnTo>
                  <a:lnTo>
                    <a:pt x="1517660" y="2013846"/>
                  </a:lnTo>
                  <a:lnTo>
                    <a:pt x="1576548" y="2021950"/>
                  </a:lnTo>
                  <a:lnTo>
                    <a:pt x="1636116" y="2029254"/>
                  </a:lnTo>
                  <a:lnTo>
                    <a:pt x="1696338" y="2035747"/>
                  </a:lnTo>
                  <a:lnTo>
                    <a:pt x="1757187" y="2041415"/>
                  </a:lnTo>
                  <a:lnTo>
                    <a:pt x="1818638" y="2046246"/>
                  </a:lnTo>
                  <a:lnTo>
                    <a:pt x="1880663" y="2050227"/>
                  </a:lnTo>
                  <a:lnTo>
                    <a:pt x="1943236" y="2053346"/>
                  </a:lnTo>
                  <a:lnTo>
                    <a:pt x="2006331" y="2055589"/>
                  </a:lnTo>
                  <a:lnTo>
                    <a:pt x="2069921" y="2056945"/>
                  </a:lnTo>
                  <a:lnTo>
                    <a:pt x="2133981" y="2057400"/>
                  </a:lnTo>
                  <a:lnTo>
                    <a:pt x="2198040" y="2056945"/>
                  </a:lnTo>
                  <a:lnTo>
                    <a:pt x="2261630" y="2055589"/>
                  </a:lnTo>
                  <a:lnTo>
                    <a:pt x="2324725" y="2053346"/>
                  </a:lnTo>
                  <a:lnTo>
                    <a:pt x="2387298" y="2050227"/>
                  </a:lnTo>
                  <a:lnTo>
                    <a:pt x="2449323" y="2046246"/>
                  </a:lnTo>
                  <a:lnTo>
                    <a:pt x="2510774" y="2041415"/>
                  </a:lnTo>
                  <a:lnTo>
                    <a:pt x="2571623" y="2035747"/>
                  </a:lnTo>
                  <a:lnTo>
                    <a:pt x="2631845" y="2029254"/>
                  </a:lnTo>
                  <a:lnTo>
                    <a:pt x="2691413" y="2021950"/>
                  </a:lnTo>
                  <a:lnTo>
                    <a:pt x="2750301" y="2013846"/>
                  </a:lnTo>
                  <a:lnTo>
                    <a:pt x="2808482" y="2004957"/>
                  </a:lnTo>
                  <a:lnTo>
                    <a:pt x="2865930" y="1995294"/>
                  </a:lnTo>
                  <a:lnTo>
                    <a:pt x="2922618" y="1984870"/>
                  </a:lnTo>
                  <a:lnTo>
                    <a:pt x="2978521" y="1973698"/>
                  </a:lnTo>
                  <a:lnTo>
                    <a:pt x="3033611" y="1961791"/>
                  </a:lnTo>
                  <a:lnTo>
                    <a:pt x="3087862" y="1949162"/>
                  </a:lnTo>
                  <a:lnTo>
                    <a:pt x="3141249" y="1935822"/>
                  </a:lnTo>
                  <a:lnTo>
                    <a:pt x="3193744" y="1921786"/>
                  </a:lnTo>
                  <a:lnTo>
                    <a:pt x="3245321" y="1907065"/>
                  </a:lnTo>
                  <a:lnTo>
                    <a:pt x="3295953" y="1891673"/>
                  </a:lnTo>
                  <a:lnTo>
                    <a:pt x="3345615" y="1875621"/>
                  </a:lnTo>
                  <a:lnTo>
                    <a:pt x="3394280" y="1858923"/>
                  </a:lnTo>
                  <a:lnTo>
                    <a:pt x="3441921" y="1841592"/>
                  </a:lnTo>
                  <a:lnTo>
                    <a:pt x="3488512" y="1823641"/>
                  </a:lnTo>
                  <a:lnTo>
                    <a:pt x="3534027" y="1805081"/>
                  </a:lnTo>
                  <a:lnTo>
                    <a:pt x="3578439" y="1785926"/>
                  </a:lnTo>
                  <a:lnTo>
                    <a:pt x="3621721" y="1766188"/>
                  </a:lnTo>
                  <a:lnTo>
                    <a:pt x="3663848" y="1745881"/>
                  </a:lnTo>
                  <a:lnTo>
                    <a:pt x="3704794" y="1725016"/>
                  </a:lnTo>
                  <a:lnTo>
                    <a:pt x="3744530" y="1703607"/>
                  </a:lnTo>
                  <a:lnTo>
                    <a:pt x="3783032" y="1681667"/>
                  </a:lnTo>
                  <a:lnTo>
                    <a:pt x="3820273" y="1659207"/>
                  </a:lnTo>
                  <a:lnTo>
                    <a:pt x="3856225" y="1636241"/>
                  </a:lnTo>
                  <a:lnTo>
                    <a:pt x="3890864" y="1612782"/>
                  </a:lnTo>
                  <a:lnTo>
                    <a:pt x="3924163" y="1588843"/>
                  </a:lnTo>
                  <a:lnTo>
                    <a:pt x="3956094" y="1564435"/>
                  </a:lnTo>
                  <a:lnTo>
                    <a:pt x="3986632" y="1539572"/>
                  </a:lnTo>
                  <a:lnTo>
                    <a:pt x="4015751" y="1514266"/>
                  </a:lnTo>
                  <a:lnTo>
                    <a:pt x="4069623" y="1462379"/>
                  </a:lnTo>
                  <a:lnTo>
                    <a:pt x="4117500" y="1408873"/>
                  </a:lnTo>
                  <a:lnTo>
                    <a:pt x="4159169" y="1353853"/>
                  </a:lnTo>
                  <a:lnTo>
                    <a:pt x="4194421" y="1297418"/>
                  </a:lnTo>
                  <a:lnTo>
                    <a:pt x="4223042" y="1239672"/>
                  </a:lnTo>
                  <a:lnTo>
                    <a:pt x="4244824" y="1180716"/>
                  </a:lnTo>
                  <a:lnTo>
                    <a:pt x="4259553" y="1120651"/>
                  </a:lnTo>
                  <a:lnTo>
                    <a:pt x="4267018" y="1059581"/>
                  </a:lnTo>
                  <a:lnTo>
                    <a:pt x="4267962" y="1028700"/>
                  </a:lnTo>
                  <a:lnTo>
                    <a:pt x="4267018" y="997816"/>
                  </a:lnTo>
                  <a:lnTo>
                    <a:pt x="4259549" y="936740"/>
                  </a:lnTo>
                  <a:lnTo>
                    <a:pt x="4244814" y="876672"/>
                  </a:lnTo>
                  <a:lnTo>
                    <a:pt x="4223025" y="817712"/>
                  </a:lnTo>
                  <a:lnTo>
                    <a:pt x="4194395" y="759963"/>
                  </a:lnTo>
                  <a:lnTo>
                    <a:pt x="4159134" y="703527"/>
                  </a:lnTo>
                  <a:lnTo>
                    <a:pt x="4117454" y="648505"/>
                  </a:lnTo>
                  <a:lnTo>
                    <a:pt x="4069568" y="594998"/>
                  </a:lnTo>
                  <a:lnTo>
                    <a:pt x="4015686" y="543110"/>
                  </a:lnTo>
                  <a:lnTo>
                    <a:pt x="3986563" y="517805"/>
                  </a:lnTo>
                  <a:lnTo>
                    <a:pt x="3956020" y="492942"/>
                  </a:lnTo>
                  <a:lnTo>
                    <a:pt x="3924085" y="468534"/>
                  </a:lnTo>
                  <a:lnTo>
                    <a:pt x="3890782" y="444594"/>
                  </a:lnTo>
                  <a:lnTo>
                    <a:pt x="3856140" y="421136"/>
                  </a:lnTo>
                  <a:lnTo>
                    <a:pt x="3820183" y="398170"/>
                  </a:lnTo>
                  <a:lnTo>
                    <a:pt x="3782939" y="375711"/>
                  </a:lnTo>
                  <a:lnTo>
                    <a:pt x="3744435" y="353771"/>
                  </a:lnTo>
                  <a:lnTo>
                    <a:pt x="3704695" y="332363"/>
                  </a:lnTo>
                  <a:lnTo>
                    <a:pt x="3663748" y="311499"/>
                  </a:lnTo>
                  <a:lnTo>
                    <a:pt x="3621619" y="291192"/>
                  </a:lnTo>
                  <a:lnTo>
                    <a:pt x="3578335" y="271455"/>
                  </a:lnTo>
                  <a:lnTo>
                    <a:pt x="3533921" y="252301"/>
                  </a:lnTo>
                  <a:lnTo>
                    <a:pt x="3488406" y="233742"/>
                  </a:lnTo>
                  <a:lnTo>
                    <a:pt x="3441814" y="215791"/>
                  </a:lnTo>
                  <a:lnTo>
                    <a:pt x="3394173" y="198461"/>
                  </a:lnTo>
                  <a:lnTo>
                    <a:pt x="3345509" y="181764"/>
                  </a:lnTo>
                  <a:lnTo>
                    <a:pt x="3295848" y="165714"/>
                  </a:lnTo>
                  <a:lnTo>
                    <a:pt x="3245216" y="150322"/>
                  </a:lnTo>
                  <a:lnTo>
                    <a:pt x="3193641" y="135602"/>
                  </a:lnTo>
                  <a:lnTo>
                    <a:pt x="3141148" y="121566"/>
                  </a:lnTo>
                  <a:lnTo>
                    <a:pt x="3087764" y="108228"/>
                  </a:lnTo>
                  <a:lnTo>
                    <a:pt x="3033515" y="95599"/>
                  </a:lnTo>
                  <a:lnTo>
                    <a:pt x="2978428" y="83693"/>
                  </a:lnTo>
                  <a:lnTo>
                    <a:pt x="2922530" y="72522"/>
                  </a:lnTo>
                  <a:lnTo>
                    <a:pt x="2865845" y="62099"/>
                  </a:lnTo>
                  <a:lnTo>
                    <a:pt x="2808402" y="52437"/>
                  </a:lnTo>
                  <a:lnTo>
                    <a:pt x="2750226" y="43549"/>
                  </a:lnTo>
                  <a:lnTo>
                    <a:pt x="2691343" y="35446"/>
                  </a:lnTo>
                  <a:lnTo>
                    <a:pt x="2631781" y="28142"/>
                  </a:lnTo>
                  <a:lnTo>
                    <a:pt x="2571565" y="21650"/>
                  </a:lnTo>
                  <a:lnTo>
                    <a:pt x="2510722" y="15983"/>
                  </a:lnTo>
                  <a:lnTo>
                    <a:pt x="2449279" y="11152"/>
                  </a:lnTo>
                  <a:lnTo>
                    <a:pt x="2387261" y="7171"/>
                  </a:lnTo>
                  <a:lnTo>
                    <a:pt x="2324695" y="4053"/>
                  </a:lnTo>
                  <a:lnTo>
                    <a:pt x="2261608" y="1809"/>
                  </a:lnTo>
                  <a:lnTo>
                    <a:pt x="2198022" y="454"/>
                  </a:lnTo>
                  <a:lnTo>
                    <a:pt x="213398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1238" y="4267200"/>
              <a:ext cx="4268470" cy="2057400"/>
            </a:xfrm>
            <a:custGeom>
              <a:avLst/>
              <a:gdLst/>
              <a:ahLst/>
              <a:cxnLst/>
              <a:rect l="l" t="t" r="r" b="b"/>
              <a:pathLst>
                <a:path w="4268470" h="2057400">
                  <a:moveTo>
                    <a:pt x="0" y="1028700"/>
                  </a:moveTo>
                  <a:lnTo>
                    <a:pt x="3754" y="967158"/>
                  </a:lnTo>
                  <a:lnTo>
                    <a:pt x="14878" y="906574"/>
                  </a:lnTo>
                  <a:lnTo>
                    <a:pt x="33160" y="847047"/>
                  </a:lnTo>
                  <a:lnTo>
                    <a:pt x="58388" y="788680"/>
                  </a:lnTo>
                  <a:lnTo>
                    <a:pt x="90351" y="731574"/>
                  </a:lnTo>
                  <a:lnTo>
                    <a:pt x="128837" y="675832"/>
                  </a:lnTo>
                  <a:lnTo>
                    <a:pt x="173637" y="621556"/>
                  </a:lnTo>
                  <a:lnTo>
                    <a:pt x="224538" y="568846"/>
                  </a:lnTo>
                  <a:lnTo>
                    <a:pt x="281329" y="517805"/>
                  </a:lnTo>
                  <a:lnTo>
                    <a:pt x="311867" y="492942"/>
                  </a:lnTo>
                  <a:lnTo>
                    <a:pt x="343798" y="468534"/>
                  </a:lnTo>
                  <a:lnTo>
                    <a:pt x="377097" y="444594"/>
                  </a:lnTo>
                  <a:lnTo>
                    <a:pt x="411736" y="421136"/>
                  </a:lnTo>
                  <a:lnTo>
                    <a:pt x="447688" y="398170"/>
                  </a:lnTo>
                  <a:lnTo>
                    <a:pt x="484929" y="375711"/>
                  </a:lnTo>
                  <a:lnTo>
                    <a:pt x="523431" y="353771"/>
                  </a:lnTo>
                  <a:lnTo>
                    <a:pt x="563167" y="332363"/>
                  </a:lnTo>
                  <a:lnTo>
                    <a:pt x="604113" y="311499"/>
                  </a:lnTo>
                  <a:lnTo>
                    <a:pt x="646240" y="291192"/>
                  </a:lnTo>
                  <a:lnTo>
                    <a:pt x="689522" y="271455"/>
                  </a:lnTo>
                  <a:lnTo>
                    <a:pt x="733934" y="252301"/>
                  </a:lnTo>
                  <a:lnTo>
                    <a:pt x="779449" y="233742"/>
                  </a:lnTo>
                  <a:lnTo>
                    <a:pt x="826040" y="215791"/>
                  </a:lnTo>
                  <a:lnTo>
                    <a:pt x="873681" y="198461"/>
                  </a:lnTo>
                  <a:lnTo>
                    <a:pt x="922346" y="181764"/>
                  </a:lnTo>
                  <a:lnTo>
                    <a:pt x="972008" y="165714"/>
                  </a:lnTo>
                  <a:lnTo>
                    <a:pt x="1022640" y="150322"/>
                  </a:lnTo>
                  <a:lnTo>
                    <a:pt x="1074217" y="135602"/>
                  </a:lnTo>
                  <a:lnTo>
                    <a:pt x="1126712" y="121566"/>
                  </a:lnTo>
                  <a:lnTo>
                    <a:pt x="1180099" y="108228"/>
                  </a:lnTo>
                  <a:lnTo>
                    <a:pt x="1234350" y="95599"/>
                  </a:lnTo>
                  <a:lnTo>
                    <a:pt x="1289440" y="83693"/>
                  </a:lnTo>
                  <a:lnTo>
                    <a:pt x="1345343" y="72522"/>
                  </a:lnTo>
                  <a:lnTo>
                    <a:pt x="1402031" y="62099"/>
                  </a:lnTo>
                  <a:lnTo>
                    <a:pt x="1459479" y="52437"/>
                  </a:lnTo>
                  <a:lnTo>
                    <a:pt x="1517660" y="43549"/>
                  </a:lnTo>
                  <a:lnTo>
                    <a:pt x="1576548" y="35446"/>
                  </a:lnTo>
                  <a:lnTo>
                    <a:pt x="1636116" y="28142"/>
                  </a:lnTo>
                  <a:lnTo>
                    <a:pt x="1696338" y="21650"/>
                  </a:lnTo>
                  <a:lnTo>
                    <a:pt x="1757187" y="15983"/>
                  </a:lnTo>
                  <a:lnTo>
                    <a:pt x="1818638" y="11152"/>
                  </a:lnTo>
                  <a:lnTo>
                    <a:pt x="1880663" y="7171"/>
                  </a:lnTo>
                  <a:lnTo>
                    <a:pt x="1943236" y="4053"/>
                  </a:lnTo>
                  <a:lnTo>
                    <a:pt x="2006331" y="1809"/>
                  </a:lnTo>
                  <a:lnTo>
                    <a:pt x="2069921" y="454"/>
                  </a:lnTo>
                  <a:lnTo>
                    <a:pt x="2133981" y="0"/>
                  </a:lnTo>
                  <a:lnTo>
                    <a:pt x="2198040" y="454"/>
                  </a:lnTo>
                  <a:lnTo>
                    <a:pt x="2261630" y="1810"/>
                  </a:lnTo>
                  <a:lnTo>
                    <a:pt x="2324725" y="4054"/>
                  </a:lnTo>
                  <a:lnTo>
                    <a:pt x="2387298" y="7173"/>
                  </a:lnTo>
                  <a:lnTo>
                    <a:pt x="2449323" y="11155"/>
                  </a:lnTo>
                  <a:lnTo>
                    <a:pt x="2510774" y="15987"/>
                  </a:lnTo>
                  <a:lnTo>
                    <a:pt x="2571623" y="21656"/>
                  </a:lnTo>
                  <a:lnTo>
                    <a:pt x="2631845" y="28149"/>
                  </a:lnTo>
                  <a:lnTo>
                    <a:pt x="2691413" y="35455"/>
                  </a:lnTo>
                  <a:lnTo>
                    <a:pt x="2750301" y="43559"/>
                  </a:lnTo>
                  <a:lnTo>
                    <a:pt x="2808482" y="52449"/>
                  </a:lnTo>
                  <a:lnTo>
                    <a:pt x="2865930" y="62114"/>
                  </a:lnTo>
                  <a:lnTo>
                    <a:pt x="2922618" y="72539"/>
                  </a:lnTo>
                  <a:lnTo>
                    <a:pt x="2978521" y="83712"/>
                  </a:lnTo>
                  <a:lnTo>
                    <a:pt x="3033611" y="95620"/>
                  </a:lnTo>
                  <a:lnTo>
                    <a:pt x="3087862" y="108251"/>
                  </a:lnTo>
                  <a:lnTo>
                    <a:pt x="3141249" y="121592"/>
                  </a:lnTo>
                  <a:lnTo>
                    <a:pt x="3193744" y="135629"/>
                  </a:lnTo>
                  <a:lnTo>
                    <a:pt x="3245321" y="150352"/>
                  </a:lnTo>
                  <a:lnTo>
                    <a:pt x="3295953" y="165746"/>
                  </a:lnTo>
                  <a:lnTo>
                    <a:pt x="3345615" y="181798"/>
                  </a:lnTo>
                  <a:lnTo>
                    <a:pt x="3394280" y="198497"/>
                  </a:lnTo>
                  <a:lnTo>
                    <a:pt x="3441921" y="215830"/>
                  </a:lnTo>
                  <a:lnTo>
                    <a:pt x="3488512" y="233783"/>
                  </a:lnTo>
                  <a:lnTo>
                    <a:pt x="3534027" y="252344"/>
                  </a:lnTo>
                  <a:lnTo>
                    <a:pt x="3578439" y="271500"/>
                  </a:lnTo>
                  <a:lnTo>
                    <a:pt x="3621721" y="291239"/>
                  </a:lnTo>
                  <a:lnTo>
                    <a:pt x="3663848" y="311548"/>
                  </a:lnTo>
                  <a:lnTo>
                    <a:pt x="3704794" y="332413"/>
                  </a:lnTo>
                  <a:lnTo>
                    <a:pt x="3744530" y="353823"/>
                  </a:lnTo>
                  <a:lnTo>
                    <a:pt x="3783032" y="375764"/>
                  </a:lnTo>
                  <a:lnTo>
                    <a:pt x="3820273" y="398224"/>
                  </a:lnTo>
                  <a:lnTo>
                    <a:pt x="3856225" y="421190"/>
                  </a:lnTo>
                  <a:lnTo>
                    <a:pt x="3890864" y="444650"/>
                  </a:lnTo>
                  <a:lnTo>
                    <a:pt x="3924163" y="468590"/>
                  </a:lnTo>
                  <a:lnTo>
                    <a:pt x="3956094" y="492998"/>
                  </a:lnTo>
                  <a:lnTo>
                    <a:pt x="3986632" y="517861"/>
                  </a:lnTo>
                  <a:lnTo>
                    <a:pt x="4015751" y="543166"/>
                  </a:lnTo>
                  <a:lnTo>
                    <a:pt x="4069623" y="595053"/>
                  </a:lnTo>
                  <a:lnTo>
                    <a:pt x="4117500" y="648557"/>
                  </a:lnTo>
                  <a:lnTo>
                    <a:pt x="4159169" y="703575"/>
                  </a:lnTo>
                  <a:lnTo>
                    <a:pt x="4194421" y="760007"/>
                  </a:lnTo>
                  <a:lnTo>
                    <a:pt x="4223042" y="817749"/>
                  </a:lnTo>
                  <a:lnTo>
                    <a:pt x="4244824" y="876700"/>
                  </a:lnTo>
                  <a:lnTo>
                    <a:pt x="4259553" y="936759"/>
                  </a:lnTo>
                  <a:lnTo>
                    <a:pt x="4267018" y="997822"/>
                  </a:lnTo>
                  <a:lnTo>
                    <a:pt x="4267962" y="1028700"/>
                  </a:lnTo>
                  <a:lnTo>
                    <a:pt x="4267018" y="1059581"/>
                  </a:lnTo>
                  <a:lnTo>
                    <a:pt x="4264207" y="1090235"/>
                  </a:lnTo>
                  <a:lnTo>
                    <a:pt x="4253083" y="1150816"/>
                  </a:lnTo>
                  <a:lnTo>
                    <a:pt x="4234801" y="1210339"/>
                  </a:lnTo>
                  <a:lnTo>
                    <a:pt x="4209573" y="1268703"/>
                  </a:lnTo>
                  <a:lnTo>
                    <a:pt x="4177610" y="1325806"/>
                  </a:lnTo>
                  <a:lnTo>
                    <a:pt x="4139124" y="1381546"/>
                  </a:lnTo>
                  <a:lnTo>
                    <a:pt x="4094324" y="1435822"/>
                  </a:lnTo>
                  <a:lnTo>
                    <a:pt x="4043423" y="1488531"/>
                  </a:lnTo>
                  <a:lnTo>
                    <a:pt x="3986632" y="1539572"/>
                  </a:lnTo>
                  <a:lnTo>
                    <a:pt x="3956094" y="1564435"/>
                  </a:lnTo>
                  <a:lnTo>
                    <a:pt x="3924163" y="1588843"/>
                  </a:lnTo>
                  <a:lnTo>
                    <a:pt x="3890864" y="1612782"/>
                  </a:lnTo>
                  <a:lnTo>
                    <a:pt x="3856225" y="1636241"/>
                  </a:lnTo>
                  <a:lnTo>
                    <a:pt x="3820273" y="1659207"/>
                  </a:lnTo>
                  <a:lnTo>
                    <a:pt x="3783032" y="1681667"/>
                  </a:lnTo>
                  <a:lnTo>
                    <a:pt x="3744530" y="1703607"/>
                  </a:lnTo>
                  <a:lnTo>
                    <a:pt x="3704794" y="1725016"/>
                  </a:lnTo>
                  <a:lnTo>
                    <a:pt x="3663848" y="1745881"/>
                  </a:lnTo>
                  <a:lnTo>
                    <a:pt x="3621721" y="1766188"/>
                  </a:lnTo>
                  <a:lnTo>
                    <a:pt x="3578439" y="1785926"/>
                  </a:lnTo>
                  <a:lnTo>
                    <a:pt x="3534027" y="1805081"/>
                  </a:lnTo>
                  <a:lnTo>
                    <a:pt x="3488512" y="1823641"/>
                  </a:lnTo>
                  <a:lnTo>
                    <a:pt x="3441921" y="1841592"/>
                  </a:lnTo>
                  <a:lnTo>
                    <a:pt x="3394280" y="1858923"/>
                  </a:lnTo>
                  <a:lnTo>
                    <a:pt x="3345615" y="1875621"/>
                  </a:lnTo>
                  <a:lnTo>
                    <a:pt x="3295953" y="1891673"/>
                  </a:lnTo>
                  <a:lnTo>
                    <a:pt x="3245321" y="1907065"/>
                  </a:lnTo>
                  <a:lnTo>
                    <a:pt x="3193744" y="1921786"/>
                  </a:lnTo>
                  <a:lnTo>
                    <a:pt x="3141249" y="1935822"/>
                  </a:lnTo>
                  <a:lnTo>
                    <a:pt x="3087862" y="1949162"/>
                  </a:lnTo>
                  <a:lnTo>
                    <a:pt x="3033611" y="1961791"/>
                  </a:lnTo>
                  <a:lnTo>
                    <a:pt x="2978521" y="1973698"/>
                  </a:lnTo>
                  <a:lnTo>
                    <a:pt x="2922618" y="1984870"/>
                  </a:lnTo>
                  <a:lnTo>
                    <a:pt x="2865930" y="1995294"/>
                  </a:lnTo>
                  <a:lnTo>
                    <a:pt x="2808482" y="2004957"/>
                  </a:lnTo>
                  <a:lnTo>
                    <a:pt x="2750301" y="2013846"/>
                  </a:lnTo>
                  <a:lnTo>
                    <a:pt x="2691413" y="2021950"/>
                  </a:lnTo>
                  <a:lnTo>
                    <a:pt x="2631845" y="2029254"/>
                  </a:lnTo>
                  <a:lnTo>
                    <a:pt x="2571623" y="2035747"/>
                  </a:lnTo>
                  <a:lnTo>
                    <a:pt x="2510774" y="2041415"/>
                  </a:lnTo>
                  <a:lnTo>
                    <a:pt x="2449323" y="2046246"/>
                  </a:lnTo>
                  <a:lnTo>
                    <a:pt x="2387298" y="2050227"/>
                  </a:lnTo>
                  <a:lnTo>
                    <a:pt x="2324725" y="2053346"/>
                  </a:lnTo>
                  <a:lnTo>
                    <a:pt x="2261630" y="2055589"/>
                  </a:lnTo>
                  <a:lnTo>
                    <a:pt x="2198040" y="2056945"/>
                  </a:lnTo>
                  <a:lnTo>
                    <a:pt x="2133981" y="2057400"/>
                  </a:lnTo>
                  <a:lnTo>
                    <a:pt x="2069921" y="2056945"/>
                  </a:lnTo>
                  <a:lnTo>
                    <a:pt x="2006331" y="2055589"/>
                  </a:lnTo>
                  <a:lnTo>
                    <a:pt x="1943236" y="2053346"/>
                  </a:lnTo>
                  <a:lnTo>
                    <a:pt x="1880663" y="2050227"/>
                  </a:lnTo>
                  <a:lnTo>
                    <a:pt x="1818638" y="2046246"/>
                  </a:lnTo>
                  <a:lnTo>
                    <a:pt x="1757187" y="2041415"/>
                  </a:lnTo>
                  <a:lnTo>
                    <a:pt x="1696338" y="2035747"/>
                  </a:lnTo>
                  <a:lnTo>
                    <a:pt x="1636116" y="2029254"/>
                  </a:lnTo>
                  <a:lnTo>
                    <a:pt x="1576548" y="2021950"/>
                  </a:lnTo>
                  <a:lnTo>
                    <a:pt x="1517660" y="2013846"/>
                  </a:lnTo>
                  <a:lnTo>
                    <a:pt x="1459479" y="2004957"/>
                  </a:lnTo>
                  <a:lnTo>
                    <a:pt x="1402031" y="1995294"/>
                  </a:lnTo>
                  <a:lnTo>
                    <a:pt x="1345343" y="1984870"/>
                  </a:lnTo>
                  <a:lnTo>
                    <a:pt x="1289440" y="1973698"/>
                  </a:lnTo>
                  <a:lnTo>
                    <a:pt x="1234350" y="1961791"/>
                  </a:lnTo>
                  <a:lnTo>
                    <a:pt x="1180099" y="1949162"/>
                  </a:lnTo>
                  <a:lnTo>
                    <a:pt x="1126712" y="1935822"/>
                  </a:lnTo>
                  <a:lnTo>
                    <a:pt x="1074217" y="1921786"/>
                  </a:lnTo>
                  <a:lnTo>
                    <a:pt x="1022640" y="1907065"/>
                  </a:lnTo>
                  <a:lnTo>
                    <a:pt x="972008" y="1891673"/>
                  </a:lnTo>
                  <a:lnTo>
                    <a:pt x="922346" y="1875621"/>
                  </a:lnTo>
                  <a:lnTo>
                    <a:pt x="873681" y="1858923"/>
                  </a:lnTo>
                  <a:lnTo>
                    <a:pt x="826040" y="1841592"/>
                  </a:lnTo>
                  <a:lnTo>
                    <a:pt x="779449" y="1823641"/>
                  </a:lnTo>
                  <a:lnTo>
                    <a:pt x="733934" y="1805081"/>
                  </a:lnTo>
                  <a:lnTo>
                    <a:pt x="689522" y="1785926"/>
                  </a:lnTo>
                  <a:lnTo>
                    <a:pt x="646240" y="1766188"/>
                  </a:lnTo>
                  <a:lnTo>
                    <a:pt x="604113" y="1745881"/>
                  </a:lnTo>
                  <a:lnTo>
                    <a:pt x="563167" y="1725016"/>
                  </a:lnTo>
                  <a:lnTo>
                    <a:pt x="523431" y="1703607"/>
                  </a:lnTo>
                  <a:lnTo>
                    <a:pt x="484929" y="1681667"/>
                  </a:lnTo>
                  <a:lnTo>
                    <a:pt x="447688" y="1659207"/>
                  </a:lnTo>
                  <a:lnTo>
                    <a:pt x="411736" y="1636241"/>
                  </a:lnTo>
                  <a:lnTo>
                    <a:pt x="377097" y="1612782"/>
                  </a:lnTo>
                  <a:lnTo>
                    <a:pt x="343798" y="1588843"/>
                  </a:lnTo>
                  <a:lnTo>
                    <a:pt x="311867" y="1564435"/>
                  </a:lnTo>
                  <a:lnTo>
                    <a:pt x="281329" y="1539572"/>
                  </a:lnTo>
                  <a:lnTo>
                    <a:pt x="252210" y="1514266"/>
                  </a:lnTo>
                  <a:lnTo>
                    <a:pt x="198338" y="1462379"/>
                  </a:lnTo>
                  <a:lnTo>
                    <a:pt x="150461" y="1408873"/>
                  </a:lnTo>
                  <a:lnTo>
                    <a:pt x="108792" y="1353853"/>
                  </a:lnTo>
                  <a:lnTo>
                    <a:pt x="73540" y="1297418"/>
                  </a:lnTo>
                  <a:lnTo>
                    <a:pt x="44919" y="1239672"/>
                  </a:lnTo>
                  <a:lnTo>
                    <a:pt x="23137" y="1180716"/>
                  </a:lnTo>
                  <a:lnTo>
                    <a:pt x="8408" y="1120651"/>
                  </a:lnTo>
                  <a:lnTo>
                    <a:pt x="943" y="1059581"/>
                  </a:lnTo>
                  <a:lnTo>
                    <a:pt x="0" y="1028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15839" y="4416932"/>
            <a:ext cx="278384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671330"/>
            <a:ext cx="2495423" cy="36671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3" y="24573"/>
            <a:ext cx="9139174" cy="6833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4964" y="0"/>
            <a:ext cx="543687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A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00AF50"/>
                </a:solidFill>
              </a:rPr>
              <a:t>V</a:t>
            </a:r>
            <a:r>
              <a:rPr dirty="0" spc="-5">
                <a:solidFill>
                  <a:srgbClr val="6F2F9F"/>
                </a:solidFill>
              </a:rPr>
              <a:t>i</a:t>
            </a:r>
            <a:r>
              <a:rPr dirty="0" spc="-5">
                <a:solidFill>
                  <a:srgbClr val="FFFF00"/>
                </a:solidFill>
              </a:rPr>
              <a:t>d</a:t>
            </a:r>
            <a:r>
              <a:rPr dirty="0" spc="-5"/>
              <a:t>e</a:t>
            </a:r>
            <a:r>
              <a:rPr dirty="0" spc="-5">
                <a:solidFill>
                  <a:srgbClr val="FFC000"/>
                </a:solidFill>
              </a:rPr>
              <a:t>o</a:t>
            </a:r>
            <a:r>
              <a:rPr dirty="0" spc="-40">
                <a:solidFill>
                  <a:srgbClr val="FFC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G</a:t>
            </a:r>
            <a:r>
              <a:rPr dirty="0" spc="-5">
                <a:solidFill>
                  <a:srgbClr val="6F2F9F"/>
                </a:solidFill>
              </a:rPr>
              <a:t>a</a:t>
            </a:r>
            <a:r>
              <a:rPr dirty="0" spc="-5">
                <a:solidFill>
                  <a:srgbClr val="00AF50"/>
                </a:solidFill>
              </a:rPr>
              <a:t>m</a:t>
            </a:r>
            <a:r>
              <a:rPr dirty="0" spc="-5">
                <a:solidFill>
                  <a:srgbClr val="FFC000"/>
                </a:solidFill>
              </a:rPr>
              <a:t>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37410" y="767969"/>
            <a:ext cx="5410200" cy="82550"/>
            <a:chOff x="1637410" y="767969"/>
            <a:chExt cx="5410200" cy="82550"/>
          </a:xfrm>
        </p:grpSpPr>
        <p:sp>
          <p:nvSpPr>
            <p:cNvPr id="5" name="object 5"/>
            <p:cNvSpPr/>
            <p:nvPr/>
          </p:nvSpPr>
          <p:spPr>
            <a:xfrm>
              <a:off x="1637410" y="767969"/>
              <a:ext cx="759460" cy="82550"/>
            </a:xfrm>
            <a:custGeom>
              <a:avLst/>
              <a:gdLst/>
              <a:ahLst/>
              <a:cxnLst/>
              <a:rect l="l" t="t" r="r" b="b"/>
              <a:pathLst>
                <a:path w="759460" h="82550">
                  <a:moveTo>
                    <a:pt x="75895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58951" y="82296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96362" y="767969"/>
              <a:ext cx="541020" cy="82550"/>
            </a:xfrm>
            <a:custGeom>
              <a:avLst/>
              <a:gdLst/>
              <a:ahLst/>
              <a:cxnLst/>
              <a:rect l="l" t="t" r="r" b="b"/>
              <a:pathLst>
                <a:path w="541019" h="82550">
                  <a:moveTo>
                    <a:pt x="54101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541019" y="82296"/>
                  </a:lnTo>
                  <a:lnTo>
                    <a:pt x="54101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37382" y="767969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5" h="82550">
                  <a:moveTo>
                    <a:pt x="22402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8" y="8229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61410" y="767969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52138" y="767969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12386" y="767969"/>
              <a:ext cx="492759" cy="82550"/>
            </a:xfrm>
            <a:custGeom>
              <a:avLst/>
              <a:gdLst/>
              <a:ahLst/>
              <a:cxnLst/>
              <a:rect l="l" t="t" r="r" b="b"/>
              <a:pathLst>
                <a:path w="492760" h="82550">
                  <a:moveTo>
                    <a:pt x="49225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2251" y="82296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04638" y="767969"/>
              <a:ext cx="788035" cy="82550"/>
            </a:xfrm>
            <a:custGeom>
              <a:avLst/>
              <a:gdLst/>
              <a:ahLst/>
              <a:cxnLst/>
              <a:rect l="l" t="t" r="r" b="b"/>
              <a:pathLst>
                <a:path w="788035" h="82550">
                  <a:moveTo>
                    <a:pt x="78790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87908" y="82296"/>
                  </a:lnTo>
                  <a:lnTo>
                    <a:pt x="7879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92546" y="767969"/>
              <a:ext cx="451484" cy="82550"/>
            </a:xfrm>
            <a:custGeom>
              <a:avLst/>
              <a:gdLst/>
              <a:ahLst/>
              <a:cxnLst/>
              <a:rect l="l" t="t" r="r" b="b"/>
              <a:pathLst>
                <a:path w="451485" h="82550">
                  <a:moveTo>
                    <a:pt x="45110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51103" y="82296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43651" y="767969"/>
              <a:ext cx="744220" cy="82550"/>
            </a:xfrm>
            <a:custGeom>
              <a:avLst/>
              <a:gdLst/>
              <a:ahLst/>
              <a:cxnLst/>
              <a:rect l="l" t="t" r="r" b="b"/>
              <a:pathLst>
                <a:path w="744220" h="82550">
                  <a:moveTo>
                    <a:pt x="74371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43712" y="82296"/>
                  </a:lnTo>
                  <a:lnTo>
                    <a:pt x="74371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587363" y="767969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475357" y="858977"/>
            <a:ext cx="3735704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5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z="7200" spc="-5" b="1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dirty="0" sz="7200" spc="-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7200" spc="-5" b="1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l</a:t>
            </a:r>
            <a:r>
              <a:rPr dirty="0" sz="7200" spc="-5" b="1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dirty="0" sz="7200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z="7200" spc="-80" b="1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dirty="0" sz="72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87802" y="1865248"/>
            <a:ext cx="3709670" cy="82550"/>
            <a:chOff x="2487802" y="1865248"/>
            <a:chExt cx="3709670" cy="82550"/>
          </a:xfrm>
        </p:grpSpPr>
        <p:sp>
          <p:nvSpPr>
            <p:cNvPr id="17" name="object 17"/>
            <p:cNvSpPr/>
            <p:nvPr/>
          </p:nvSpPr>
          <p:spPr>
            <a:xfrm>
              <a:off x="2487802" y="1865248"/>
              <a:ext cx="485140" cy="82550"/>
            </a:xfrm>
            <a:custGeom>
              <a:avLst/>
              <a:gdLst/>
              <a:ahLst/>
              <a:cxnLst/>
              <a:rect l="l" t="t" r="r" b="b"/>
              <a:pathLst>
                <a:path w="485139" h="82550">
                  <a:moveTo>
                    <a:pt x="48463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4631" y="82296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72434" y="1865248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463163" y="1865248"/>
              <a:ext cx="451484" cy="82550"/>
            </a:xfrm>
            <a:custGeom>
              <a:avLst/>
              <a:gdLst/>
              <a:ahLst/>
              <a:cxnLst/>
              <a:rect l="l" t="t" r="r" b="b"/>
              <a:pathLst>
                <a:path w="451485" h="82550">
                  <a:moveTo>
                    <a:pt x="45110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51103" y="82296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14266" y="1865248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138295" y="1865248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362323" y="1865248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22570" y="1865248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13298" y="1865248"/>
              <a:ext cx="424180" cy="82550"/>
            </a:xfrm>
            <a:custGeom>
              <a:avLst/>
              <a:gdLst/>
              <a:ahLst/>
              <a:cxnLst/>
              <a:rect l="l" t="t" r="r" b="b"/>
              <a:pathLst>
                <a:path w="424179" h="82550">
                  <a:moveTo>
                    <a:pt x="42367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23672" y="82296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736970" y="1865248"/>
              <a:ext cx="460375" cy="82550"/>
            </a:xfrm>
            <a:custGeom>
              <a:avLst/>
              <a:gdLst/>
              <a:ahLst/>
              <a:cxnLst/>
              <a:rect l="l" t="t" r="r" b="b"/>
              <a:pathLst>
                <a:path w="460375" h="82550">
                  <a:moveTo>
                    <a:pt x="46024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60248" y="8229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35330" y="2070938"/>
            <a:ext cx="7923530" cy="2075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Ms. Wiegman </a:t>
            </a:r>
            <a:r>
              <a:rPr dirty="0" sz="2400" spc="-10">
                <a:latin typeface="Calibri"/>
                <a:cs typeface="Calibri"/>
              </a:rPr>
              <a:t>gives </a:t>
            </a:r>
            <a:r>
              <a:rPr dirty="0" sz="2400" spc="-5">
                <a:latin typeface="Calibri"/>
                <a:cs typeface="Calibri"/>
              </a:rPr>
              <a:t>Henrique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35">
                <a:latin typeface="Calibri"/>
                <a:cs typeface="Calibri"/>
              </a:rPr>
              <a:t>Vorgai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special job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do. She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wants </a:t>
            </a:r>
            <a:r>
              <a:rPr dirty="0" sz="2400">
                <a:latin typeface="Calibri"/>
                <a:cs typeface="Calibri"/>
              </a:rPr>
              <a:t>them </a:t>
            </a:r>
            <a:r>
              <a:rPr dirty="0" sz="2400" spc="-15">
                <a:latin typeface="Calibri"/>
                <a:cs typeface="Calibri"/>
              </a:rPr>
              <a:t>to get </a:t>
            </a:r>
            <a:r>
              <a:rPr dirty="0" sz="2400">
                <a:latin typeface="Calibri"/>
                <a:cs typeface="Calibri"/>
              </a:rPr>
              <a:t>8 </a:t>
            </a:r>
            <a:r>
              <a:rPr dirty="0" sz="2400" spc="-5">
                <a:latin typeface="Calibri"/>
                <a:cs typeface="Calibri"/>
              </a:rPr>
              <a:t>math </a:t>
            </a:r>
            <a:r>
              <a:rPr dirty="0" sz="2400">
                <a:latin typeface="Calibri"/>
                <a:cs typeface="Calibri"/>
              </a:rPr>
              <a:t>video </a:t>
            </a:r>
            <a:r>
              <a:rPr dirty="0" sz="2400" spc="-10">
                <a:latin typeface="Calibri"/>
                <a:cs typeface="Calibri"/>
              </a:rPr>
              <a:t>games </a:t>
            </a:r>
            <a:r>
              <a:rPr dirty="0" sz="2400">
                <a:latin typeface="Calibri"/>
                <a:cs typeface="Calibri"/>
              </a:rPr>
              <a:t>and 8 </a:t>
            </a:r>
            <a:r>
              <a:rPr dirty="0" sz="2400" spc="-5">
                <a:latin typeface="Calibri"/>
                <a:cs typeface="Calibri"/>
              </a:rPr>
              <a:t>science </a:t>
            </a:r>
            <a:r>
              <a:rPr dirty="0" sz="2400">
                <a:latin typeface="Calibri"/>
                <a:cs typeface="Calibri"/>
              </a:rPr>
              <a:t>video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games.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How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many</a:t>
            </a:r>
            <a:r>
              <a:rPr dirty="0" sz="2400" spc="-10">
                <a:latin typeface="Calibri"/>
                <a:cs typeface="Calibri"/>
              </a:rPr>
              <a:t> games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supposed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get?</a:t>
            </a:r>
            <a:endParaRPr sz="2400">
              <a:latin typeface="Calibri"/>
              <a:cs typeface="Calibri"/>
            </a:endParaRPr>
          </a:p>
          <a:p>
            <a:pPr algn="ctr" marR="715645">
              <a:lnSpc>
                <a:spcPts val="7500"/>
              </a:lnSpc>
            </a:pPr>
            <a:r>
              <a:rPr dirty="0" sz="7200" spc="-5" b="1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dirty="0" sz="7200" spc="-5" b="1">
                <a:solidFill>
                  <a:srgbClr val="FFC000"/>
                </a:solidFill>
                <a:latin typeface="Calibri"/>
                <a:cs typeface="Calibri"/>
              </a:rPr>
              <a:t>+</a:t>
            </a:r>
            <a:r>
              <a:rPr dirty="0" sz="7200" spc="-5" b="1">
                <a:solidFill>
                  <a:srgbClr val="FFFF00"/>
                </a:solidFill>
                <a:latin typeface="Calibri"/>
                <a:cs typeface="Calibri"/>
              </a:rPr>
              <a:t>8</a:t>
            </a:r>
            <a:r>
              <a:rPr dirty="0" sz="7200" spc="-5" b="1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84348" y="3911993"/>
            <a:ext cx="887730" cy="1839595"/>
            <a:chOff x="2784348" y="3911993"/>
            <a:chExt cx="887730" cy="1839595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845" y="4019486"/>
              <a:ext cx="360362" cy="8175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4348" y="4019486"/>
              <a:ext cx="707072" cy="8175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1271" y="4006532"/>
              <a:ext cx="360362" cy="8175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4602" y="4933861"/>
              <a:ext cx="360362" cy="8175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8531" y="4933861"/>
              <a:ext cx="360362" cy="8175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9707" y="3911993"/>
              <a:ext cx="822960" cy="102182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8744" y="4933861"/>
              <a:ext cx="360362" cy="81756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964432" y="3922191"/>
            <a:ext cx="935990" cy="1796414"/>
            <a:chOff x="3964432" y="3922191"/>
            <a:chExt cx="935990" cy="1796414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7726" y="4020375"/>
              <a:ext cx="360362" cy="8175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4432" y="4019486"/>
              <a:ext cx="360362" cy="8175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9742" y="4020375"/>
              <a:ext cx="360362" cy="8175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9529" y="4020375"/>
              <a:ext cx="360362" cy="8175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4432" y="4894376"/>
              <a:ext cx="360362" cy="8175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4617" y="4894376"/>
              <a:ext cx="365125" cy="81756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9529" y="4900510"/>
              <a:ext cx="365125" cy="8175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84586" y="3922191"/>
              <a:ext cx="915581" cy="1001471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18719" y="4562906"/>
            <a:ext cx="1967230" cy="109918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92426" y="5857773"/>
            <a:ext cx="1930400" cy="1013460"/>
            <a:chOff x="1892426" y="5857773"/>
            <a:chExt cx="1930400" cy="1013460"/>
          </a:xfrm>
        </p:grpSpPr>
        <p:sp>
          <p:nvSpPr>
            <p:cNvPr id="46" name="object 46"/>
            <p:cNvSpPr/>
            <p:nvPr/>
          </p:nvSpPr>
          <p:spPr>
            <a:xfrm>
              <a:off x="1905126" y="5870473"/>
              <a:ext cx="1905000" cy="988060"/>
            </a:xfrm>
            <a:custGeom>
              <a:avLst/>
              <a:gdLst/>
              <a:ahLst/>
              <a:cxnLst/>
              <a:rect l="l" t="t" r="r" b="b"/>
              <a:pathLst>
                <a:path w="1905000" h="988059">
                  <a:moveTo>
                    <a:pt x="1905000" y="0"/>
                  </a:moveTo>
                  <a:lnTo>
                    <a:pt x="0" y="0"/>
                  </a:lnTo>
                  <a:lnTo>
                    <a:pt x="0" y="987526"/>
                  </a:lnTo>
                  <a:lnTo>
                    <a:pt x="1905000" y="987526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905126" y="5870473"/>
              <a:ext cx="1905000" cy="988060"/>
            </a:xfrm>
            <a:custGeom>
              <a:avLst/>
              <a:gdLst/>
              <a:ahLst/>
              <a:cxnLst/>
              <a:rect l="l" t="t" r="r" b="b"/>
              <a:pathLst>
                <a:path w="1905000" h="988059">
                  <a:moveTo>
                    <a:pt x="0" y="987526"/>
                  </a:moveTo>
                  <a:lnTo>
                    <a:pt x="1905000" y="987526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98752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1917826" y="6200343"/>
            <a:ext cx="1879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344542" y="5891123"/>
            <a:ext cx="1797050" cy="979805"/>
            <a:chOff x="4344542" y="5891123"/>
            <a:chExt cx="1797050" cy="979805"/>
          </a:xfrm>
        </p:grpSpPr>
        <p:sp>
          <p:nvSpPr>
            <p:cNvPr id="50" name="object 50"/>
            <p:cNvSpPr/>
            <p:nvPr/>
          </p:nvSpPr>
          <p:spPr>
            <a:xfrm>
              <a:off x="4357242" y="5903823"/>
              <a:ext cx="1771650" cy="954405"/>
            </a:xfrm>
            <a:custGeom>
              <a:avLst/>
              <a:gdLst/>
              <a:ahLst/>
              <a:cxnLst/>
              <a:rect l="l" t="t" r="r" b="b"/>
              <a:pathLst>
                <a:path w="1771650" h="954404">
                  <a:moveTo>
                    <a:pt x="1771141" y="0"/>
                  </a:moveTo>
                  <a:lnTo>
                    <a:pt x="0" y="0"/>
                  </a:lnTo>
                  <a:lnTo>
                    <a:pt x="0" y="954176"/>
                  </a:lnTo>
                  <a:lnTo>
                    <a:pt x="1771141" y="954176"/>
                  </a:lnTo>
                  <a:lnTo>
                    <a:pt x="177114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4357242" y="5903823"/>
              <a:ext cx="1771650" cy="954405"/>
            </a:xfrm>
            <a:custGeom>
              <a:avLst/>
              <a:gdLst/>
              <a:ahLst/>
              <a:cxnLst/>
              <a:rect l="l" t="t" r="r" b="b"/>
              <a:pathLst>
                <a:path w="1771650" h="954404">
                  <a:moveTo>
                    <a:pt x="0" y="954176"/>
                  </a:moveTo>
                  <a:lnTo>
                    <a:pt x="1771141" y="954176"/>
                  </a:lnTo>
                  <a:lnTo>
                    <a:pt x="1771141" y="0"/>
                  </a:lnTo>
                  <a:lnTo>
                    <a:pt x="0" y="0"/>
                  </a:lnTo>
                  <a:lnTo>
                    <a:pt x="0" y="95417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4369942" y="6217107"/>
            <a:ext cx="1746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79971" y="4576762"/>
            <a:ext cx="2133600" cy="108521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4" name="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914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3" y="24573"/>
            <a:ext cx="9139174" cy="6833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73700" y="3873500"/>
            <a:ext cx="3302000" cy="2159000"/>
            <a:chOff x="5473700" y="3873500"/>
            <a:chExt cx="3302000" cy="2159000"/>
          </a:xfrm>
        </p:grpSpPr>
        <p:sp>
          <p:nvSpPr>
            <p:cNvPr id="5" name="object 5"/>
            <p:cNvSpPr/>
            <p:nvPr/>
          </p:nvSpPr>
          <p:spPr>
            <a:xfrm>
              <a:off x="5486400" y="3886200"/>
              <a:ext cx="3276600" cy="2133600"/>
            </a:xfrm>
            <a:custGeom>
              <a:avLst/>
              <a:gdLst/>
              <a:ahLst/>
              <a:cxnLst/>
              <a:rect l="l" t="t" r="r" b="b"/>
              <a:pathLst>
                <a:path w="3276600" h="2133600">
                  <a:moveTo>
                    <a:pt x="1638300" y="0"/>
                  </a:moveTo>
                  <a:lnTo>
                    <a:pt x="1580788" y="645"/>
                  </a:lnTo>
                  <a:lnTo>
                    <a:pt x="1523773" y="2566"/>
                  </a:lnTo>
                  <a:lnTo>
                    <a:pt x="1467289" y="5742"/>
                  </a:lnTo>
                  <a:lnTo>
                    <a:pt x="1411367" y="10153"/>
                  </a:lnTo>
                  <a:lnTo>
                    <a:pt x="1356040" y="15776"/>
                  </a:lnTo>
                  <a:lnTo>
                    <a:pt x="1301340" y="22590"/>
                  </a:lnTo>
                  <a:lnTo>
                    <a:pt x="1247301" y="30575"/>
                  </a:lnTo>
                  <a:lnTo>
                    <a:pt x="1193954" y="39710"/>
                  </a:lnTo>
                  <a:lnTo>
                    <a:pt x="1141332" y="49972"/>
                  </a:lnTo>
                  <a:lnTo>
                    <a:pt x="1089467" y="61341"/>
                  </a:lnTo>
                  <a:lnTo>
                    <a:pt x="1038393" y="73796"/>
                  </a:lnTo>
                  <a:lnTo>
                    <a:pt x="988140" y="87316"/>
                  </a:lnTo>
                  <a:lnTo>
                    <a:pt x="938743" y="101879"/>
                  </a:lnTo>
                  <a:lnTo>
                    <a:pt x="890234" y="117464"/>
                  </a:lnTo>
                  <a:lnTo>
                    <a:pt x="842644" y="134051"/>
                  </a:lnTo>
                  <a:lnTo>
                    <a:pt x="796007" y="151617"/>
                  </a:lnTo>
                  <a:lnTo>
                    <a:pt x="750355" y="170143"/>
                  </a:lnTo>
                  <a:lnTo>
                    <a:pt x="705720" y="189606"/>
                  </a:lnTo>
                  <a:lnTo>
                    <a:pt x="662135" y="209985"/>
                  </a:lnTo>
                  <a:lnTo>
                    <a:pt x="619633" y="231260"/>
                  </a:lnTo>
                  <a:lnTo>
                    <a:pt x="578246" y="253409"/>
                  </a:lnTo>
                  <a:lnTo>
                    <a:pt x="538006" y="276411"/>
                  </a:lnTo>
                  <a:lnTo>
                    <a:pt x="498946" y="300245"/>
                  </a:lnTo>
                  <a:lnTo>
                    <a:pt x="461099" y="324889"/>
                  </a:lnTo>
                  <a:lnTo>
                    <a:pt x="424497" y="350324"/>
                  </a:lnTo>
                  <a:lnTo>
                    <a:pt x="389172" y="376526"/>
                  </a:lnTo>
                  <a:lnTo>
                    <a:pt x="355157" y="403476"/>
                  </a:lnTo>
                  <a:lnTo>
                    <a:pt x="322484" y="431151"/>
                  </a:lnTo>
                  <a:lnTo>
                    <a:pt x="291187" y="459532"/>
                  </a:lnTo>
                  <a:lnTo>
                    <a:pt x="261297" y="488596"/>
                  </a:lnTo>
                  <a:lnTo>
                    <a:pt x="232847" y="518323"/>
                  </a:lnTo>
                  <a:lnTo>
                    <a:pt x="205869" y="548692"/>
                  </a:lnTo>
                  <a:lnTo>
                    <a:pt x="180396" y="579680"/>
                  </a:lnTo>
                  <a:lnTo>
                    <a:pt x="156461" y="611268"/>
                  </a:lnTo>
                  <a:lnTo>
                    <a:pt x="134096" y="643434"/>
                  </a:lnTo>
                  <a:lnTo>
                    <a:pt x="113333" y="676156"/>
                  </a:lnTo>
                  <a:lnTo>
                    <a:pt x="94205" y="709414"/>
                  </a:lnTo>
                  <a:lnTo>
                    <a:pt x="60985" y="777453"/>
                  </a:lnTo>
                  <a:lnTo>
                    <a:pt x="34694" y="847380"/>
                  </a:lnTo>
                  <a:lnTo>
                    <a:pt x="15592" y="919026"/>
                  </a:lnTo>
                  <a:lnTo>
                    <a:pt x="3941" y="992222"/>
                  </a:lnTo>
                  <a:lnTo>
                    <a:pt x="0" y="1066800"/>
                  </a:lnTo>
                  <a:lnTo>
                    <a:pt x="990" y="1104250"/>
                  </a:lnTo>
                  <a:lnTo>
                    <a:pt x="8819" y="1178158"/>
                  </a:lnTo>
                  <a:lnTo>
                    <a:pt x="24228" y="1250600"/>
                  </a:lnTo>
                  <a:lnTo>
                    <a:pt x="46957" y="1321408"/>
                  </a:lnTo>
                  <a:lnTo>
                    <a:pt x="76745" y="1390412"/>
                  </a:lnTo>
                  <a:lnTo>
                    <a:pt x="113333" y="1457443"/>
                  </a:lnTo>
                  <a:lnTo>
                    <a:pt x="134096" y="1490165"/>
                  </a:lnTo>
                  <a:lnTo>
                    <a:pt x="156461" y="1522331"/>
                  </a:lnTo>
                  <a:lnTo>
                    <a:pt x="180396" y="1553919"/>
                  </a:lnTo>
                  <a:lnTo>
                    <a:pt x="205869" y="1584907"/>
                  </a:lnTo>
                  <a:lnTo>
                    <a:pt x="232847" y="1615276"/>
                  </a:lnTo>
                  <a:lnTo>
                    <a:pt x="261297" y="1645003"/>
                  </a:lnTo>
                  <a:lnTo>
                    <a:pt x="291187" y="1674067"/>
                  </a:lnTo>
                  <a:lnTo>
                    <a:pt x="322484" y="1702448"/>
                  </a:lnTo>
                  <a:lnTo>
                    <a:pt x="355157" y="1730123"/>
                  </a:lnTo>
                  <a:lnTo>
                    <a:pt x="389172" y="1757073"/>
                  </a:lnTo>
                  <a:lnTo>
                    <a:pt x="424497" y="1783275"/>
                  </a:lnTo>
                  <a:lnTo>
                    <a:pt x="461099" y="1808710"/>
                  </a:lnTo>
                  <a:lnTo>
                    <a:pt x="498946" y="1833354"/>
                  </a:lnTo>
                  <a:lnTo>
                    <a:pt x="538006" y="1857188"/>
                  </a:lnTo>
                  <a:lnTo>
                    <a:pt x="578246" y="1880190"/>
                  </a:lnTo>
                  <a:lnTo>
                    <a:pt x="619633" y="1902339"/>
                  </a:lnTo>
                  <a:lnTo>
                    <a:pt x="662135" y="1923614"/>
                  </a:lnTo>
                  <a:lnTo>
                    <a:pt x="705720" y="1943993"/>
                  </a:lnTo>
                  <a:lnTo>
                    <a:pt x="750355" y="1963456"/>
                  </a:lnTo>
                  <a:lnTo>
                    <a:pt x="796007" y="1981982"/>
                  </a:lnTo>
                  <a:lnTo>
                    <a:pt x="842644" y="1999548"/>
                  </a:lnTo>
                  <a:lnTo>
                    <a:pt x="890234" y="2016135"/>
                  </a:lnTo>
                  <a:lnTo>
                    <a:pt x="938743" y="2031720"/>
                  </a:lnTo>
                  <a:lnTo>
                    <a:pt x="988140" y="2046283"/>
                  </a:lnTo>
                  <a:lnTo>
                    <a:pt x="1038393" y="2059803"/>
                  </a:lnTo>
                  <a:lnTo>
                    <a:pt x="1089467" y="2072258"/>
                  </a:lnTo>
                  <a:lnTo>
                    <a:pt x="1141332" y="2083627"/>
                  </a:lnTo>
                  <a:lnTo>
                    <a:pt x="1193954" y="2093889"/>
                  </a:lnTo>
                  <a:lnTo>
                    <a:pt x="1247301" y="2103024"/>
                  </a:lnTo>
                  <a:lnTo>
                    <a:pt x="1301340" y="2111009"/>
                  </a:lnTo>
                  <a:lnTo>
                    <a:pt x="1356040" y="2117823"/>
                  </a:lnTo>
                  <a:lnTo>
                    <a:pt x="1411367" y="2123446"/>
                  </a:lnTo>
                  <a:lnTo>
                    <a:pt x="1467289" y="2127857"/>
                  </a:lnTo>
                  <a:lnTo>
                    <a:pt x="1523773" y="2131033"/>
                  </a:lnTo>
                  <a:lnTo>
                    <a:pt x="1580788" y="2132954"/>
                  </a:lnTo>
                  <a:lnTo>
                    <a:pt x="1638300" y="2133600"/>
                  </a:lnTo>
                  <a:lnTo>
                    <a:pt x="1695811" y="2132954"/>
                  </a:lnTo>
                  <a:lnTo>
                    <a:pt x="1752826" y="2131033"/>
                  </a:lnTo>
                  <a:lnTo>
                    <a:pt x="1809310" y="2127857"/>
                  </a:lnTo>
                  <a:lnTo>
                    <a:pt x="1865232" y="2123446"/>
                  </a:lnTo>
                  <a:lnTo>
                    <a:pt x="1920559" y="2117823"/>
                  </a:lnTo>
                  <a:lnTo>
                    <a:pt x="1975259" y="2111009"/>
                  </a:lnTo>
                  <a:lnTo>
                    <a:pt x="2029298" y="2103024"/>
                  </a:lnTo>
                  <a:lnTo>
                    <a:pt x="2082645" y="2093889"/>
                  </a:lnTo>
                  <a:lnTo>
                    <a:pt x="2135267" y="2083627"/>
                  </a:lnTo>
                  <a:lnTo>
                    <a:pt x="2187132" y="2072258"/>
                  </a:lnTo>
                  <a:lnTo>
                    <a:pt x="2238206" y="2059803"/>
                  </a:lnTo>
                  <a:lnTo>
                    <a:pt x="2288459" y="2046283"/>
                  </a:lnTo>
                  <a:lnTo>
                    <a:pt x="2337856" y="2031720"/>
                  </a:lnTo>
                  <a:lnTo>
                    <a:pt x="2386365" y="2016135"/>
                  </a:lnTo>
                  <a:lnTo>
                    <a:pt x="2433955" y="1999548"/>
                  </a:lnTo>
                  <a:lnTo>
                    <a:pt x="2480592" y="1981982"/>
                  </a:lnTo>
                  <a:lnTo>
                    <a:pt x="2526244" y="1963456"/>
                  </a:lnTo>
                  <a:lnTo>
                    <a:pt x="2570879" y="1943993"/>
                  </a:lnTo>
                  <a:lnTo>
                    <a:pt x="2614464" y="1923614"/>
                  </a:lnTo>
                  <a:lnTo>
                    <a:pt x="2656966" y="1902339"/>
                  </a:lnTo>
                  <a:lnTo>
                    <a:pt x="2698353" y="1880190"/>
                  </a:lnTo>
                  <a:lnTo>
                    <a:pt x="2738593" y="1857188"/>
                  </a:lnTo>
                  <a:lnTo>
                    <a:pt x="2777653" y="1833354"/>
                  </a:lnTo>
                  <a:lnTo>
                    <a:pt x="2815500" y="1808710"/>
                  </a:lnTo>
                  <a:lnTo>
                    <a:pt x="2852102" y="1783275"/>
                  </a:lnTo>
                  <a:lnTo>
                    <a:pt x="2887427" y="1757073"/>
                  </a:lnTo>
                  <a:lnTo>
                    <a:pt x="2921442" y="1730123"/>
                  </a:lnTo>
                  <a:lnTo>
                    <a:pt x="2954115" y="1702448"/>
                  </a:lnTo>
                  <a:lnTo>
                    <a:pt x="2985412" y="1674067"/>
                  </a:lnTo>
                  <a:lnTo>
                    <a:pt x="3015302" y="1645003"/>
                  </a:lnTo>
                  <a:lnTo>
                    <a:pt x="3043752" y="1615276"/>
                  </a:lnTo>
                  <a:lnTo>
                    <a:pt x="3070730" y="1584907"/>
                  </a:lnTo>
                  <a:lnTo>
                    <a:pt x="3096203" y="1553919"/>
                  </a:lnTo>
                  <a:lnTo>
                    <a:pt x="3120138" y="1522331"/>
                  </a:lnTo>
                  <a:lnTo>
                    <a:pt x="3142503" y="1490165"/>
                  </a:lnTo>
                  <a:lnTo>
                    <a:pt x="3163266" y="1457443"/>
                  </a:lnTo>
                  <a:lnTo>
                    <a:pt x="3182394" y="1424185"/>
                  </a:lnTo>
                  <a:lnTo>
                    <a:pt x="3215614" y="1356146"/>
                  </a:lnTo>
                  <a:lnTo>
                    <a:pt x="3241905" y="1286219"/>
                  </a:lnTo>
                  <a:lnTo>
                    <a:pt x="3261007" y="1214573"/>
                  </a:lnTo>
                  <a:lnTo>
                    <a:pt x="3272658" y="1141377"/>
                  </a:lnTo>
                  <a:lnTo>
                    <a:pt x="3276600" y="1066800"/>
                  </a:lnTo>
                  <a:lnTo>
                    <a:pt x="3275609" y="1029349"/>
                  </a:lnTo>
                  <a:lnTo>
                    <a:pt x="3267780" y="955441"/>
                  </a:lnTo>
                  <a:lnTo>
                    <a:pt x="3252371" y="882999"/>
                  </a:lnTo>
                  <a:lnTo>
                    <a:pt x="3229642" y="812191"/>
                  </a:lnTo>
                  <a:lnTo>
                    <a:pt x="3199854" y="743187"/>
                  </a:lnTo>
                  <a:lnTo>
                    <a:pt x="3163266" y="676156"/>
                  </a:lnTo>
                  <a:lnTo>
                    <a:pt x="3142503" y="643434"/>
                  </a:lnTo>
                  <a:lnTo>
                    <a:pt x="3120138" y="611268"/>
                  </a:lnTo>
                  <a:lnTo>
                    <a:pt x="3096203" y="579680"/>
                  </a:lnTo>
                  <a:lnTo>
                    <a:pt x="3070730" y="548692"/>
                  </a:lnTo>
                  <a:lnTo>
                    <a:pt x="3043752" y="518323"/>
                  </a:lnTo>
                  <a:lnTo>
                    <a:pt x="3015302" y="488596"/>
                  </a:lnTo>
                  <a:lnTo>
                    <a:pt x="2985412" y="459532"/>
                  </a:lnTo>
                  <a:lnTo>
                    <a:pt x="2954115" y="431151"/>
                  </a:lnTo>
                  <a:lnTo>
                    <a:pt x="2921442" y="403476"/>
                  </a:lnTo>
                  <a:lnTo>
                    <a:pt x="2887427" y="376526"/>
                  </a:lnTo>
                  <a:lnTo>
                    <a:pt x="2852102" y="350324"/>
                  </a:lnTo>
                  <a:lnTo>
                    <a:pt x="2815500" y="324889"/>
                  </a:lnTo>
                  <a:lnTo>
                    <a:pt x="2777653" y="300245"/>
                  </a:lnTo>
                  <a:lnTo>
                    <a:pt x="2738593" y="276411"/>
                  </a:lnTo>
                  <a:lnTo>
                    <a:pt x="2698353" y="253409"/>
                  </a:lnTo>
                  <a:lnTo>
                    <a:pt x="2656966" y="231260"/>
                  </a:lnTo>
                  <a:lnTo>
                    <a:pt x="2614464" y="209985"/>
                  </a:lnTo>
                  <a:lnTo>
                    <a:pt x="2570879" y="189606"/>
                  </a:lnTo>
                  <a:lnTo>
                    <a:pt x="2526244" y="170143"/>
                  </a:lnTo>
                  <a:lnTo>
                    <a:pt x="2480592" y="151617"/>
                  </a:lnTo>
                  <a:lnTo>
                    <a:pt x="2433955" y="134051"/>
                  </a:lnTo>
                  <a:lnTo>
                    <a:pt x="2386365" y="117464"/>
                  </a:lnTo>
                  <a:lnTo>
                    <a:pt x="2337856" y="101879"/>
                  </a:lnTo>
                  <a:lnTo>
                    <a:pt x="2288459" y="87316"/>
                  </a:lnTo>
                  <a:lnTo>
                    <a:pt x="2238206" y="73796"/>
                  </a:lnTo>
                  <a:lnTo>
                    <a:pt x="2187132" y="61341"/>
                  </a:lnTo>
                  <a:lnTo>
                    <a:pt x="2135267" y="49972"/>
                  </a:lnTo>
                  <a:lnTo>
                    <a:pt x="2082645" y="39710"/>
                  </a:lnTo>
                  <a:lnTo>
                    <a:pt x="2029298" y="30575"/>
                  </a:lnTo>
                  <a:lnTo>
                    <a:pt x="1975259" y="22590"/>
                  </a:lnTo>
                  <a:lnTo>
                    <a:pt x="1920559" y="15776"/>
                  </a:lnTo>
                  <a:lnTo>
                    <a:pt x="1865232" y="10153"/>
                  </a:lnTo>
                  <a:lnTo>
                    <a:pt x="1809310" y="5742"/>
                  </a:lnTo>
                  <a:lnTo>
                    <a:pt x="1752826" y="2566"/>
                  </a:lnTo>
                  <a:lnTo>
                    <a:pt x="1695811" y="64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86400" y="3886200"/>
              <a:ext cx="3276600" cy="2133600"/>
            </a:xfrm>
            <a:custGeom>
              <a:avLst/>
              <a:gdLst/>
              <a:ahLst/>
              <a:cxnLst/>
              <a:rect l="l" t="t" r="r" b="b"/>
              <a:pathLst>
                <a:path w="3276600" h="2133600">
                  <a:moveTo>
                    <a:pt x="0" y="1066800"/>
                  </a:moveTo>
                  <a:lnTo>
                    <a:pt x="3941" y="992222"/>
                  </a:lnTo>
                  <a:lnTo>
                    <a:pt x="15592" y="919026"/>
                  </a:lnTo>
                  <a:lnTo>
                    <a:pt x="34694" y="847380"/>
                  </a:lnTo>
                  <a:lnTo>
                    <a:pt x="60985" y="777453"/>
                  </a:lnTo>
                  <a:lnTo>
                    <a:pt x="94205" y="709414"/>
                  </a:lnTo>
                  <a:lnTo>
                    <a:pt x="113333" y="676156"/>
                  </a:lnTo>
                  <a:lnTo>
                    <a:pt x="134096" y="643434"/>
                  </a:lnTo>
                  <a:lnTo>
                    <a:pt x="156461" y="611268"/>
                  </a:lnTo>
                  <a:lnTo>
                    <a:pt x="180396" y="579680"/>
                  </a:lnTo>
                  <a:lnTo>
                    <a:pt x="205869" y="548692"/>
                  </a:lnTo>
                  <a:lnTo>
                    <a:pt x="232847" y="518323"/>
                  </a:lnTo>
                  <a:lnTo>
                    <a:pt x="261297" y="488596"/>
                  </a:lnTo>
                  <a:lnTo>
                    <a:pt x="291187" y="459532"/>
                  </a:lnTo>
                  <a:lnTo>
                    <a:pt x="322484" y="431151"/>
                  </a:lnTo>
                  <a:lnTo>
                    <a:pt x="355157" y="403476"/>
                  </a:lnTo>
                  <a:lnTo>
                    <a:pt x="389172" y="376526"/>
                  </a:lnTo>
                  <a:lnTo>
                    <a:pt x="424497" y="350324"/>
                  </a:lnTo>
                  <a:lnTo>
                    <a:pt x="461099" y="324889"/>
                  </a:lnTo>
                  <a:lnTo>
                    <a:pt x="498946" y="300245"/>
                  </a:lnTo>
                  <a:lnTo>
                    <a:pt x="538006" y="276411"/>
                  </a:lnTo>
                  <a:lnTo>
                    <a:pt x="578246" y="253409"/>
                  </a:lnTo>
                  <a:lnTo>
                    <a:pt x="619633" y="231260"/>
                  </a:lnTo>
                  <a:lnTo>
                    <a:pt x="662135" y="209985"/>
                  </a:lnTo>
                  <a:lnTo>
                    <a:pt x="705720" y="189606"/>
                  </a:lnTo>
                  <a:lnTo>
                    <a:pt x="750355" y="170143"/>
                  </a:lnTo>
                  <a:lnTo>
                    <a:pt x="796007" y="151617"/>
                  </a:lnTo>
                  <a:lnTo>
                    <a:pt x="842644" y="134051"/>
                  </a:lnTo>
                  <a:lnTo>
                    <a:pt x="890234" y="117464"/>
                  </a:lnTo>
                  <a:lnTo>
                    <a:pt x="938743" y="101879"/>
                  </a:lnTo>
                  <a:lnTo>
                    <a:pt x="988140" y="87316"/>
                  </a:lnTo>
                  <a:lnTo>
                    <a:pt x="1038393" y="73796"/>
                  </a:lnTo>
                  <a:lnTo>
                    <a:pt x="1089467" y="61341"/>
                  </a:lnTo>
                  <a:lnTo>
                    <a:pt x="1141332" y="49972"/>
                  </a:lnTo>
                  <a:lnTo>
                    <a:pt x="1193954" y="39710"/>
                  </a:lnTo>
                  <a:lnTo>
                    <a:pt x="1247301" y="30575"/>
                  </a:lnTo>
                  <a:lnTo>
                    <a:pt x="1301340" y="22590"/>
                  </a:lnTo>
                  <a:lnTo>
                    <a:pt x="1356040" y="15776"/>
                  </a:lnTo>
                  <a:lnTo>
                    <a:pt x="1411367" y="10153"/>
                  </a:lnTo>
                  <a:lnTo>
                    <a:pt x="1467289" y="5742"/>
                  </a:lnTo>
                  <a:lnTo>
                    <a:pt x="1523773" y="2566"/>
                  </a:lnTo>
                  <a:lnTo>
                    <a:pt x="1580788" y="645"/>
                  </a:lnTo>
                  <a:lnTo>
                    <a:pt x="1638300" y="0"/>
                  </a:lnTo>
                  <a:lnTo>
                    <a:pt x="1695811" y="645"/>
                  </a:lnTo>
                  <a:lnTo>
                    <a:pt x="1752826" y="2566"/>
                  </a:lnTo>
                  <a:lnTo>
                    <a:pt x="1809310" y="5742"/>
                  </a:lnTo>
                  <a:lnTo>
                    <a:pt x="1865232" y="10153"/>
                  </a:lnTo>
                  <a:lnTo>
                    <a:pt x="1920559" y="15776"/>
                  </a:lnTo>
                  <a:lnTo>
                    <a:pt x="1975259" y="22590"/>
                  </a:lnTo>
                  <a:lnTo>
                    <a:pt x="2029298" y="30575"/>
                  </a:lnTo>
                  <a:lnTo>
                    <a:pt x="2082645" y="39710"/>
                  </a:lnTo>
                  <a:lnTo>
                    <a:pt x="2135267" y="49972"/>
                  </a:lnTo>
                  <a:lnTo>
                    <a:pt x="2187132" y="61341"/>
                  </a:lnTo>
                  <a:lnTo>
                    <a:pt x="2238206" y="73796"/>
                  </a:lnTo>
                  <a:lnTo>
                    <a:pt x="2288459" y="87316"/>
                  </a:lnTo>
                  <a:lnTo>
                    <a:pt x="2337856" y="101879"/>
                  </a:lnTo>
                  <a:lnTo>
                    <a:pt x="2386365" y="117464"/>
                  </a:lnTo>
                  <a:lnTo>
                    <a:pt x="2433955" y="134051"/>
                  </a:lnTo>
                  <a:lnTo>
                    <a:pt x="2480592" y="151617"/>
                  </a:lnTo>
                  <a:lnTo>
                    <a:pt x="2526244" y="170143"/>
                  </a:lnTo>
                  <a:lnTo>
                    <a:pt x="2570879" y="189606"/>
                  </a:lnTo>
                  <a:lnTo>
                    <a:pt x="2614464" y="209985"/>
                  </a:lnTo>
                  <a:lnTo>
                    <a:pt x="2656966" y="231260"/>
                  </a:lnTo>
                  <a:lnTo>
                    <a:pt x="2698353" y="253409"/>
                  </a:lnTo>
                  <a:lnTo>
                    <a:pt x="2738593" y="276411"/>
                  </a:lnTo>
                  <a:lnTo>
                    <a:pt x="2777653" y="300245"/>
                  </a:lnTo>
                  <a:lnTo>
                    <a:pt x="2815500" y="324889"/>
                  </a:lnTo>
                  <a:lnTo>
                    <a:pt x="2852102" y="350324"/>
                  </a:lnTo>
                  <a:lnTo>
                    <a:pt x="2887427" y="376526"/>
                  </a:lnTo>
                  <a:lnTo>
                    <a:pt x="2921442" y="403476"/>
                  </a:lnTo>
                  <a:lnTo>
                    <a:pt x="2954115" y="431151"/>
                  </a:lnTo>
                  <a:lnTo>
                    <a:pt x="2985412" y="459532"/>
                  </a:lnTo>
                  <a:lnTo>
                    <a:pt x="3015302" y="488596"/>
                  </a:lnTo>
                  <a:lnTo>
                    <a:pt x="3043752" y="518323"/>
                  </a:lnTo>
                  <a:lnTo>
                    <a:pt x="3070730" y="548692"/>
                  </a:lnTo>
                  <a:lnTo>
                    <a:pt x="3096203" y="579680"/>
                  </a:lnTo>
                  <a:lnTo>
                    <a:pt x="3120138" y="611268"/>
                  </a:lnTo>
                  <a:lnTo>
                    <a:pt x="3142503" y="643434"/>
                  </a:lnTo>
                  <a:lnTo>
                    <a:pt x="3163266" y="676156"/>
                  </a:lnTo>
                  <a:lnTo>
                    <a:pt x="3182394" y="709414"/>
                  </a:lnTo>
                  <a:lnTo>
                    <a:pt x="3215614" y="777453"/>
                  </a:lnTo>
                  <a:lnTo>
                    <a:pt x="3241905" y="847380"/>
                  </a:lnTo>
                  <a:lnTo>
                    <a:pt x="3261007" y="919026"/>
                  </a:lnTo>
                  <a:lnTo>
                    <a:pt x="3272658" y="992222"/>
                  </a:lnTo>
                  <a:lnTo>
                    <a:pt x="3276600" y="1066800"/>
                  </a:lnTo>
                  <a:lnTo>
                    <a:pt x="3275609" y="1104250"/>
                  </a:lnTo>
                  <a:lnTo>
                    <a:pt x="3272658" y="1141377"/>
                  </a:lnTo>
                  <a:lnTo>
                    <a:pt x="3261007" y="1214573"/>
                  </a:lnTo>
                  <a:lnTo>
                    <a:pt x="3241905" y="1286219"/>
                  </a:lnTo>
                  <a:lnTo>
                    <a:pt x="3215614" y="1356146"/>
                  </a:lnTo>
                  <a:lnTo>
                    <a:pt x="3182394" y="1424185"/>
                  </a:lnTo>
                  <a:lnTo>
                    <a:pt x="3163266" y="1457443"/>
                  </a:lnTo>
                  <a:lnTo>
                    <a:pt x="3142503" y="1490165"/>
                  </a:lnTo>
                  <a:lnTo>
                    <a:pt x="3120138" y="1522331"/>
                  </a:lnTo>
                  <a:lnTo>
                    <a:pt x="3096203" y="1553919"/>
                  </a:lnTo>
                  <a:lnTo>
                    <a:pt x="3070730" y="1584907"/>
                  </a:lnTo>
                  <a:lnTo>
                    <a:pt x="3043752" y="1615276"/>
                  </a:lnTo>
                  <a:lnTo>
                    <a:pt x="3015302" y="1645003"/>
                  </a:lnTo>
                  <a:lnTo>
                    <a:pt x="2985412" y="1674067"/>
                  </a:lnTo>
                  <a:lnTo>
                    <a:pt x="2954115" y="1702448"/>
                  </a:lnTo>
                  <a:lnTo>
                    <a:pt x="2921442" y="1730123"/>
                  </a:lnTo>
                  <a:lnTo>
                    <a:pt x="2887427" y="1757073"/>
                  </a:lnTo>
                  <a:lnTo>
                    <a:pt x="2852102" y="1783275"/>
                  </a:lnTo>
                  <a:lnTo>
                    <a:pt x="2815500" y="1808710"/>
                  </a:lnTo>
                  <a:lnTo>
                    <a:pt x="2777653" y="1833354"/>
                  </a:lnTo>
                  <a:lnTo>
                    <a:pt x="2738593" y="1857188"/>
                  </a:lnTo>
                  <a:lnTo>
                    <a:pt x="2698353" y="1880190"/>
                  </a:lnTo>
                  <a:lnTo>
                    <a:pt x="2656966" y="1902339"/>
                  </a:lnTo>
                  <a:lnTo>
                    <a:pt x="2614464" y="1923614"/>
                  </a:lnTo>
                  <a:lnTo>
                    <a:pt x="2570879" y="1943993"/>
                  </a:lnTo>
                  <a:lnTo>
                    <a:pt x="2526244" y="1963456"/>
                  </a:lnTo>
                  <a:lnTo>
                    <a:pt x="2480592" y="1981982"/>
                  </a:lnTo>
                  <a:lnTo>
                    <a:pt x="2433955" y="1999548"/>
                  </a:lnTo>
                  <a:lnTo>
                    <a:pt x="2386365" y="2016135"/>
                  </a:lnTo>
                  <a:lnTo>
                    <a:pt x="2337856" y="2031720"/>
                  </a:lnTo>
                  <a:lnTo>
                    <a:pt x="2288459" y="2046283"/>
                  </a:lnTo>
                  <a:lnTo>
                    <a:pt x="2238206" y="2059803"/>
                  </a:lnTo>
                  <a:lnTo>
                    <a:pt x="2187132" y="2072258"/>
                  </a:lnTo>
                  <a:lnTo>
                    <a:pt x="2135267" y="2083627"/>
                  </a:lnTo>
                  <a:lnTo>
                    <a:pt x="2082645" y="2093889"/>
                  </a:lnTo>
                  <a:lnTo>
                    <a:pt x="2029298" y="2103024"/>
                  </a:lnTo>
                  <a:lnTo>
                    <a:pt x="1975259" y="2111009"/>
                  </a:lnTo>
                  <a:lnTo>
                    <a:pt x="1920559" y="2117823"/>
                  </a:lnTo>
                  <a:lnTo>
                    <a:pt x="1865232" y="2123446"/>
                  </a:lnTo>
                  <a:lnTo>
                    <a:pt x="1809310" y="2127857"/>
                  </a:lnTo>
                  <a:lnTo>
                    <a:pt x="1752826" y="2131033"/>
                  </a:lnTo>
                  <a:lnTo>
                    <a:pt x="1695811" y="2132954"/>
                  </a:lnTo>
                  <a:lnTo>
                    <a:pt x="1638300" y="2133600"/>
                  </a:lnTo>
                  <a:lnTo>
                    <a:pt x="1580788" y="2132954"/>
                  </a:lnTo>
                  <a:lnTo>
                    <a:pt x="1523773" y="2131033"/>
                  </a:lnTo>
                  <a:lnTo>
                    <a:pt x="1467289" y="2127857"/>
                  </a:lnTo>
                  <a:lnTo>
                    <a:pt x="1411367" y="2123446"/>
                  </a:lnTo>
                  <a:lnTo>
                    <a:pt x="1356040" y="2117823"/>
                  </a:lnTo>
                  <a:lnTo>
                    <a:pt x="1301340" y="2111009"/>
                  </a:lnTo>
                  <a:lnTo>
                    <a:pt x="1247301" y="2103024"/>
                  </a:lnTo>
                  <a:lnTo>
                    <a:pt x="1193954" y="2093889"/>
                  </a:lnTo>
                  <a:lnTo>
                    <a:pt x="1141332" y="2083627"/>
                  </a:lnTo>
                  <a:lnTo>
                    <a:pt x="1089467" y="2072258"/>
                  </a:lnTo>
                  <a:lnTo>
                    <a:pt x="1038393" y="2059803"/>
                  </a:lnTo>
                  <a:lnTo>
                    <a:pt x="988140" y="2046283"/>
                  </a:lnTo>
                  <a:lnTo>
                    <a:pt x="938743" y="2031720"/>
                  </a:lnTo>
                  <a:lnTo>
                    <a:pt x="890234" y="2016135"/>
                  </a:lnTo>
                  <a:lnTo>
                    <a:pt x="842644" y="1999548"/>
                  </a:lnTo>
                  <a:lnTo>
                    <a:pt x="796007" y="1981982"/>
                  </a:lnTo>
                  <a:lnTo>
                    <a:pt x="750355" y="1963456"/>
                  </a:lnTo>
                  <a:lnTo>
                    <a:pt x="705720" y="1943993"/>
                  </a:lnTo>
                  <a:lnTo>
                    <a:pt x="662135" y="1923614"/>
                  </a:lnTo>
                  <a:lnTo>
                    <a:pt x="619633" y="1902339"/>
                  </a:lnTo>
                  <a:lnTo>
                    <a:pt x="578246" y="1880190"/>
                  </a:lnTo>
                  <a:lnTo>
                    <a:pt x="538006" y="1857188"/>
                  </a:lnTo>
                  <a:lnTo>
                    <a:pt x="498946" y="1833354"/>
                  </a:lnTo>
                  <a:lnTo>
                    <a:pt x="461099" y="1808710"/>
                  </a:lnTo>
                  <a:lnTo>
                    <a:pt x="424497" y="1783275"/>
                  </a:lnTo>
                  <a:lnTo>
                    <a:pt x="389172" y="1757073"/>
                  </a:lnTo>
                  <a:lnTo>
                    <a:pt x="355157" y="1730123"/>
                  </a:lnTo>
                  <a:lnTo>
                    <a:pt x="322484" y="1702448"/>
                  </a:lnTo>
                  <a:lnTo>
                    <a:pt x="291187" y="1674067"/>
                  </a:lnTo>
                  <a:lnTo>
                    <a:pt x="261297" y="1645003"/>
                  </a:lnTo>
                  <a:lnTo>
                    <a:pt x="232847" y="1615276"/>
                  </a:lnTo>
                  <a:lnTo>
                    <a:pt x="205869" y="1584907"/>
                  </a:lnTo>
                  <a:lnTo>
                    <a:pt x="180396" y="1553919"/>
                  </a:lnTo>
                  <a:lnTo>
                    <a:pt x="156461" y="1522331"/>
                  </a:lnTo>
                  <a:lnTo>
                    <a:pt x="134096" y="1490165"/>
                  </a:lnTo>
                  <a:lnTo>
                    <a:pt x="113333" y="1457443"/>
                  </a:lnTo>
                  <a:lnTo>
                    <a:pt x="94205" y="1424185"/>
                  </a:lnTo>
                  <a:lnTo>
                    <a:pt x="60985" y="1356146"/>
                  </a:lnTo>
                  <a:lnTo>
                    <a:pt x="34694" y="1286219"/>
                  </a:lnTo>
                  <a:lnTo>
                    <a:pt x="15592" y="1214573"/>
                  </a:lnTo>
                  <a:lnTo>
                    <a:pt x="3941" y="1141377"/>
                  </a:lnTo>
                  <a:lnTo>
                    <a:pt x="0" y="10668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224396" y="4074032"/>
            <a:ext cx="18034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800" y="1752600"/>
            <a:ext cx="7124700" cy="3028315"/>
            <a:chOff x="304800" y="1752600"/>
            <a:chExt cx="7124700" cy="30283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752600"/>
              <a:ext cx="4858766" cy="30281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9900" y="21336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9143955" cy="68579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8166" y="0"/>
            <a:ext cx="689229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635" marR="5080" indent="-2655570">
              <a:lnSpc>
                <a:spcPct val="100000"/>
              </a:lnSpc>
              <a:spcBef>
                <a:spcPts val="100"/>
              </a:spcBef>
            </a:pPr>
            <a:r>
              <a:rPr dirty="0" sz="7200" spc="-190" b="1">
                <a:solidFill>
                  <a:srgbClr val="6F2F9F"/>
                </a:solidFill>
                <a:latin typeface="Calibri"/>
                <a:cs typeface="Calibri"/>
              </a:rPr>
              <a:t>You</a:t>
            </a:r>
            <a:r>
              <a:rPr dirty="0" sz="7200" spc="-4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30" b="1">
                <a:solidFill>
                  <a:srgbClr val="6F2F9F"/>
                </a:solidFill>
                <a:latin typeface="Calibri"/>
                <a:cs typeface="Calibri"/>
              </a:rPr>
              <a:t>are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b="1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 math </a:t>
            </a:r>
            <a:r>
              <a:rPr dirty="0" sz="7200" spc="-16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20" b="1">
                <a:solidFill>
                  <a:srgbClr val="6F2F9F"/>
                </a:solidFill>
                <a:latin typeface="Calibri"/>
                <a:cs typeface="Calibri"/>
              </a:rPr>
              <a:t>roll!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1713" y="4635500"/>
            <a:ext cx="4290695" cy="1854200"/>
            <a:chOff x="4561713" y="4635500"/>
            <a:chExt cx="4290695" cy="1854200"/>
          </a:xfrm>
        </p:grpSpPr>
        <p:sp>
          <p:nvSpPr>
            <p:cNvPr id="5" name="object 5"/>
            <p:cNvSpPr/>
            <p:nvPr/>
          </p:nvSpPr>
          <p:spPr>
            <a:xfrm>
              <a:off x="4574413" y="4648200"/>
              <a:ext cx="4265295" cy="1828800"/>
            </a:xfrm>
            <a:custGeom>
              <a:avLst/>
              <a:gdLst/>
              <a:ahLst/>
              <a:cxnLst/>
              <a:rect l="l" t="t" r="r" b="b"/>
              <a:pathLst>
                <a:path w="4265295" h="1828800">
                  <a:moveTo>
                    <a:pt x="2132330" y="0"/>
                  </a:moveTo>
                  <a:lnTo>
                    <a:pt x="2067137" y="419"/>
                  </a:lnTo>
                  <a:lnTo>
                    <a:pt x="2002432" y="1669"/>
                  </a:lnTo>
                  <a:lnTo>
                    <a:pt x="1938241" y="3737"/>
                  </a:lnTo>
                  <a:lnTo>
                    <a:pt x="1874593" y="6612"/>
                  </a:lnTo>
                  <a:lnTo>
                    <a:pt x="1811515" y="10281"/>
                  </a:lnTo>
                  <a:lnTo>
                    <a:pt x="1749036" y="14734"/>
                  </a:lnTo>
                  <a:lnTo>
                    <a:pt x="1687182" y="19957"/>
                  </a:lnTo>
                  <a:lnTo>
                    <a:pt x="1625983" y="25938"/>
                  </a:lnTo>
                  <a:lnTo>
                    <a:pt x="1565466" y="32667"/>
                  </a:lnTo>
                  <a:lnTo>
                    <a:pt x="1505658" y="40130"/>
                  </a:lnTo>
                  <a:lnTo>
                    <a:pt x="1446588" y="48316"/>
                  </a:lnTo>
                  <a:lnTo>
                    <a:pt x="1388283" y="57213"/>
                  </a:lnTo>
                  <a:lnTo>
                    <a:pt x="1330772" y="66809"/>
                  </a:lnTo>
                  <a:lnTo>
                    <a:pt x="1274082" y="77092"/>
                  </a:lnTo>
                  <a:lnTo>
                    <a:pt x="1218242" y="88050"/>
                  </a:lnTo>
                  <a:lnTo>
                    <a:pt x="1163278" y="99671"/>
                  </a:lnTo>
                  <a:lnTo>
                    <a:pt x="1109220" y="111943"/>
                  </a:lnTo>
                  <a:lnTo>
                    <a:pt x="1056094" y="124855"/>
                  </a:lnTo>
                  <a:lnTo>
                    <a:pt x="1003929" y="138393"/>
                  </a:lnTo>
                  <a:lnTo>
                    <a:pt x="952752" y="152547"/>
                  </a:lnTo>
                  <a:lnTo>
                    <a:pt x="902592" y="167303"/>
                  </a:lnTo>
                  <a:lnTo>
                    <a:pt x="853476" y="182652"/>
                  </a:lnTo>
                  <a:lnTo>
                    <a:pt x="805433" y="198579"/>
                  </a:lnTo>
                  <a:lnTo>
                    <a:pt x="758489" y="215074"/>
                  </a:lnTo>
                  <a:lnTo>
                    <a:pt x="712674" y="232124"/>
                  </a:lnTo>
                  <a:lnTo>
                    <a:pt x="668014" y="249717"/>
                  </a:lnTo>
                  <a:lnTo>
                    <a:pt x="624538" y="267843"/>
                  </a:lnTo>
                  <a:lnTo>
                    <a:pt x="582273" y="286487"/>
                  </a:lnTo>
                  <a:lnTo>
                    <a:pt x="541249" y="305639"/>
                  </a:lnTo>
                  <a:lnTo>
                    <a:pt x="501491" y="325287"/>
                  </a:lnTo>
                  <a:lnTo>
                    <a:pt x="463029" y="345418"/>
                  </a:lnTo>
                  <a:lnTo>
                    <a:pt x="425889" y="366021"/>
                  </a:lnTo>
                  <a:lnTo>
                    <a:pt x="390101" y="387083"/>
                  </a:lnTo>
                  <a:lnTo>
                    <a:pt x="355692" y="408594"/>
                  </a:lnTo>
                  <a:lnTo>
                    <a:pt x="322689" y="430540"/>
                  </a:lnTo>
                  <a:lnTo>
                    <a:pt x="291121" y="452910"/>
                  </a:lnTo>
                  <a:lnTo>
                    <a:pt x="232401" y="498873"/>
                  </a:lnTo>
                  <a:lnTo>
                    <a:pt x="179753" y="546388"/>
                  </a:lnTo>
                  <a:lnTo>
                    <a:pt x="133401" y="595359"/>
                  </a:lnTo>
                  <a:lnTo>
                    <a:pt x="93569" y="645690"/>
                  </a:lnTo>
                  <a:lnTo>
                    <a:pt x="60479" y="697286"/>
                  </a:lnTo>
                  <a:lnTo>
                    <a:pt x="34354" y="750050"/>
                  </a:lnTo>
                  <a:lnTo>
                    <a:pt x="15417" y="803888"/>
                  </a:lnTo>
                  <a:lnTo>
                    <a:pt x="3891" y="858703"/>
                  </a:lnTo>
                  <a:lnTo>
                    <a:pt x="0" y="914400"/>
                  </a:lnTo>
                  <a:lnTo>
                    <a:pt x="977" y="942356"/>
                  </a:lnTo>
                  <a:lnTo>
                    <a:pt x="8713" y="997629"/>
                  </a:lnTo>
                  <a:lnTo>
                    <a:pt x="23973" y="1051973"/>
                  </a:lnTo>
                  <a:lnTo>
                    <a:pt x="46532" y="1105290"/>
                  </a:lnTo>
                  <a:lnTo>
                    <a:pt x="76167" y="1157485"/>
                  </a:lnTo>
                  <a:lnTo>
                    <a:pt x="112656" y="1208463"/>
                  </a:lnTo>
                  <a:lnTo>
                    <a:pt x="155776" y="1258128"/>
                  </a:lnTo>
                  <a:lnTo>
                    <a:pt x="205304" y="1306384"/>
                  </a:lnTo>
                  <a:lnTo>
                    <a:pt x="261016" y="1353136"/>
                  </a:lnTo>
                  <a:lnTo>
                    <a:pt x="322689" y="1398287"/>
                  </a:lnTo>
                  <a:lnTo>
                    <a:pt x="355692" y="1420233"/>
                  </a:lnTo>
                  <a:lnTo>
                    <a:pt x="390101" y="1441743"/>
                  </a:lnTo>
                  <a:lnTo>
                    <a:pt x="425889" y="1462805"/>
                  </a:lnTo>
                  <a:lnTo>
                    <a:pt x="463029" y="1483408"/>
                  </a:lnTo>
                  <a:lnTo>
                    <a:pt x="501491" y="1503538"/>
                  </a:lnTo>
                  <a:lnTo>
                    <a:pt x="541249" y="1523185"/>
                  </a:lnTo>
                  <a:lnTo>
                    <a:pt x="582273" y="1542337"/>
                  </a:lnTo>
                  <a:lnTo>
                    <a:pt x="624538" y="1560980"/>
                  </a:lnTo>
                  <a:lnTo>
                    <a:pt x="668014" y="1579104"/>
                  </a:lnTo>
                  <a:lnTo>
                    <a:pt x="712674" y="1596697"/>
                  </a:lnTo>
                  <a:lnTo>
                    <a:pt x="758489" y="1613746"/>
                  </a:lnTo>
                  <a:lnTo>
                    <a:pt x="805433" y="1630240"/>
                  </a:lnTo>
                  <a:lnTo>
                    <a:pt x="853476" y="1646166"/>
                  </a:lnTo>
                  <a:lnTo>
                    <a:pt x="902592" y="1661513"/>
                  </a:lnTo>
                  <a:lnTo>
                    <a:pt x="952752" y="1676269"/>
                  </a:lnTo>
                  <a:lnTo>
                    <a:pt x="1003929" y="1690421"/>
                  </a:lnTo>
                  <a:lnTo>
                    <a:pt x="1056094" y="1703959"/>
                  </a:lnTo>
                  <a:lnTo>
                    <a:pt x="1109220" y="1716869"/>
                  </a:lnTo>
                  <a:lnTo>
                    <a:pt x="1163278" y="1729140"/>
                  </a:lnTo>
                  <a:lnTo>
                    <a:pt x="1218242" y="1740759"/>
                  </a:lnTo>
                  <a:lnTo>
                    <a:pt x="1274082" y="1751716"/>
                  </a:lnTo>
                  <a:lnTo>
                    <a:pt x="1330772" y="1761998"/>
                  </a:lnTo>
                  <a:lnTo>
                    <a:pt x="1388283" y="1771593"/>
                  </a:lnTo>
                  <a:lnTo>
                    <a:pt x="1446588" y="1780489"/>
                  </a:lnTo>
                  <a:lnTo>
                    <a:pt x="1505658" y="1788674"/>
                  </a:lnTo>
                  <a:lnTo>
                    <a:pt x="1565466" y="1796137"/>
                  </a:lnTo>
                  <a:lnTo>
                    <a:pt x="1625983" y="1802864"/>
                  </a:lnTo>
                  <a:lnTo>
                    <a:pt x="1687182" y="1808845"/>
                  </a:lnTo>
                  <a:lnTo>
                    <a:pt x="1749036" y="1814068"/>
                  </a:lnTo>
                  <a:lnTo>
                    <a:pt x="1811515" y="1818519"/>
                  </a:lnTo>
                  <a:lnTo>
                    <a:pt x="1874593" y="1822188"/>
                  </a:lnTo>
                  <a:lnTo>
                    <a:pt x="1938241" y="1825063"/>
                  </a:lnTo>
                  <a:lnTo>
                    <a:pt x="2002432" y="1827131"/>
                  </a:lnTo>
                  <a:lnTo>
                    <a:pt x="2067137" y="1828380"/>
                  </a:lnTo>
                  <a:lnTo>
                    <a:pt x="2132330" y="1828800"/>
                  </a:lnTo>
                  <a:lnTo>
                    <a:pt x="2197529" y="1828380"/>
                  </a:lnTo>
                  <a:lnTo>
                    <a:pt x="2262241" y="1827131"/>
                  </a:lnTo>
                  <a:lnTo>
                    <a:pt x="2326438" y="1825063"/>
                  </a:lnTo>
                  <a:lnTo>
                    <a:pt x="2390092" y="1822188"/>
                  </a:lnTo>
                  <a:lnTo>
                    <a:pt x="2453176" y="1818519"/>
                  </a:lnTo>
                  <a:lnTo>
                    <a:pt x="2515661" y="1814068"/>
                  </a:lnTo>
                  <a:lnTo>
                    <a:pt x="2577520" y="1808845"/>
                  </a:lnTo>
                  <a:lnTo>
                    <a:pt x="2638724" y="1802864"/>
                  </a:lnTo>
                  <a:lnTo>
                    <a:pt x="2699247" y="1796137"/>
                  </a:lnTo>
                  <a:lnTo>
                    <a:pt x="2759059" y="1788674"/>
                  </a:lnTo>
                  <a:lnTo>
                    <a:pt x="2818134" y="1780489"/>
                  </a:lnTo>
                  <a:lnTo>
                    <a:pt x="2876443" y="1771593"/>
                  </a:lnTo>
                  <a:lnTo>
                    <a:pt x="2933958" y="1761998"/>
                  </a:lnTo>
                  <a:lnTo>
                    <a:pt x="2990652" y="1751716"/>
                  </a:lnTo>
                  <a:lnTo>
                    <a:pt x="3046496" y="1740759"/>
                  </a:lnTo>
                  <a:lnTo>
                    <a:pt x="3101463" y="1729140"/>
                  </a:lnTo>
                  <a:lnTo>
                    <a:pt x="3155525" y="1716869"/>
                  </a:lnTo>
                  <a:lnTo>
                    <a:pt x="3208654" y="1703959"/>
                  </a:lnTo>
                  <a:lnTo>
                    <a:pt x="3260823" y="1690421"/>
                  </a:lnTo>
                  <a:lnTo>
                    <a:pt x="3312002" y="1676269"/>
                  </a:lnTo>
                  <a:lnTo>
                    <a:pt x="3362165" y="1661513"/>
                  </a:lnTo>
                  <a:lnTo>
                    <a:pt x="3411283" y="1646166"/>
                  </a:lnTo>
                  <a:lnTo>
                    <a:pt x="3459329" y="1630240"/>
                  </a:lnTo>
                  <a:lnTo>
                    <a:pt x="3506275" y="1613746"/>
                  </a:lnTo>
                  <a:lnTo>
                    <a:pt x="3552093" y="1596697"/>
                  </a:lnTo>
                  <a:lnTo>
                    <a:pt x="3596754" y="1579104"/>
                  </a:lnTo>
                  <a:lnTo>
                    <a:pt x="3640232" y="1560980"/>
                  </a:lnTo>
                  <a:lnTo>
                    <a:pt x="3682498" y="1542337"/>
                  </a:lnTo>
                  <a:lnTo>
                    <a:pt x="3723525" y="1523185"/>
                  </a:lnTo>
                  <a:lnTo>
                    <a:pt x="3763284" y="1503538"/>
                  </a:lnTo>
                  <a:lnTo>
                    <a:pt x="3801748" y="1483408"/>
                  </a:lnTo>
                  <a:lnTo>
                    <a:pt x="3838888" y="1462805"/>
                  </a:lnTo>
                  <a:lnTo>
                    <a:pt x="3874677" y="1441743"/>
                  </a:lnTo>
                  <a:lnTo>
                    <a:pt x="3909088" y="1420233"/>
                  </a:lnTo>
                  <a:lnTo>
                    <a:pt x="3942091" y="1398287"/>
                  </a:lnTo>
                  <a:lnTo>
                    <a:pt x="3973660" y="1375918"/>
                  </a:lnTo>
                  <a:lnTo>
                    <a:pt x="4032382" y="1329954"/>
                  </a:lnTo>
                  <a:lnTo>
                    <a:pt x="4085031" y="1282438"/>
                  </a:lnTo>
                  <a:lnTo>
                    <a:pt x="4131383" y="1233466"/>
                  </a:lnTo>
                  <a:lnTo>
                    <a:pt x="4171216" y="1183133"/>
                  </a:lnTo>
                  <a:lnTo>
                    <a:pt x="4204307" y="1131534"/>
                  </a:lnTo>
                  <a:lnTo>
                    <a:pt x="4230432" y="1078766"/>
                  </a:lnTo>
                  <a:lnTo>
                    <a:pt x="4249369" y="1024923"/>
                  </a:lnTo>
                  <a:lnTo>
                    <a:pt x="4260895" y="970103"/>
                  </a:lnTo>
                  <a:lnTo>
                    <a:pt x="4264787" y="914400"/>
                  </a:lnTo>
                  <a:lnTo>
                    <a:pt x="4263809" y="886447"/>
                  </a:lnTo>
                  <a:lnTo>
                    <a:pt x="4256072" y="831179"/>
                  </a:lnTo>
                  <a:lnTo>
                    <a:pt x="4240813" y="776841"/>
                  </a:lnTo>
                  <a:lnTo>
                    <a:pt x="4218254" y="723528"/>
                  </a:lnTo>
                  <a:lnTo>
                    <a:pt x="4188618" y="671336"/>
                  </a:lnTo>
                  <a:lnTo>
                    <a:pt x="4152129" y="620360"/>
                  </a:lnTo>
                  <a:lnTo>
                    <a:pt x="4109008" y="570697"/>
                  </a:lnTo>
                  <a:lnTo>
                    <a:pt x="4059480" y="522442"/>
                  </a:lnTo>
                  <a:lnTo>
                    <a:pt x="4003766" y="475691"/>
                  </a:lnTo>
                  <a:lnTo>
                    <a:pt x="3942091" y="430540"/>
                  </a:lnTo>
                  <a:lnTo>
                    <a:pt x="3909088" y="408594"/>
                  </a:lnTo>
                  <a:lnTo>
                    <a:pt x="3874677" y="387083"/>
                  </a:lnTo>
                  <a:lnTo>
                    <a:pt x="3838888" y="366021"/>
                  </a:lnTo>
                  <a:lnTo>
                    <a:pt x="3801748" y="345418"/>
                  </a:lnTo>
                  <a:lnTo>
                    <a:pt x="3763284" y="325287"/>
                  </a:lnTo>
                  <a:lnTo>
                    <a:pt x="3723525" y="305639"/>
                  </a:lnTo>
                  <a:lnTo>
                    <a:pt x="3682498" y="286487"/>
                  </a:lnTo>
                  <a:lnTo>
                    <a:pt x="3640232" y="267843"/>
                  </a:lnTo>
                  <a:lnTo>
                    <a:pt x="3596754" y="249717"/>
                  </a:lnTo>
                  <a:lnTo>
                    <a:pt x="3552093" y="232124"/>
                  </a:lnTo>
                  <a:lnTo>
                    <a:pt x="3506275" y="215074"/>
                  </a:lnTo>
                  <a:lnTo>
                    <a:pt x="3459329" y="198579"/>
                  </a:lnTo>
                  <a:lnTo>
                    <a:pt x="3411283" y="182652"/>
                  </a:lnTo>
                  <a:lnTo>
                    <a:pt x="3362165" y="167303"/>
                  </a:lnTo>
                  <a:lnTo>
                    <a:pt x="3312002" y="152547"/>
                  </a:lnTo>
                  <a:lnTo>
                    <a:pt x="3260823" y="138393"/>
                  </a:lnTo>
                  <a:lnTo>
                    <a:pt x="3208654" y="124855"/>
                  </a:lnTo>
                  <a:lnTo>
                    <a:pt x="3155525" y="111943"/>
                  </a:lnTo>
                  <a:lnTo>
                    <a:pt x="3101463" y="99671"/>
                  </a:lnTo>
                  <a:lnTo>
                    <a:pt x="3046496" y="88050"/>
                  </a:lnTo>
                  <a:lnTo>
                    <a:pt x="2990652" y="77092"/>
                  </a:lnTo>
                  <a:lnTo>
                    <a:pt x="2933958" y="66809"/>
                  </a:lnTo>
                  <a:lnTo>
                    <a:pt x="2876443" y="57213"/>
                  </a:lnTo>
                  <a:lnTo>
                    <a:pt x="2818134" y="48316"/>
                  </a:lnTo>
                  <a:lnTo>
                    <a:pt x="2759059" y="40130"/>
                  </a:lnTo>
                  <a:lnTo>
                    <a:pt x="2699247" y="32667"/>
                  </a:lnTo>
                  <a:lnTo>
                    <a:pt x="2638724" y="25938"/>
                  </a:lnTo>
                  <a:lnTo>
                    <a:pt x="2577520" y="19957"/>
                  </a:lnTo>
                  <a:lnTo>
                    <a:pt x="2515661" y="14734"/>
                  </a:lnTo>
                  <a:lnTo>
                    <a:pt x="2453176" y="10281"/>
                  </a:lnTo>
                  <a:lnTo>
                    <a:pt x="2390092" y="6612"/>
                  </a:lnTo>
                  <a:lnTo>
                    <a:pt x="2326438" y="3737"/>
                  </a:lnTo>
                  <a:lnTo>
                    <a:pt x="2262241" y="1669"/>
                  </a:lnTo>
                  <a:lnTo>
                    <a:pt x="2197529" y="419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4413" y="4648200"/>
              <a:ext cx="4265295" cy="1828800"/>
            </a:xfrm>
            <a:custGeom>
              <a:avLst/>
              <a:gdLst/>
              <a:ahLst/>
              <a:cxnLst/>
              <a:rect l="l" t="t" r="r" b="b"/>
              <a:pathLst>
                <a:path w="4265295" h="1828800">
                  <a:moveTo>
                    <a:pt x="0" y="914400"/>
                  </a:moveTo>
                  <a:lnTo>
                    <a:pt x="3891" y="858703"/>
                  </a:lnTo>
                  <a:lnTo>
                    <a:pt x="15417" y="803888"/>
                  </a:lnTo>
                  <a:lnTo>
                    <a:pt x="34354" y="750050"/>
                  </a:lnTo>
                  <a:lnTo>
                    <a:pt x="60479" y="697286"/>
                  </a:lnTo>
                  <a:lnTo>
                    <a:pt x="93569" y="645690"/>
                  </a:lnTo>
                  <a:lnTo>
                    <a:pt x="133401" y="595359"/>
                  </a:lnTo>
                  <a:lnTo>
                    <a:pt x="179753" y="546388"/>
                  </a:lnTo>
                  <a:lnTo>
                    <a:pt x="232401" y="498873"/>
                  </a:lnTo>
                  <a:lnTo>
                    <a:pt x="291121" y="452910"/>
                  </a:lnTo>
                  <a:lnTo>
                    <a:pt x="322689" y="430540"/>
                  </a:lnTo>
                  <a:lnTo>
                    <a:pt x="355692" y="408594"/>
                  </a:lnTo>
                  <a:lnTo>
                    <a:pt x="390101" y="387083"/>
                  </a:lnTo>
                  <a:lnTo>
                    <a:pt x="425889" y="366021"/>
                  </a:lnTo>
                  <a:lnTo>
                    <a:pt x="463029" y="345418"/>
                  </a:lnTo>
                  <a:lnTo>
                    <a:pt x="501491" y="325287"/>
                  </a:lnTo>
                  <a:lnTo>
                    <a:pt x="541249" y="305639"/>
                  </a:lnTo>
                  <a:lnTo>
                    <a:pt x="582273" y="286487"/>
                  </a:lnTo>
                  <a:lnTo>
                    <a:pt x="624538" y="267842"/>
                  </a:lnTo>
                  <a:lnTo>
                    <a:pt x="668014" y="249717"/>
                  </a:lnTo>
                  <a:lnTo>
                    <a:pt x="712674" y="232124"/>
                  </a:lnTo>
                  <a:lnTo>
                    <a:pt x="758489" y="215074"/>
                  </a:lnTo>
                  <a:lnTo>
                    <a:pt x="805433" y="198579"/>
                  </a:lnTo>
                  <a:lnTo>
                    <a:pt x="853476" y="182652"/>
                  </a:lnTo>
                  <a:lnTo>
                    <a:pt x="902592" y="167303"/>
                  </a:lnTo>
                  <a:lnTo>
                    <a:pt x="952752" y="152547"/>
                  </a:lnTo>
                  <a:lnTo>
                    <a:pt x="1003929" y="138393"/>
                  </a:lnTo>
                  <a:lnTo>
                    <a:pt x="1056094" y="124855"/>
                  </a:lnTo>
                  <a:lnTo>
                    <a:pt x="1109220" y="111943"/>
                  </a:lnTo>
                  <a:lnTo>
                    <a:pt x="1163278" y="99671"/>
                  </a:lnTo>
                  <a:lnTo>
                    <a:pt x="1218242" y="88050"/>
                  </a:lnTo>
                  <a:lnTo>
                    <a:pt x="1274082" y="77092"/>
                  </a:lnTo>
                  <a:lnTo>
                    <a:pt x="1330772" y="66809"/>
                  </a:lnTo>
                  <a:lnTo>
                    <a:pt x="1388283" y="57213"/>
                  </a:lnTo>
                  <a:lnTo>
                    <a:pt x="1446588" y="48316"/>
                  </a:lnTo>
                  <a:lnTo>
                    <a:pt x="1505658" y="40130"/>
                  </a:lnTo>
                  <a:lnTo>
                    <a:pt x="1565466" y="32667"/>
                  </a:lnTo>
                  <a:lnTo>
                    <a:pt x="1625983" y="25938"/>
                  </a:lnTo>
                  <a:lnTo>
                    <a:pt x="1687182" y="19957"/>
                  </a:lnTo>
                  <a:lnTo>
                    <a:pt x="1749036" y="14734"/>
                  </a:lnTo>
                  <a:lnTo>
                    <a:pt x="1811515" y="10281"/>
                  </a:lnTo>
                  <a:lnTo>
                    <a:pt x="1874593" y="6612"/>
                  </a:lnTo>
                  <a:lnTo>
                    <a:pt x="1938241" y="3737"/>
                  </a:lnTo>
                  <a:lnTo>
                    <a:pt x="2002432" y="1669"/>
                  </a:lnTo>
                  <a:lnTo>
                    <a:pt x="2067137" y="419"/>
                  </a:lnTo>
                  <a:lnTo>
                    <a:pt x="2132330" y="0"/>
                  </a:lnTo>
                  <a:lnTo>
                    <a:pt x="2197529" y="419"/>
                  </a:lnTo>
                  <a:lnTo>
                    <a:pt x="2262241" y="1669"/>
                  </a:lnTo>
                  <a:lnTo>
                    <a:pt x="2326438" y="3737"/>
                  </a:lnTo>
                  <a:lnTo>
                    <a:pt x="2390092" y="6612"/>
                  </a:lnTo>
                  <a:lnTo>
                    <a:pt x="2453176" y="10281"/>
                  </a:lnTo>
                  <a:lnTo>
                    <a:pt x="2515661" y="14734"/>
                  </a:lnTo>
                  <a:lnTo>
                    <a:pt x="2577520" y="19957"/>
                  </a:lnTo>
                  <a:lnTo>
                    <a:pt x="2638724" y="25938"/>
                  </a:lnTo>
                  <a:lnTo>
                    <a:pt x="2699247" y="32667"/>
                  </a:lnTo>
                  <a:lnTo>
                    <a:pt x="2759059" y="40130"/>
                  </a:lnTo>
                  <a:lnTo>
                    <a:pt x="2818134" y="48316"/>
                  </a:lnTo>
                  <a:lnTo>
                    <a:pt x="2876443" y="57213"/>
                  </a:lnTo>
                  <a:lnTo>
                    <a:pt x="2933958" y="66809"/>
                  </a:lnTo>
                  <a:lnTo>
                    <a:pt x="2990652" y="77092"/>
                  </a:lnTo>
                  <a:lnTo>
                    <a:pt x="3046496" y="88050"/>
                  </a:lnTo>
                  <a:lnTo>
                    <a:pt x="3101463" y="99671"/>
                  </a:lnTo>
                  <a:lnTo>
                    <a:pt x="3155525" y="111943"/>
                  </a:lnTo>
                  <a:lnTo>
                    <a:pt x="3208654" y="124855"/>
                  </a:lnTo>
                  <a:lnTo>
                    <a:pt x="3260823" y="138393"/>
                  </a:lnTo>
                  <a:lnTo>
                    <a:pt x="3312002" y="152547"/>
                  </a:lnTo>
                  <a:lnTo>
                    <a:pt x="3362165" y="167303"/>
                  </a:lnTo>
                  <a:lnTo>
                    <a:pt x="3411283" y="182652"/>
                  </a:lnTo>
                  <a:lnTo>
                    <a:pt x="3459329" y="198579"/>
                  </a:lnTo>
                  <a:lnTo>
                    <a:pt x="3506275" y="215074"/>
                  </a:lnTo>
                  <a:lnTo>
                    <a:pt x="3552093" y="232124"/>
                  </a:lnTo>
                  <a:lnTo>
                    <a:pt x="3596754" y="249717"/>
                  </a:lnTo>
                  <a:lnTo>
                    <a:pt x="3640232" y="267843"/>
                  </a:lnTo>
                  <a:lnTo>
                    <a:pt x="3682498" y="286487"/>
                  </a:lnTo>
                  <a:lnTo>
                    <a:pt x="3723525" y="305639"/>
                  </a:lnTo>
                  <a:lnTo>
                    <a:pt x="3763284" y="325287"/>
                  </a:lnTo>
                  <a:lnTo>
                    <a:pt x="3801748" y="345418"/>
                  </a:lnTo>
                  <a:lnTo>
                    <a:pt x="3838888" y="366021"/>
                  </a:lnTo>
                  <a:lnTo>
                    <a:pt x="3874677" y="387083"/>
                  </a:lnTo>
                  <a:lnTo>
                    <a:pt x="3909088" y="408594"/>
                  </a:lnTo>
                  <a:lnTo>
                    <a:pt x="3942091" y="430540"/>
                  </a:lnTo>
                  <a:lnTo>
                    <a:pt x="3973660" y="452910"/>
                  </a:lnTo>
                  <a:lnTo>
                    <a:pt x="4032382" y="498873"/>
                  </a:lnTo>
                  <a:lnTo>
                    <a:pt x="4085031" y="546388"/>
                  </a:lnTo>
                  <a:lnTo>
                    <a:pt x="4131383" y="595359"/>
                  </a:lnTo>
                  <a:lnTo>
                    <a:pt x="4171216" y="645690"/>
                  </a:lnTo>
                  <a:lnTo>
                    <a:pt x="4204307" y="697286"/>
                  </a:lnTo>
                  <a:lnTo>
                    <a:pt x="4230432" y="750050"/>
                  </a:lnTo>
                  <a:lnTo>
                    <a:pt x="4249369" y="803888"/>
                  </a:lnTo>
                  <a:lnTo>
                    <a:pt x="4260895" y="858703"/>
                  </a:lnTo>
                  <a:lnTo>
                    <a:pt x="4264787" y="914400"/>
                  </a:lnTo>
                  <a:lnTo>
                    <a:pt x="4263809" y="942356"/>
                  </a:lnTo>
                  <a:lnTo>
                    <a:pt x="4260895" y="970103"/>
                  </a:lnTo>
                  <a:lnTo>
                    <a:pt x="4249369" y="1024923"/>
                  </a:lnTo>
                  <a:lnTo>
                    <a:pt x="4230432" y="1078766"/>
                  </a:lnTo>
                  <a:lnTo>
                    <a:pt x="4204307" y="1131534"/>
                  </a:lnTo>
                  <a:lnTo>
                    <a:pt x="4171216" y="1183133"/>
                  </a:lnTo>
                  <a:lnTo>
                    <a:pt x="4131383" y="1233466"/>
                  </a:lnTo>
                  <a:lnTo>
                    <a:pt x="4085031" y="1282438"/>
                  </a:lnTo>
                  <a:lnTo>
                    <a:pt x="4032382" y="1329954"/>
                  </a:lnTo>
                  <a:lnTo>
                    <a:pt x="3973660" y="1375917"/>
                  </a:lnTo>
                  <a:lnTo>
                    <a:pt x="3942091" y="1398287"/>
                  </a:lnTo>
                  <a:lnTo>
                    <a:pt x="3909088" y="1420233"/>
                  </a:lnTo>
                  <a:lnTo>
                    <a:pt x="3874677" y="1441743"/>
                  </a:lnTo>
                  <a:lnTo>
                    <a:pt x="3838888" y="1462805"/>
                  </a:lnTo>
                  <a:lnTo>
                    <a:pt x="3801748" y="1483408"/>
                  </a:lnTo>
                  <a:lnTo>
                    <a:pt x="3763284" y="1503538"/>
                  </a:lnTo>
                  <a:lnTo>
                    <a:pt x="3723525" y="1523185"/>
                  </a:lnTo>
                  <a:lnTo>
                    <a:pt x="3682498" y="1542337"/>
                  </a:lnTo>
                  <a:lnTo>
                    <a:pt x="3640232" y="1560980"/>
                  </a:lnTo>
                  <a:lnTo>
                    <a:pt x="3596754" y="1579104"/>
                  </a:lnTo>
                  <a:lnTo>
                    <a:pt x="3552093" y="1596697"/>
                  </a:lnTo>
                  <a:lnTo>
                    <a:pt x="3506275" y="1613746"/>
                  </a:lnTo>
                  <a:lnTo>
                    <a:pt x="3459329" y="1630240"/>
                  </a:lnTo>
                  <a:lnTo>
                    <a:pt x="3411283" y="1646166"/>
                  </a:lnTo>
                  <a:lnTo>
                    <a:pt x="3362165" y="1661513"/>
                  </a:lnTo>
                  <a:lnTo>
                    <a:pt x="3312002" y="1676269"/>
                  </a:lnTo>
                  <a:lnTo>
                    <a:pt x="3260823" y="1690421"/>
                  </a:lnTo>
                  <a:lnTo>
                    <a:pt x="3208654" y="1703959"/>
                  </a:lnTo>
                  <a:lnTo>
                    <a:pt x="3155525" y="1716869"/>
                  </a:lnTo>
                  <a:lnTo>
                    <a:pt x="3101463" y="1729140"/>
                  </a:lnTo>
                  <a:lnTo>
                    <a:pt x="3046496" y="1740759"/>
                  </a:lnTo>
                  <a:lnTo>
                    <a:pt x="2990652" y="1751716"/>
                  </a:lnTo>
                  <a:lnTo>
                    <a:pt x="2933958" y="1761998"/>
                  </a:lnTo>
                  <a:lnTo>
                    <a:pt x="2876443" y="1771593"/>
                  </a:lnTo>
                  <a:lnTo>
                    <a:pt x="2818134" y="1780489"/>
                  </a:lnTo>
                  <a:lnTo>
                    <a:pt x="2759059" y="1788674"/>
                  </a:lnTo>
                  <a:lnTo>
                    <a:pt x="2699247" y="1796137"/>
                  </a:lnTo>
                  <a:lnTo>
                    <a:pt x="2638724" y="1802864"/>
                  </a:lnTo>
                  <a:lnTo>
                    <a:pt x="2577520" y="1808845"/>
                  </a:lnTo>
                  <a:lnTo>
                    <a:pt x="2515661" y="1814068"/>
                  </a:lnTo>
                  <a:lnTo>
                    <a:pt x="2453176" y="1818519"/>
                  </a:lnTo>
                  <a:lnTo>
                    <a:pt x="2390092" y="1822188"/>
                  </a:lnTo>
                  <a:lnTo>
                    <a:pt x="2326438" y="1825063"/>
                  </a:lnTo>
                  <a:lnTo>
                    <a:pt x="2262241" y="1827131"/>
                  </a:lnTo>
                  <a:lnTo>
                    <a:pt x="2197529" y="1828380"/>
                  </a:lnTo>
                  <a:lnTo>
                    <a:pt x="2132330" y="1828800"/>
                  </a:lnTo>
                  <a:lnTo>
                    <a:pt x="2067137" y="1828380"/>
                  </a:lnTo>
                  <a:lnTo>
                    <a:pt x="2002432" y="1827131"/>
                  </a:lnTo>
                  <a:lnTo>
                    <a:pt x="1938241" y="1825063"/>
                  </a:lnTo>
                  <a:lnTo>
                    <a:pt x="1874593" y="1822188"/>
                  </a:lnTo>
                  <a:lnTo>
                    <a:pt x="1811515" y="1818519"/>
                  </a:lnTo>
                  <a:lnTo>
                    <a:pt x="1749036" y="1814068"/>
                  </a:lnTo>
                  <a:lnTo>
                    <a:pt x="1687182" y="1808845"/>
                  </a:lnTo>
                  <a:lnTo>
                    <a:pt x="1625983" y="1802864"/>
                  </a:lnTo>
                  <a:lnTo>
                    <a:pt x="1565466" y="1796137"/>
                  </a:lnTo>
                  <a:lnTo>
                    <a:pt x="1505658" y="1788674"/>
                  </a:lnTo>
                  <a:lnTo>
                    <a:pt x="1446588" y="1780489"/>
                  </a:lnTo>
                  <a:lnTo>
                    <a:pt x="1388283" y="1771593"/>
                  </a:lnTo>
                  <a:lnTo>
                    <a:pt x="1330772" y="1761998"/>
                  </a:lnTo>
                  <a:lnTo>
                    <a:pt x="1274082" y="1751716"/>
                  </a:lnTo>
                  <a:lnTo>
                    <a:pt x="1218242" y="1740759"/>
                  </a:lnTo>
                  <a:lnTo>
                    <a:pt x="1163278" y="1729140"/>
                  </a:lnTo>
                  <a:lnTo>
                    <a:pt x="1109220" y="1716869"/>
                  </a:lnTo>
                  <a:lnTo>
                    <a:pt x="1056094" y="1703959"/>
                  </a:lnTo>
                  <a:lnTo>
                    <a:pt x="1003929" y="1690421"/>
                  </a:lnTo>
                  <a:lnTo>
                    <a:pt x="952752" y="1676269"/>
                  </a:lnTo>
                  <a:lnTo>
                    <a:pt x="902592" y="1661513"/>
                  </a:lnTo>
                  <a:lnTo>
                    <a:pt x="853476" y="1646166"/>
                  </a:lnTo>
                  <a:lnTo>
                    <a:pt x="805433" y="1630240"/>
                  </a:lnTo>
                  <a:lnTo>
                    <a:pt x="758489" y="1613746"/>
                  </a:lnTo>
                  <a:lnTo>
                    <a:pt x="712674" y="1596697"/>
                  </a:lnTo>
                  <a:lnTo>
                    <a:pt x="668014" y="1579104"/>
                  </a:lnTo>
                  <a:lnTo>
                    <a:pt x="624538" y="1560980"/>
                  </a:lnTo>
                  <a:lnTo>
                    <a:pt x="582273" y="1542337"/>
                  </a:lnTo>
                  <a:lnTo>
                    <a:pt x="541249" y="1523185"/>
                  </a:lnTo>
                  <a:lnTo>
                    <a:pt x="501491" y="1503538"/>
                  </a:lnTo>
                  <a:lnTo>
                    <a:pt x="463029" y="1483408"/>
                  </a:lnTo>
                  <a:lnTo>
                    <a:pt x="425889" y="1462805"/>
                  </a:lnTo>
                  <a:lnTo>
                    <a:pt x="390101" y="1441743"/>
                  </a:lnTo>
                  <a:lnTo>
                    <a:pt x="355692" y="1420233"/>
                  </a:lnTo>
                  <a:lnTo>
                    <a:pt x="322689" y="1398287"/>
                  </a:lnTo>
                  <a:lnTo>
                    <a:pt x="291121" y="1375918"/>
                  </a:lnTo>
                  <a:lnTo>
                    <a:pt x="232401" y="1329954"/>
                  </a:lnTo>
                  <a:lnTo>
                    <a:pt x="179753" y="1282438"/>
                  </a:lnTo>
                  <a:lnTo>
                    <a:pt x="133401" y="1233466"/>
                  </a:lnTo>
                  <a:lnTo>
                    <a:pt x="93569" y="1183133"/>
                  </a:lnTo>
                  <a:lnTo>
                    <a:pt x="60479" y="1131534"/>
                  </a:lnTo>
                  <a:lnTo>
                    <a:pt x="34354" y="1078766"/>
                  </a:lnTo>
                  <a:lnTo>
                    <a:pt x="15417" y="1024923"/>
                  </a:lnTo>
                  <a:lnTo>
                    <a:pt x="3891" y="970103"/>
                  </a:lnTo>
                  <a:lnTo>
                    <a:pt x="0" y="914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16982" y="4683328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6440">
              <a:lnSpc>
                <a:spcPct val="100000"/>
              </a:lnSpc>
              <a:spcBef>
                <a:spcPts val="100"/>
              </a:spcBef>
            </a:pPr>
            <a:r>
              <a:rPr dirty="0" sz="5400" spc="-3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7098" y="2133600"/>
            <a:ext cx="7115809" cy="2990850"/>
            <a:chOff x="657098" y="2133600"/>
            <a:chExt cx="7115809" cy="29908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098" y="2133600"/>
              <a:ext cx="3992879" cy="29908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600" y="32004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3" y="24573"/>
            <a:ext cx="9139174" cy="6833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C</a:t>
            </a:r>
            <a:r>
              <a:rPr dirty="0" spc="-5">
                <a:solidFill>
                  <a:srgbClr val="00AF50"/>
                </a:solidFill>
              </a:rPr>
              <a:t>a</a:t>
            </a:r>
            <a:r>
              <a:rPr dirty="0" spc="-5">
                <a:solidFill>
                  <a:srgbClr val="6F2F9F"/>
                </a:solidFill>
              </a:rPr>
              <a:t>n</a:t>
            </a:r>
            <a:r>
              <a:rPr dirty="0" spc="-5">
                <a:solidFill>
                  <a:srgbClr val="FFC000"/>
                </a:solidFill>
              </a:rPr>
              <a:t>d</a:t>
            </a:r>
            <a:r>
              <a:rPr dirty="0" spc="-5"/>
              <a:t>y</a:t>
            </a:r>
            <a:r>
              <a:rPr dirty="0" spc="-85"/>
              <a:t> </a:t>
            </a:r>
            <a:r>
              <a:rPr dirty="0" spc="-5">
                <a:solidFill>
                  <a:srgbClr val="FFFF00"/>
                </a:solidFill>
              </a:rPr>
              <a:t>A</a:t>
            </a:r>
            <a:r>
              <a:rPr dirty="0" spc="-5">
                <a:solidFill>
                  <a:srgbClr val="FF0000"/>
                </a:solidFill>
              </a:rPr>
              <a:t>d</a:t>
            </a:r>
            <a:r>
              <a:rPr dirty="0" spc="-5">
                <a:solidFill>
                  <a:srgbClr val="00AF50"/>
                </a:solidFill>
              </a:rPr>
              <a:t>d</a:t>
            </a:r>
            <a:r>
              <a:rPr dirty="0" spc="-5">
                <a:solidFill>
                  <a:srgbClr val="6F2F9F"/>
                </a:solidFill>
              </a:rPr>
              <a:t>i</a:t>
            </a:r>
            <a:r>
              <a:rPr dirty="0" spc="-5">
                <a:solidFill>
                  <a:srgbClr val="FFC000"/>
                </a:solidFill>
              </a:rPr>
              <a:t>n</a:t>
            </a:r>
            <a:r>
              <a:rPr dirty="0" spc="-5"/>
              <a:t>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39900" y="1233297"/>
            <a:ext cx="5451475" cy="5637530"/>
            <a:chOff x="1739900" y="1233297"/>
            <a:chExt cx="5451475" cy="5637530"/>
          </a:xfrm>
        </p:grpSpPr>
        <p:sp>
          <p:nvSpPr>
            <p:cNvPr id="5" name="object 5"/>
            <p:cNvSpPr/>
            <p:nvPr/>
          </p:nvSpPr>
          <p:spPr>
            <a:xfrm>
              <a:off x="1952879" y="1233297"/>
              <a:ext cx="485140" cy="82550"/>
            </a:xfrm>
            <a:custGeom>
              <a:avLst/>
              <a:gdLst/>
              <a:ahLst/>
              <a:cxnLst/>
              <a:rect l="l" t="t" r="r" b="b"/>
              <a:pathLst>
                <a:path w="485139" h="82550">
                  <a:moveTo>
                    <a:pt x="484631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84631" y="82296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37511" y="1233297"/>
              <a:ext cx="451484" cy="82550"/>
            </a:xfrm>
            <a:custGeom>
              <a:avLst/>
              <a:gdLst/>
              <a:ahLst/>
              <a:cxnLst/>
              <a:rect l="l" t="t" r="r" b="b"/>
              <a:pathLst>
                <a:path w="451485" h="82550">
                  <a:moveTo>
                    <a:pt x="451104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51104" y="82296"/>
                  </a:lnTo>
                  <a:lnTo>
                    <a:pt x="45110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88614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79342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70070" y="1233297"/>
              <a:ext cx="433070" cy="82550"/>
            </a:xfrm>
            <a:custGeom>
              <a:avLst/>
              <a:gdLst/>
              <a:ahLst/>
              <a:cxnLst/>
              <a:rect l="l" t="t" r="r" b="b"/>
              <a:pathLst>
                <a:path w="433070" h="82550">
                  <a:moveTo>
                    <a:pt x="4328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2815" y="82296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02886" y="1233297"/>
              <a:ext cx="204470" cy="82550"/>
            </a:xfrm>
            <a:custGeom>
              <a:avLst/>
              <a:gdLst/>
              <a:ahLst/>
              <a:cxnLst/>
              <a:rect l="l" t="t" r="r" b="b"/>
              <a:pathLst>
                <a:path w="204470" h="82550">
                  <a:moveTo>
                    <a:pt x="204215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04215" y="8229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07102" y="1233297"/>
              <a:ext cx="554990" cy="82550"/>
            </a:xfrm>
            <a:custGeom>
              <a:avLst/>
              <a:gdLst/>
              <a:ahLst/>
              <a:cxnLst/>
              <a:rect l="l" t="t" r="r" b="b"/>
              <a:pathLst>
                <a:path w="554989" h="82550">
                  <a:moveTo>
                    <a:pt x="55473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554736" y="82296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61839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52566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43295" y="1233297"/>
              <a:ext cx="224154" cy="82550"/>
            </a:xfrm>
            <a:custGeom>
              <a:avLst/>
              <a:gdLst/>
              <a:ahLst/>
              <a:cxnLst/>
              <a:rect l="l" t="t" r="r" b="b"/>
              <a:pathLst>
                <a:path w="224154" h="82550">
                  <a:moveTo>
                    <a:pt x="2240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24027" y="822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67322" y="1233297"/>
              <a:ext cx="490855" cy="82550"/>
            </a:xfrm>
            <a:custGeom>
              <a:avLst/>
              <a:gdLst/>
              <a:ahLst/>
              <a:cxnLst/>
              <a:rect l="l" t="t" r="r" b="b"/>
              <a:pathLst>
                <a:path w="490854" h="82550">
                  <a:moveTo>
                    <a:pt x="490727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90727" y="82296"/>
                  </a:lnTo>
                  <a:lnTo>
                    <a:pt x="49072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58051" y="1233297"/>
              <a:ext cx="433070" cy="82550"/>
            </a:xfrm>
            <a:custGeom>
              <a:avLst/>
              <a:gdLst/>
              <a:ahLst/>
              <a:cxnLst/>
              <a:rect l="l" t="t" r="r" b="b"/>
              <a:pathLst>
                <a:path w="433070" h="82550">
                  <a:moveTo>
                    <a:pt x="43281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432816" y="82296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52600" y="5815773"/>
              <a:ext cx="2209800" cy="1042669"/>
            </a:xfrm>
            <a:custGeom>
              <a:avLst/>
              <a:gdLst/>
              <a:ahLst/>
              <a:cxnLst/>
              <a:rect l="l" t="t" r="r" b="b"/>
              <a:pathLst>
                <a:path w="2209800" h="1042670">
                  <a:moveTo>
                    <a:pt x="2209800" y="0"/>
                  </a:moveTo>
                  <a:lnTo>
                    <a:pt x="0" y="0"/>
                  </a:lnTo>
                  <a:lnTo>
                    <a:pt x="0" y="1042225"/>
                  </a:lnTo>
                  <a:lnTo>
                    <a:pt x="2209800" y="1042225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52600" y="5815773"/>
              <a:ext cx="2209800" cy="1042669"/>
            </a:xfrm>
            <a:custGeom>
              <a:avLst/>
              <a:gdLst/>
              <a:ahLst/>
              <a:cxnLst/>
              <a:rect l="l" t="t" r="r" b="b"/>
              <a:pathLst>
                <a:path w="2209800" h="1042670">
                  <a:moveTo>
                    <a:pt x="2209800" y="1042225"/>
                  </a:moveTo>
                  <a:lnTo>
                    <a:pt x="2209800" y="0"/>
                  </a:lnTo>
                  <a:lnTo>
                    <a:pt x="0" y="0"/>
                  </a:lnTo>
                  <a:lnTo>
                    <a:pt x="0" y="1042225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35940" y="1613661"/>
            <a:ext cx="801433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alibri"/>
                <a:cs typeface="Calibri"/>
              </a:rPr>
              <a:t>Kolia, </a:t>
            </a:r>
            <a:r>
              <a:rPr dirty="0" sz="2400" spc="-30">
                <a:latin typeface="Calibri"/>
                <a:cs typeface="Calibri"/>
              </a:rPr>
              <a:t>Eleanor,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Emerson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have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14</a:t>
            </a:r>
            <a:r>
              <a:rPr dirty="0" sz="2400" spc="-5">
                <a:latin typeface="Calibri"/>
                <a:cs typeface="Calibri"/>
              </a:rPr>
              <a:t> pieces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30">
                <a:latin typeface="Calibri"/>
                <a:cs typeface="Calibri"/>
              </a:rPr>
              <a:t>candy.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Then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Ms.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Wiegman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gives</a:t>
            </a:r>
            <a:r>
              <a:rPr dirty="0" sz="2400">
                <a:latin typeface="Calibri"/>
                <a:cs typeface="Calibri"/>
              </a:rPr>
              <a:t> them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</a:t>
            </a:r>
            <a:r>
              <a:rPr dirty="0" sz="2400" spc="-10">
                <a:latin typeface="Calibri"/>
                <a:cs typeface="Calibri"/>
              </a:rPr>
              <a:t> more.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How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many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pieces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candy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 they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2345563"/>
            <a:ext cx="1358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have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now?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03575" y="2397378"/>
            <a:ext cx="17513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FF0000"/>
                </a:solidFill>
                <a:latin typeface="Calibri"/>
                <a:cs typeface="Calibri"/>
              </a:rPr>
              <a:t>14</a:t>
            </a:r>
            <a:r>
              <a:rPr dirty="0" sz="5400" spc="-5" b="1">
                <a:solidFill>
                  <a:srgbClr val="FFC000"/>
                </a:solidFill>
                <a:latin typeface="Calibri"/>
                <a:cs typeface="Calibri"/>
              </a:rPr>
              <a:t>+</a:t>
            </a:r>
            <a:r>
              <a:rPr dirty="0" sz="5400" spc="-5" b="1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dirty="0" sz="5400" b="1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544" y="4648200"/>
            <a:ext cx="2286000" cy="10668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5300" y="6185408"/>
            <a:ext cx="2184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787900" y="5803073"/>
            <a:ext cx="2159000" cy="1068070"/>
            <a:chOff x="4787900" y="5803073"/>
            <a:chExt cx="2159000" cy="1068070"/>
          </a:xfrm>
        </p:grpSpPr>
        <p:sp>
          <p:nvSpPr>
            <p:cNvPr id="25" name="object 25"/>
            <p:cNvSpPr/>
            <p:nvPr/>
          </p:nvSpPr>
          <p:spPr>
            <a:xfrm>
              <a:off x="4800600" y="5815773"/>
              <a:ext cx="2133600" cy="1042669"/>
            </a:xfrm>
            <a:custGeom>
              <a:avLst/>
              <a:gdLst/>
              <a:ahLst/>
              <a:cxnLst/>
              <a:rect l="l" t="t" r="r" b="b"/>
              <a:pathLst>
                <a:path w="2133600" h="1042670">
                  <a:moveTo>
                    <a:pt x="2133600" y="0"/>
                  </a:moveTo>
                  <a:lnTo>
                    <a:pt x="0" y="0"/>
                  </a:lnTo>
                  <a:lnTo>
                    <a:pt x="0" y="1042225"/>
                  </a:lnTo>
                  <a:lnTo>
                    <a:pt x="2133600" y="1042225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800600" y="5815773"/>
              <a:ext cx="2133600" cy="1042669"/>
            </a:xfrm>
            <a:custGeom>
              <a:avLst/>
              <a:gdLst/>
              <a:ahLst/>
              <a:cxnLst/>
              <a:rect l="l" t="t" r="r" b="b"/>
              <a:pathLst>
                <a:path w="2133600" h="1042670">
                  <a:moveTo>
                    <a:pt x="2133600" y="1042225"/>
                  </a:moveTo>
                  <a:lnTo>
                    <a:pt x="2133600" y="0"/>
                  </a:lnTo>
                  <a:lnTo>
                    <a:pt x="0" y="0"/>
                  </a:lnTo>
                  <a:lnTo>
                    <a:pt x="0" y="1042225"/>
                  </a:lnTo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813300" y="6185408"/>
            <a:ext cx="2108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9400" y="4648200"/>
            <a:ext cx="2286000" cy="9906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63392" y="2983115"/>
            <a:ext cx="952500" cy="2773680"/>
            <a:chOff x="2763392" y="2983115"/>
            <a:chExt cx="952500" cy="277368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463" y="3051746"/>
              <a:ext cx="360362" cy="8175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4220" y="3051746"/>
              <a:ext cx="360362" cy="81756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4646" y="3117786"/>
              <a:ext cx="360362" cy="8175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0762" y="3117786"/>
              <a:ext cx="360362" cy="8175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3405" y="2983115"/>
              <a:ext cx="923315" cy="10737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717" y="4036123"/>
              <a:ext cx="360362" cy="81756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392" y="4036123"/>
              <a:ext cx="360362" cy="8175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085" y="4056951"/>
              <a:ext cx="360362" cy="8175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872" y="4036123"/>
              <a:ext cx="360362" cy="8175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271" y="3935399"/>
              <a:ext cx="895858" cy="10035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392" y="4897437"/>
              <a:ext cx="360362" cy="8175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0930" y="4933670"/>
              <a:ext cx="360362" cy="81756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463" y="4874475"/>
              <a:ext cx="360362" cy="81756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085" y="4938890"/>
              <a:ext cx="360362" cy="81756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4087748" y="3443795"/>
            <a:ext cx="3456304" cy="834390"/>
            <a:chOff x="4087748" y="3443795"/>
            <a:chExt cx="3456304" cy="834390"/>
          </a:xfrm>
        </p:grpSpPr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7748" y="3453574"/>
              <a:ext cx="360362" cy="81756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6945" y="3460559"/>
              <a:ext cx="360362" cy="81756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0173" y="3443795"/>
              <a:ext cx="360362" cy="81756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3505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4671" y="389001"/>
            <a:ext cx="684657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43125" marR="5080" indent="-2131060">
              <a:lnSpc>
                <a:spcPct val="100000"/>
              </a:lnSpc>
              <a:spcBef>
                <a:spcPts val="100"/>
              </a:spcBef>
            </a:pP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Awesome!!</a:t>
            </a:r>
            <a:r>
              <a:rPr dirty="0" sz="72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5" b="1">
                <a:solidFill>
                  <a:srgbClr val="6F2F9F"/>
                </a:solidFill>
                <a:latin typeface="Calibri"/>
                <a:cs typeface="Calibri"/>
              </a:rPr>
              <a:t>That’s </a:t>
            </a:r>
            <a:r>
              <a:rPr dirty="0" sz="7200" spc="-16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Right!!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1" y="3356978"/>
            <a:ext cx="3169412" cy="30316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36008" y="4146803"/>
            <a:ext cx="4274185" cy="2258060"/>
            <a:chOff x="4636008" y="4146803"/>
            <a:chExt cx="4274185" cy="2258060"/>
          </a:xfrm>
        </p:grpSpPr>
        <p:sp>
          <p:nvSpPr>
            <p:cNvPr id="6" name="object 6"/>
            <p:cNvSpPr/>
            <p:nvPr/>
          </p:nvSpPr>
          <p:spPr>
            <a:xfrm>
              <a:off x="4648708" y="4159503"/>
              <a:ext cx="4248785" cy="2232660"/>
            </a:xfrm>
            <a:custGeom>
              <a:avLst/>
              <a:gdLst/>
              <a:ahLst/>
              <a:cxnLst/>
              <a:rect l="l" t="t" r="r" b="b"/>
              <a:pathLst>
                <a:path w="4248784" h="2232660">
                  <a:moveTo>
                    <a:pt x="2124201" y="0"/>
                  </a:moveTo>
                  <a:lnTo>
                    <a:pt x="2061567" y="475"/>
                  </a:lnTo>
                  <a:lnTo>
                    <a:pt x="1999382" y="1894"/>
                  </a:lnTo>
                  <a:lnTo>
                    <a:pt x="1937673" y="4242"/>
                  </a:lnTo>
                  <a:lnTo>
                    <a:pt x="1876463" y="7507"/>
                  </a:lnTo>
                  <a:lnTo>
                    <a:pt x="1815779" y="11676"/>
                  </a:lnTo>
                  <a:lnTo>
                    <a:pt x="1755643" y="16735"/>
                  </a:lnTo>
                  <a:lnTo>
                    <a:pt x="1696083" y="22671"/>
                  </a:lnTo>
                  <a:lnTo>
                    <a:pt x="1637122" y="29472"/>
                  </a:lnTo>
                  <a:lnTo>
                    <a:pt x="1578786" y="37125"/>
                  </a:lnTo>
                  <a:lnTo>
                    <a:pt x="1521098" y="45615"/>
                  </a:lnTo>
                  <a:lnTo>
                    <a:pt x="1464085" y="54930"/>
                  </a:lnTo>
                  <a:lnTo>
                    <a:pt x="1407771" y="65058"/>
                  </a:lnTo>
                  <a:lnTo>
                    <a:pt x="1352181" y="75985"/>
                  </a:lnTo>
                  <a:lnTo>
                    <a:pt x="1297340" y="87697"/>
                  </a:lnTo>
                  <a:lnTo>
                    <a:pt x="1243273" y="100182"/>
                  </a:lnTo>
                  <a:lnTo>
                    <a:pt x="1190004" y="113427"/>
                  </a:lnTo>
                  <a:lnTo>
                    <a:pt x="1137559" y="127419"/>
                  </a:lnTo>
                  <a:lnTo>
                    <a:pt x="1085963" y="142144"/>
                  </a:lnTo>
                  <a:lnTo>
                    <a:pt x="1035240" y="157590"/>
                  </a:lnTo>
                  <a:lnTo>
                    <a:pt x="985415" y="173743"/>
                  </a:lnTo>
                  <a:lnTo>
                    <a:pt x="936513" y="190590"/>
                  </a:lnTo>
                  <a:lnTo>
                    <a:pt x="888559" y="208119"/>
                  </a:lnTo>
                  <a:lnTo>
                    <a:pt x="841578" y="226316"/>
                  </a:lnTo>
                  <a:lnTo>
                    <a:pt x="795596" y="245168"/>
                  </a:lnTo>
                  <a:lnTo>
                    <a:pt x="750636" y="264662"/>
                  </a:lnTo>
                  <a:lnTo>
                    <a:pt x="706723" y="284785"/>
                  </a:lnTo>
                  <a:lnTo>
                    <a:pt x="663883" y="305524"/>
                  </a:lnTo>
                  <a:lnTo>
                    <a:pt x="622141" y="326866"/>
                  </a:lnTo>
                  <a:lnTo>
                    <a:pt x="581521" y="348797"/>
                  </a:lnTo>
                  <a:lnTo>
                    <a:pt x="542048" y="371305"/>
                  </a:lnTo>
                  <a:lnTo>
                    <a:pt x="503747" y="394377"/>
                  </a:lnTo>
                  <a:lnTo>
                    <a:pt x="466643" y="417999"/>
                  </a:lnTo>
                  <a:lnTo>
                    <a:pt x="430762" y="442159"/>
                  </a:lnTo>
                  <a:lnTo>
                    <a:pt x="396127" y="466843"/>
                  </a:lnTo>
                  <a:lnTo>
                    <a:pt x="362764" y="492038"/>
                  </a:lnTo>
                  <a:lnTo>
                    <a:pt x="330697" y="517731"/>
                  </a:lnTo>
                  <a:lnTo>
                    <a:pt x="299952" y="543909"/>
                  </a:lnTo>
                  <a:lnTo>
                    <a:pt x="270553" y="570560"/>
                  </a:lnTo>
                  <a:lnTo>
                    <a:pt x="242526" y="597669"/>
                  </a:lnTo>
                  <a:lnTo>
                    <a:pt x="215895" y="625225"/>
                  </a:lnTo>
                  <a:lnTo>
                    <a:pt x="166921" y="681620"/>
                  </a:lnTo>
                  <a:lnTo>
                    <a:pt x="123831" y="739643"/>
                  </a:lnTo>
                  <a:lnTo>
                    <a:pt x="86823" y="799187"/>
                  </a:lnTo>
                  <a:lnTo>
                    <a:pt x="56098" y="860149"/>
                  </a:lnTo>
                  <a:lnTo>
                    <a:pt x="31854" y="922423"/>
                  </a:lnTo>
                  <a:lnTo>
                    <a:pt x="14290" y="985905"/>
                  </a:lnTo>
                  <a:lnTo>
                    <a:pt x="3605" y="1050491"/>
                  </a:lnTo>
                  <a:lnTo>
                    <a:pt x="0" y="1116076"/>
                  </a:lnTo>
                  <a:lnTo>
                    <a:pt x="905" y="1148985"/>
                  </a:lnTo>
                  <a:lnTo>
                    <a:pt x="8075" y="1214083"/>
                  </a:lnTo>
                  <a:lnTo>
                    <a:pt x="22224" y="1278130"/>
                  </a:lnTo>
                  <a:lnTo>
                    <a:pt x="43153" y="1341022"/>
                  </a:lnTo>
                  <a:lnTo>
                    <a:pt x="70663" y="1402654"/>
                  </a:lnTo>
                  <a:lnTo>
                    <a:pt x="104554" y="1462921"/>
                  </a:lnTo>
                  <a:lnTo>
                    <a:pt x="144628" y="1521720"/>
                  </a:lnTo>
                  <a:lnTo>
                    <a:pt x="190685" y="1578944"/>
                  </a:lnTo>
                  <a:lnTo>
                    <a:pt x="242526" y="1634490"/>
                  </a:lnTo>
                  <a:lnTo>
                    <a:pt x="270553" y="1661601"/>
                  </a:lnTo>
                  <a:lnTo>
                    <a:pt x="299952" y="1688253"/>
                  </a:lnTo>
                  <a:lnTo>
                    <a:pt x="330697" y="1714433"/>
                  </a:lnTo>
                  <a:lnTo>
                    <a:pt x="362764" y="1740128"/>
                  </a:lnTo>
                  <a:lnTo>
                    <a:pt x="396127" y="1765325"/>
                  </a:lnTo>
                  <a:lnTo>
                    <a:pt x="430762" y="1790010"/>
                  </a:lnTo>
                  <a:lnTo>
                    <a:pt x="466643" y="1814172"/>
                  </a:lnTo>
                  <a:lnTo>
                    <a:pt x="503747" y="1837796"/>
                  </a:lnTo>
                  <a:lnTo>
                    <a:pt x="542048" y="1860869"/>
                  </a:lnTo>
                  <a:lnTo>
                    <a:pt x="581521" y="1883379"/>
                  </a:lnTo>
                  <a:lnTo>
                    <a:pt x="622141" y="1905312"/>
                  </a:lnTo>
                  <a:lnTo>
                    <a:pt x="663883" y="1926656"/>
                  </a:lnTo>
                  <a:lnTo>
                    <a:pt x="706723" y="1947397"/>
                  </a:lnTo>
                  <a:lnTo>
                    <a:pt x="750636" y="1967522"/>
                  </a:lnTo>
                  <a:lnTo>
                    <a:pt x="795596" y="1987018"/>
                  </a:lnTo>
                  <a:lnTo>
                    <a:pt x="841578" y="2005871"/>
                  </a:lnTo>
                  <a:lnTo>
                    <a:pt x="888559" y="2024070"/>
                  </a:lnTo>
                  <a:lnTo>
                    <a:pt x="936513" y="2041601"/>
                  </a:lnTo>
                  <a:lnTo>
                    <a:pt x="985415" y="2058450"/>
                  </a:lnTo>
                  <a:lnTo>
                    <a:pt x="1035240" y="2074605"/>
                  </a:lnTo>
                  <a:lnTo>
                    <a:pt x="1085963" y="2090052"/>
                  </a:lnTo>
                  <a:lnTo>
                    <a:pt x="1137559" y="2104779"/>
                  </a:lnTo>
                  <a:lnTo>
                    <a:pt x="1190004" y="2118773"/>
                  </a:lnTo>
                  <a:lnTo>
                    <a:pt x="1243273" y="2132019"/>
                  </a:lnTo>
                  <a:lnTo>
                    <a:pt x="1297340" y="2144506"/>
                  </a:lnTo>
                  <a:lnTo>
                    <a:pt x="1352181" y="2156220"/>
                  </a:lnTo>
                  <a:lnTo>
                    <a:pt x="1407771" y="2167148"/>
                  </a:lnTo>
                  <a:lnTo>
                    <a:pt x="1464085" y="2177276"/>
                  </a:lnTo>
                  <a:lnTo>
                    <a:pt x="1521098" y="2186593"/>
                  </a:lnTo>
                  <a:lnTo>
                    <a:pt x="1578786" y="2195085"/>
                  </a:lnTo>
                  <a:lnTo>
                    <a:pt x="1637122" y="2202738"/>
                  </a:lnTo>
                  <a:lnTo>
                    <a:pt x="1696083" y="2209540"/>
                  </a:lnTo>
                  <a:lnTo>
                    <a:pt x="1755643" y="2215477"/>
                  </a:lnTo>
                  <a:lnTo>
                    <a:pt x="1815779" y="2220537"/>
                  </a:lnTo>
                  <a:lnTo>
                    <a:pt x="1876463" y="2224706"/>
                  </a:lnTo>
                  <a:lnTo>
                    <a:pt x="1937673" y="2227972"/>
                  </a:lnTo>
                  <a:lnTo>
                    <a:pt x="1999382" y="2230320"/>
                  </a:lnTo>
                  <a:lnTo>
                    <a:pt x="2061567" y="2231739"/>
                  </a:lnTo>
                  <a:lnTo>
                    <a:pt x="2124201" y="2232215"/>
                  </a:lnTo>
                  <a:lnTo>
                    <a:pt x="2186836" y="2231739"/>
                  </a:lnTo>
                  <a:lnTo>
                    <a:pt x="2249021" y="2230320"/>
                  </a:lnTo>
                  <a:lnTo>
                    <a:pt x="2310730" y="2227972"/>
                  </a:lnTo>
                  <a:lnTo>
                    <a:pt x="2371940" y="2224706"/>
                  </a:lnTo>
                  <a:lnTo>
                    <a:pt x="2432624" y="2220537"/>
                  </a:lnTo>
                  <a:lnTo>
                    <a:pt x="2492760" y="2215477"/>
                  </a:lnTo>
                  <a:lnTo>
                    <a:pt x="2552320" y="2209539"/>
                  </a:lnTo>
                  <a:lnTo>
                    <a:pt x="2611281" y="2202737"/>
                  </a:lnTo>
                  <a:lnTo>
                    <a:pt x="2669617" y="2195084"/>
                  </a:lnTo>
                  <a:lnTo>
                    <a:pt x="2727305" y="2186592"/>
                  </a:lnTo>
                  <a:lnTo>
                    <a:pt x="2784318" y="2177275"/>
                  </a:lnTo>
                  <a:lnTo>
                    <a:pt x="2840632" y="2167146"/>
                  </a:lnTo>
                  <a:lnTo>
                    <a:pt x="2896222" y="2156218"/>
                  </a:lnTo>
                  <a:lnTo>
                    <a:pt x="2951063" y="2144504"/>
                  </a:lnTo>
                  <a:lnTo>
                    <a:pt x="3005130" y="2132017"/>
                  </a:lnTo>
                  <a:lnTo>
                    <a:pt x="3058399" y="2118770"/>
                  </a:lnTo>
                  <a:lnTo>
                    <a:pt x="3110844" y="2104777"/>
                  </a:lnTo>
                  <a:lnTo>
                    <a:pt x="3162440" y="2090050"/>
                  </a:lnTo>
                  <a:lnTo>
                    <a:pt x="3213163" y="2074602"/>
                  </a:lnTo>
                  <a:lnTo>
                    <a:pt x="3262988" y="2058447"/>
                  </a:lnTo>
                  <a:lnTo>
                    <a:pt x="3311890" y="2041597"/>
                  </a:lnTo>
                  <a:lnTo>
                    <a:pt x="3359844" y="2024067"/>
                  </a:lnTo>
                  <a:lnTo>
                    <a:pt x="3406825" y="2005868"/>
                  </a:lnTo>
                  <a:lnTo>
                    <a:pt x="3452807" y="1987014"/>
                  </a:lnTo>
                  <a:lnTo>
                    <a:pt x="3497767" y="1967517"/>
                  </a:lnTo>
                  <a:lnTo>
                    <a:pt x="3541680" y="1947392"/>
                  </a:lnTo>
                  <a:lnTo>
                    <a:pt x="3584520" y="1926651"/>
                  </a:lnTo>
                  <a:lnTo>
                    <a:pt x="3626262" y="1905307"/>
                  </a:lnTo>
                  <a:lnTo>
                    <a:pt x="3666882" y="1883374"/>
                  </a:lnTo>
                  <a:lnTo>
                    <a:pt x="3706355" y="1860864"/>
                  </a:lnTo>
                  <a:lnTo>
                    <a:pt x="3744656" y="1837790"/>
                  </a:lnTo>
                  <a:lnTo>
                    <a:pt x="3781760" y="1814166"/>
                  </a:lnTo>
                  <a:lnTo>
                    <a:pt x="3817641" y="1790005"/>
                  </a:lnTo>
                  <a:lnTo>
                    <a:pt x="3852276" y="1765319"/>
                  </a:lnTo>
                  <a:lnTo>
                    <a:pt x="3885639" y="1740122"/>
                  </a:lnTo>
                  <a:lnTo>
                    <a:pt x="3917706" y="1714427"/>
                  </a:lnTo>
                  <a:lnTo>
                    <a:pt x="3948451" y="1688247"/>
                  </a:lnTo>
                  <a:lnTo>
                    <a:pt x="3977850" y="1661595"/>
                  </a:lnTo>
                  <a:lnTo>
                    <a:pt x="4005877" y="1634484"/>
                  </a:lnTo>
                  <a:lnTo>
                    <a:pt x="4032508" y="1606928"/>
                  </a:lnTo>
                  <a:lnTo>
                    <a:pt x="4081482" y="1550530"/>
                  </a:lnTo>
                  <a:lnTo>
                    <a:pt x="4124572" y="1492506"/>
                  </a:lnTo>
                  <a:lnTo>
                    <a:pt x="4161580" y="1432960"/>
                  </a:lnTo>
                  <a:lnTo>
                    <a:pt x="4192305" y="1371998"/>
                  </a:lnTo>
                  <a:lnTo>
                    <a:pt x="4216549" y="1309724"/>
                  </a:lnTo>
                  <a:lnTo>
                    <a:pt x="4234113" y="1246242"/>
                  </a:lnTo>
                  <a:lnTo>
                    <a:pt x="4244798" y="1181658"/>
                  </a:lnTo>
                  <a:lnTo>
                    <a:pt x="4248403" y="1116076"/>
                  </a:lnTo>
                  <a:lnTo>
                    <a:pt x="4247498" y="1083165"/>
                  </a:lnTo>
                  <a:lnTo>
                    <a:pt x="4240328" y="1018067"/>
                  </a:lnTo>
                  <a:lnTo>
                    <a:pt x="4226179" y="954020"/>
                  </a:lnTo>
                  <a:lnTo>
                    <a:pt x="4205250" y="891128"/>
                  </a:lnTo>
                  <a:lnTo>
                    <a:pt x="4177740" y="829497"/>
                  </a:lnTo>
                  <a:lnTo>
                    <a:pt x="4143849" y="769231"/>
                  </a:lnTo>
                  <a:lnTo>
                    <a:pt x="4103775" y="710435"/>
                  </a:lnTo>
                  <a:lnTo>
                    <a:pt x="4057718" y="653213"/>
                  </a:lnTo>
                  <a:lnTo>
                    <a:pt x="4005877" y="597669"/>
                  </a:lnTo>
                  <a:lnTo>
                    <a:pt x="3977850" y="570560"/>
                  </a:lnTo>
                  <a:lnTo>
                    <a:pt x="3948451" y="543909"/>
                  </a:lnTo>
                  <a:lnTo>
                    <a:pt x="3917706" y="517731"/>
                  </a:lnTo>
                  <a:lnTo>
                    <a:pt x="3885639" y="492038"/>
                  </a:lnTo>
                  <a:lnTo>
                    <a:pt x="3852276" y="466843"/>
                  </a:lnTo>
                  <a:lnTo>
                    <a:pt x="3817641" y="442159"/>
                  </a:lnTo>
                  <a:lnTo>
                    <a:pt x="3781760" y="417999"/>
                  </a:lnTo>
                  <a:lnTo>
                    <a:pt x="3744656" y="394377"/>
                  </a:lnTo>
                  <a:lnTo>
                    <a:pt x="3706355" y="371305"/>
                  </a:lnTo>
                  <a:lnTo>
                    <a:pt x="3666882" y="348797"/>
                  </a:lnTo>
                  <a:lnTo>
                    <a:pt x="3626262" y="326866"/>
                  </a:lnTo>
                  <a:lnTo>
                    <a:pt x="3584520" y="305524"/>
                  </a:lnTo>
                  <a:lnTo>
                    <a:pt x="3541680" y="284785"/>
                  </a:lnTo>
                  <a:lnTo>
                    <a:pt x="3497767" y="264662"/>
                  </a:lnTo>
                  <a:lnTo>
                    <a:pt x="3452807" y="245168"/>
                  </a:lnTo>
                  <a:lnTo>
                    <a:pt x="3406825" y="226316"/>
                  </a:lnTo>
                  <a:lnTo>
                    <a:pt x="3359844" y="208119"/>
                  </a:lnTo>
                  <a:lnTo>
                    <a:pt x="3311890" y="190590"/>
                  </a:lnTo>
                  <a:lnTo>
                    <a:pt x="3262988" y="173743"/>
                  </a:lnTo>
                  <a:lnTo>
                    <a:pt x="3213163" y="157590"/>
                  </a:lnTo>
                  <a:lnTo>
                    <a:pt x="3162440" y="142144"/>
                  </a:lnTo>
                  <a:lnTo>
                    <a:pt x="3110844" y="127419"/>
                  </a:lnTo>
                  <a:lnTo>
                    <a:pt x="3058399" y="113427"/>
                  </a:lnTo>
                  <a:lnTo>
                    <a:pt x="3005130" y="100182"/>
                  </a:lnTo>
                  <a:lnTo>
                    <a:pt x="2951063" y="87697"/>
                  </a:lnTo>
                  <a:lnTo>
                    <a:pt x="2896222" y="75985"/>
                  </a:lnTo>
                  <a:lnTo>
                    <a:pt x="2840632" y="65058"/>
                  </a:lnTo>
                  <a:lnTo>
                    <a:pt x="2784318" y="54930"/>
                  </a:lnTo>
                  <a:lnTo>
                    <a:pt x="2727305" y="45615"/>
                  </a:lnTo>
                  <a:lnTo>
                    <a:pt x="2669617" y="37125"/>
                  </a:lnTo>
                  <a:lnTo>
                    <a:pt x="2611281" y="29472"/>
                  </a:lnTo>
                  <a:lnTo>
                    <a:pt x="2552320" y="22671"/>
                  </a:lnTo>
                  <a:lnTo>
                    <a:pt x="2492760" y="16735"/>
                  </a:lnTo>
                  <a:lnTo>
                    <a:pt x="2432624" y="11676"/>
                  </a:lnTo>
                  <a:lnTo>
                    <a:pt x="2371940" y="7507"/>
                  </a:lnTo>
                  <a:lnTo>
                    <a:pt x="2310730" y="4242"/>
                  </a:lnTo>
                  <a:lnTo>
                    <a:pt x="2249021" y="1894"/>
                  </a:lnTo>
                  <a:lnTo>
                    <a:pt x="2186836" y="475"/>
                  </a:lnTo>
                  <a:lnTo>
                    <a:pt x="21242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48708" y="4159503"/>
              <a:ext cx="4248785" cy="2232660"/>
            </a:xfrm>
            <a:custGeom>
              <a:avLst/>
              <a:gdLst/>
              <a:ahLst/>
              <a:cxnLst/>
              <a:rect l="l" t="t" r="r" b="b"/>
              <a:pathLst>
                <a:path w="4248784" h="2232660">
                  <a:moveTo>
                    <a:pt x="0" y="1116076"/>
                  </a:moveTo>
                  <a:lnTo>
                    <a:pt x="3605" y="1050491"/>
                  </a:lnTo>
                  <a:lnTo>
                    <a:pt x="14290" y="985905"/>
                  </a:lnTo>
                  <a:lnTo>
                    <a:pt x="31854" y="922423"/>
                  </a:lnTo>
                  <a:lnTo>
                    <a:pt x="56098" y="860149"/>
                  </a:lnTo>
                  <a:lnTo>
                    <a:pt x="86823" y="799187"/>
                  </a:lnTo>
                  <a:lnTo>
                    <a:pt x="123831" y="739643"/>
                  </a:lnTo>
                  <a:lnTo>
                    <a:pt x="166921" y="681620"/>
                  </a:lnTo>
                  <a:lnTo>
                    <a:pt x="215895" y="625225"/>
                  </a:lnTo>
                  <a:lnTo>
                    <a:pt x="242526" y="597669"/>
                  </a:lnTo>
                  <a:lnTo>
                    <a:pt x="270553" y="570560"/>
                  </a:lnTo>
                  <a:lnTo>
                    <a:pt x="299952" y="543909"/>
                  </a:lnTo>
                  <a:lnTo>
                    <a:pt x="330697" y="517731"/>
                  </a:lnTo>
                  <a:lnTo>
                    <a:pt x="362764" y="492038"/>
                  </a:lnTo>
                  <a:lnTo>
                    <a:pt x="396127" y="466843"/>
                  </a:lnTo>
                  <a:lnTo>
                    <a:pt x="430762" y="442159"/>
                  </a:lnTo>
                  <a:lnTo>
                    <a:pt x="466643" y="417999"/>
                  </a:lnTo>
                  <a:lnTo>
                    <a:pt x="503747" y="394377"/>
                  </a:lnTo>
                  <a:lnTo>
                    <a:pt x="542048" y="371305"/>
                  </a:lnTo>
                  <a:lnTo>
                    <a:pt x="581521" y="348797"/>
                  </a:lnTo>
                  <a:lnTo>
                    <a:pt x="622141" y="326866"/>
                  </a:lnTo>
                  <a:lnTo>
                    <a:pt x="663883" y="305524"/>
                  </a:lnTo>
                  <a:lnTo>
                    <a:pt x="706723" y="284785"/>
                  </a:lnTo>
                  <a:lnTo>
                    <a:pt x="750636" y="264662"/>
                  </a:lnTo>
                  <a:lnTo>
                    <a:pt x="795596" y="245168"/>
                  </a:lnTo>
                  <a:lnTo>
                    <a:pt x="841578" y="226316"/>
                  </a:lnTo>
                  <a:lnTo>
                    <a:pt x="888559" y="208119"/>
                  </a:lnTo>
                  <a:lnTo>
                    <a:pt x="936513" y="190590"/>
                  </a:lnTo>
                  <a:lnTo>
                    <a:pt x="985415" y="173743"/>
                  </a:lnTo>
                  <a:lnTo>
                    <a:pt x="1035240" y="157590"/>
                  </a:lnTo>
                  <a:lnTo>
                    <a:pt x="1085963" y="142144"/>
                  </a:lnTo>
                  <a:lnTo>
                    <a:pt x="1137559" y="127419"/>
                  </a:lnTo>
                  <a:lnTo>
                    <a:pt x="1190004" y="113427"/>
                  </a:lnTo>
                  <a:lnTo>
                    <a:pt x="1243273" y="100182"/>
                  </a:lnTo>
                  <a:lnTo>
                    <a:pt x="1297340" y="87697"/>
                  </a:lnTo>
                  <a:lnTo>
                    <a:pt x="1352181" y="75985"/>
                  </a:lnTo>
                  <a:lnTo>
                    <a:pt x="1407771" y="65058"/>
                  </a:lnTo>
                  <a:lnTo>
                    <a:pt x="1464085" y="54930"/>
                  </a:lnTo>
                  <a:lnTo>
                    <a:pt x="1521098" y="45615"/>
                  </a:lnTo>
                  <a:lnTo>
                    <a:pt x="1578786" y="37125"/>
                  </a:lnTo>
                  <a:lnTo>
                    <a:pt x="1637122" y="29472"/>
                  </a:lnTo>
                  <a:lnTo>
                    <a:pt x="1696083" y="22671"/>
                  </a:lnTo>
                  <a:lnTo>
                    <a:pt x="1755643" y="16735"/>
                  </a:lnTo>
                  <a:lnTo>
                    <a:pt x="1815779" y="11676"/>
                  </a:lnTo>
                  <a:lnTo>
                    <a:pt x="1876463" y="7507"/>
                  </a:lnTo>
                  <a:lnTo>
                    <a:pt x="1937673" y="4242"/>
                  </a:lnTo>
                  <a:lnTo>
                    <a:pt x="1999382" y="1894"/>
                  </a:lnTo>
                  <a:lnTo>
                    <a:pt x="2061567" y="475"/>
                  </a:lnTo>
                  <a:lnTo>
                    <a:pt x="2124201" y="0"/>
                  </a:lnTo>
                  <a:lnTo>
                    <a:pt x="2186836" y="475"/>
                  </a:lnTo>
                  <a:lnTo>
                    <a:pt x="2249021" y="1894"/>
                  </a:lnTo>
                  <a:lnTo>
                    <a:pt x="2310730" y="4242"/>
                  </a:lnTo>
                  <a:lnTo>
                    <a:pt x="2371940" y="7507"/>
                  </a:lnTo>
                  <a:lnTo>
                    <a:pt x="2432624" y="11676"/>
                  </a:lnTo>
                  <a:lnTo>
                    <a:pt x="2492760" y="16735"/>
                  </a:lnTo>
                  <a:lnTo>
                    <a:pt x="2552320" y="22671"/>
                  </a:lnTo>
                  <a:lnTo>
                    <a:pt x="2611281" y="29472"/>
                  </a:lnTo>
                  <a:lnTo>
                    <a:pt x="2669617" y="37125"/>
                  </a:lnTo>
                  <a:lnTo>
                    <a:pt x="2727305" y="45615"/>
                  </a:lnTo>
                  <a:lnTo>
                    <a:pt x="2784318" y="54930"/>
                  </a:lnTo>
                  <a:lnTo>
                    <a:pt x="2840632" y="65058"/>
                  </a:lnTo>
                  <a:lnTo>
                    <a:pt x="2896222" y="75985"/>
                  </a:lnTo>
                  <a:lnTo>
                    <a:pt x="2951063" y="87697"/>
                  </a:lnTo>
                  <a:lnTo>
                    <a:pt x="3005130" y="100182"/>
                  </a:lnTo>
                  <a:lnTo>
                    <a:pt x="3058399" y="113427"/>
                  </a:lnTo>
                  <a:lnTo>
                    <a:pt x="3110844" y="127419"/>
                  </a:lnTo>
                  <a:lnTo>
                    <a:pt x="3162440" y="142144"/>
                  </a:lnTo>
                  <a:lnTo>
                    <a:pt x="3213163" y="157590"/>
                  </a:lnTo>
                  <a:lnTo>
                    <a:pt x="3262988" y="173743"/>
                  </a:lnTo>
                  <a:lnTo>
                    <a:pt x="3311890" y="190590"/>
                  </a:lnTo>
                  <a:lnTo>
                    <a:pt x="3359844" y="208119"/>
                  </a:lnTo>
                  <a:lnTo>
                    <a:pt x="3406825" y="226316"/>
                  </a:lnTo>
                  <a:lnTo>
                    <a:pt x="3452807" y="245168"/>
                  </a:lnTo>
                  <a:lnTo>
                    <a:pt x="3497767" y="264662"/>
                  </a:lnTo>
                  <a:lnTo>
                    <a:pt x="3541680" y="284785"/>
                  </a:lnTo>
                  <a:lnTo>
                    <a:pt x="3584520" y="305524"/>
                  </a:lnTo>
                  <a:lnTo>
                    <a:pt x="3626262" y="326866"/>
                  </a:lnTo>
                  <a:lnTo>
                    <a:pt x="3666882" y="348797"/>
                  </a:lnTo>
                  <a:lnTo>
                    <a:pt x="3706355" y="371305"/>
                  </a:lnTo>
                  <a:lnTo>
                    <a:pt x="3744656" y="394377"/>
                  </a:lnTo>
                  <a:lnTo>
                    <a:pt x="3781760" y="417999"/>
                  </a:lnTo>
                  <a:lnTo>
                    <a:pt x="3817641" y="442159"/>
                  </a:lnTo>
                  <a:lnTo>
                    <a:pt x="3852276" y="466843"/>
                  </a:lnTo>
                  <a:lnTo>
                    <a:pt x="3885639" y="492038"/>
                  </a:lnTo>
                  <a:lnTo>
                    <a:pt x="3917706" y="517731"/>
                  </a:lnTo>
                  <a:lnTo>
                    <a:pt x="3948451" y="543909"/>
                  </a:lnTo>
                  <a:lnTo>
                    <a:pt x="3977850" y="570560"/>
                  </a:lnTo>
                  <a:lnTo>
                    <a:pt x="4005877" y="597669"/>
                  </a:lnTo>
                  <a:lnTo>
                    <a:pt x="4032508" y="625225"/>
                  </a:lnTo>
                  <a:lnTo>
                    <a:pt x="4081482" y="681620"/>
                  </a:lnTo>
                  <a:lnTo>
                    <a:pt x="4124572" y="739643"/>
                  </a:lnTo>
                  <a:lnTo>
                    <a:pt x="4161580" y="799187"/>
                  </a:lnTo>
                  <a:lnTo>
                    <a:pt x="4192305" y="860149"/>
                  </a:lnTo>
                  <a:lnTo>
                    <a:pt x="4216549" y="922423"/>
                  </a:lnTo>
                  <a:lnTo>
                    <a:pt x="4234113" y="985905"/>
                  </a:lnTo>
                  <a:lnTo>
                    <a:pt x="4244798" y="1050491"/>
                  </a:lnTo>
                  <a:lnTo>
                    <a:pt x="4248403" y="1116076"/>
                  </a:lnTo>
                  <a:lnTo>
                    <a:pt x="4247498" y="1148985"/>
                  </a:lnTo>
                  <a:lnTo>
                    <a:pt x="4244798" y="1181658"/>
                  </a:lnTo>
                  <a:lnTo>
                    <a:pt x="4234113" y="1246242"/>
                  </a:lnTo>
                  <a:lnTo>
                    <a:pt x="4216549" y="1309724"/>
                  </a:lnTo>
                  <a:lnTo>
                    <a:pt x="4192305" y="1371998"/>
                  </a:lnTo>
                  <a:lnTo>
                    <a:pt x="4161580" y="1432960"/>
                  </a:lnTo>
                  <a:lnTo>
                    <a:pt x="4124572" y="1492506"/>
                  </a:lnTo>
                  <a:lnTo>
                    <a:pt x="4081482" y="1550530"/>
                  </a:lnTo>
                  <a:lnTo>
                    <a:pt x="4032508" y="1606928"/>
                  </a:lnTo>
                  <a:lnTo>
                    <a:pt x="4005877" y="1634484"/>
                  </a:lnTo>
                  <a:lnTo>
                    <a:pt x="3977850" y="1661595"/>
                  </a:lnTo>
                  <a:lnTo>
                    <a:pt x="3948451" y="1688247"/>
                  </a:lnTo>
                  <a:lnTo>
                    <a:pt x="3917706" y="1714427"/>
                  </a:lnTo>
                  <a:lnTo>
                    <a:pt x="3885639" y="1740122"/>
                  </a:lnTo>
                  <a:lnTo>
                    <a:pt x="3852276" y="1765319"/>
                  </a:lnTo>
                  <a:lnTo>
                    <a:pt x="3817641" y="1790005"/>
                  </a:lnTo>
                  <a:lnTo>
                    <a:pt x="3781760" y="1814166"/>
                  </a:lnTo>
                  <a:lnTo>
                    <a:pt x="3744656" y="1837790"/>
                  </a:lnTo>
                  <a:lnTo>
                    <a:pt x="3706355" y="1860864"/>
                  </a:lnTo>
                  <a:lnTo>
                    <a:pt x="3666882" y="1883374"/>
                  </a:lnTo>
                  <a:lnTo>
                    <a:pt x="3626262" y="1905307"/>
                  </a:lnTo>
                  <a:lnTo>
                    <a:pt x="3584520" y="1926651"/>
                  </a:lnTo>
                  <a:lnTo>
                    <a:pt x="3541680" y="1947392"/>
                  </a:lnTo>
                  <a:lnTo>
                    <a:pt x="3497767" y="1967517"/>
                  </a:lnTo>
                  <a:lnTo>
                    <a:pt x="3452807" y="1987014"/>
                  </a:lnTo>
                  <a:lnTo>
                    <a:pt x="3406825" y="2005868"/>
                  </a:lnTo>
                  <a:lnTo>
                    <a:pt x="3359844" y="2024067"/>
                  </a:lnTo>
                  <a:lnTo>
                    <a:pt x="3311890" y="2041597"/>
                  </a:lnTo>
                  <a:lnTo>
                    <a:pt x="3262988" y="2058447"/>
                  </a:lnTo>
                  <a:lnTo>
                    <a:pt x="3213163" y="2074602"/>
                  </a:lnTo>
                  <a:lnTo>
                    <a:pt x="3162440" y="2090050"/>
                  </a:lnTo>
                  <a:lnTo>
                    <a:pt x="3110844" y="2104777"/>
                  </a:lnTo>
                  <a:lnTo>
                    <a:pt x="3058399" y="2118770"/>
                  </a:lnTo>
                  <a:lnTo>
                    <a:pt x="3005130" y="2132017"/>
                  </a:lnTo>
                  <a:lnTo>
                    <a:pt x="2951063" y="2144504"/>
                  </a:lnTo>
                  <a:lnTo>
                    <a:pt x="2896222" y="2156218"/>
                  </a:lnTo>
                  <a:lnTo>
                    <a:pt x="2840632" y="2167146"/>
                  </a:lnTo>
                  <a:lnTo>
                    <a:pt x="2784318" y="2177275"/>
                  </a:lnTo>
                  <a:lnTo>
                    <a:pt x="2727305" y="2186592"/>
                  </a:lnTo>
                  <a:lnTo>
                    <a:pt x="2669617" y="2195084"/>
                  </a:lnTo>
                  <a:lnTo>
                    <a:pt x="2611281" y="2202737"/>
                  </a:lnTo>
                  <a:lnTo>
                    <a:pt x="2552320" y="2209539"/>
                  </a:lnTo>
                  <a:lnTo>
                    <a:pt x="2492760" y="2215477"/>
                  </a:lnTo>
                  <a:lnTo>
                    <a:pt x="2432624" y="2220537"/>
                  </a:lnTo>
                  <a:lnTo>
                    <a:pt x="2371940" y="2224706"/>
                  </a:lnTo>
                  <a:lnTo>
                    <a:pt x="2310730" y="2227972"/>
                  </a:lnTo>
                  <a:lnTo>
                    <a:pt x="2249021" y="2230320"/>
                  </a:lnTo>
                  <a:lnTo>
                    <a:pt x="2186836" y="2231739"/>
                  </a:lnTo>
                  <a:lnTo>
                    <a:pt x="2124201" y="2232215"/>
                  </a:lnTo>
                  <a:lnTo>
                    <a:pt x="2061567" y="2231739"/>
                  </a:lnTo>
                  <a:lnTo>
                    <a:pt x="1999382" y="2230320"/>
                  </a:lnTo>
                  <a:lnTo>
                    <a:pt x="1937673" y="2227972"/>
                  </a:lnTo>
                  <a:lnTo>
                    <a:pt x="1876463" y="2224706"/>
                  </a:lnTo>
                  <a:lnTo>
                    <a:pt x="1815779" y="2220537"/>
                  </a:lnTo>
                  <a:lnTo>
                    <a:pt x="1755643" y="2215477"/>
                  </a:lnTo>
                  <a:lnTo>
                    <a:pt x="1696083" y="2209540"/>
                  </a:lnTo>
                  <a:lnTo>
                    <a:pt x="1637122" y="2202738"/>
                  </a:lnTo>
                  <a:lnTo>
                    <a:pt x="1578786" y="2195085"/>
                  </a:lnTo>
                  <a:lnTo>
                    <a:pt x="1521098" y="2186593"/>
                  </a:lnTo>
                  <a:lnTo>
                    <a:pt x="1464085" y="2177276"/>
                  </a:lnTo>
                  <a:lnTo>
                    <a:pt x="1407771" y="2167148"/>
                  </a:lnTo>
                  <a:lnTo>
                    <a:pt x="1352181" y="2156220"/>
                  </a:lnTo>
                  <a:lnTo>
                    <a:pt x="1297340" y="2144506"/>
                  </a:lnTo>
                  <a:lnTo>
                    <a:pt x="1243273" y="2132019"/>
                  </a:lnTo>
                  <a:lnTo>
                    <a:pt x="1190004" y="2118773"/>
                  </a:lnTo>
                  <a:lnTo>
                    <a:pt x="1137559" y="2104779"/>
                  </a:lnTo>
                  <a:lnTo>
                    <a:pt x="1085963" y="2090052"/>
                  </a:lnTo>
                  <a:lnTo>
                    <a:pt x="1035240" y="2074605"/>
                  </a:lnTo>
                  <a:lnTo>
                    <a:pt x="985415" y="2058450"/>
                  </a:lnTo>
                  <a:lnTo>
                    <a:pt x="936513" y="2041601"/>
                  </a:lnTo>
                  <a:lnTo>
                    <a:pt x="888559" y="2024070"/>
                  </a:lnTo>
                  <a:lnTo>
                    <a:pt x="841578" y="2005871"/>
                  </a:lnTo>
                  <a:lnTo>
                    <a:pt x="795596" y="1987018"/>
                  </a:lnTo>
                  <a:lnTo>
                    <a:pt x="750636" y="1967522"/>
                  </a:lnTo>
                  <a:lnTo>
                    <a:pt x="706723" y="1947397"/>
                  </a:lnTo>
                  <a:lnTo>
                    <a:pt x="663883" y="1926656"/>
                  </a:lnTo>
                  <a:lnTo>
                    <a:pt x="622141" y="1905312"/>
                  </a:lnTo>
                  <a:lnTo>
                    <a:pt x="581521" y="1883379"/>
                  </a:lnTo>
                  <a:lnTo>
                    <a:pt x="542048" y="1860869"/>
                  </a:lnTo>
                  <a:lnTo>
                    <a:pt x="503747" y="1837796"/>
                  </a:lnTo>
                  <a:lnTo>
                    <a:pt x="466643" y="1814172"/>
                  </a:lnTo>
                  <a:lnTo>
                    <a:pt x="430762" y="1790010"/>
                  </a:lnTo>
                  <a:lnTo>
                    <a:pt x="396127" y="1765325"/>
                  </a:lnTo>
                  <a:lnTo>
                    <a:pt x="362764" y="1740128"/>
                  </a:lnTo>
                  <a:lnTo>
                    <a:pt x="330697" y="1714433"/>
                  </a:lnTo>
                  <a:lnTo>
                    <a:pt x="299952" y="1688253"/>
                  </a:lnTo>
                  <a:lnTo>
                    <a:pt x="270553" y="1661601"/>
                  </a:lnTo>
                  <a:lnTo>
                    <a:pt x="242526" y="1634490"/>
                  </a:lnTo>
                  <a:lnTo>
                    <a:pt x="215895" y="1606933"/>
                  </a:lnTo>
                  <a:lnTo>
                    <a:pt x="166921" y="1550535"/>
                  </a:lnTo>
                  <a:lnTo>
                    <a:pt x="123831" y="1492511"/>
                  </a:lnTo>
                  <a:lnTo>
                    <a:pt x="86823" y="1432965"/>
                  </a:lnTo>
                  <a:lnTo>
                    <a:pt x="56098" y="1372002"/>
                  </a:lnTo>
                  <a:lnTo>
                    <a:pt x="31854" y="1309727"/>
                  </a:lnTo>
                  <a:lnTo>
                    <a:pt x="14290" y="1246244"/>
                  </a:lnTo>
                  <a:lnTo>
                    <a:pt x="3605" y="1181659"/>
                  </a:lnTo>
                  <a:lnTo>
                    <a:pt x="0" y="111607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82259" y="4396562"/>
            <a:ext cx="278320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7075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5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6200" y="2667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Sorry</a:t>
            </a:r>
            <a:r>
              <a:rPr dirty="0" spc="-20"/>
              <a:t> </a:t>
            </a:r>
            <a:r>
              <a:rPr dirty="0" spc="-55"/>
              <a:t>That’s</a:t>
            </a:r>
            <a:r>
              <a:rPr dirty="0" spc="-25"/>
              <a:t> </a:t>
            </a:r>
            <a:r>
              <a:rPr dirty="0" spc="-55"/>
              <a:t>Wrong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349"/>
            <a:ext cx="2904998" cy="36043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68900" y="4330700"/>
            <a:ext cx="3073400" cy="1957070"/>
            <a:chOff x="5168900" y="4330700"/>
            <a:chExt cx="3073400" cy="1957070"/>
          </a:xfrm>
        </p:grpSpPr>
        <p:sp>
          <p:nvSpPr>
            <p:cNvPr id="5" name="object 5"/>
            <p:cNvSpPr/>
            <p:nvPr/>
          </p:nvSpPr>
          <p:spPr>
            <a:xfrm>
              <a:off x="5181600" y="4343400"/>
              <a:ext cx="3048000" cy="1931670"/>
            </a:xfrm>
            <a:custGeom>
              <a:avLst/>
              <a:gdLst/>
              <a:ahLst/>
              <a:cxnLst/>
              <a:rect l="l" t="t" r="r" b="b"/>
              <a:pathLst>
                <a:path w="3048000" h="1931670">
                  <a:moveTo>
                    <a:pt x="1524000" y="0"/>
                  </a:moveTo>
                  <a:lnTo>
                    <a:pt x="1465546" y="697"/>
                  </a:lnTo>
                  <a:lnTo>
                    <a:pt x="1407649" y="2773"/>
                  </a:lnTo>
                  <a:lnTo>
                    <a:pt x="1350348" y="6202"/>
                  </a:lnTo>
                  <a:lnTo>
                    <a:pt x="1293682" y="10959"/>
                  </a:lnTo>
                  <a:lnTo>
                    <a:pt x="1237690" y="17019"/>
                  </a:lnTo>
                  <a:lnTo>
                    <a:pt x="1182413" y="24357"/>
                  </a:lnTo>
                  <a:lnTo>
                    <a:pt x="1127890" y="32949"/>
                  </a:lnTo>
                  <a:lnTo>
                    <a:pt x="1074159" y="42769"/>
                  </a:lnTo>
                  <a:lnTo>
                    <a:pt x="1021261" y="53792"/>
                  </a:lnTo>
                  <a:lnTo>
                    <a:pt x="969236" y="65993"/>
                  </a:lnTo>
                  <a:lnTo>
                    <a:pt x="918121" y="79347"/>
                  </a:lnTo>
                  <a:lnTo>
                    <a:pt x="867958" y="93829"/>
                  </a:lnTo>
                  <a:lnTo>
                    <a:pt x="818786" y="109415"/>
                  </a:lnTo>
                  <a:lnTo>
                    <a:pt x="770643" y="126078"/>
                  </a:lnTo>
                  <a:lnTo>
                    <a:pt x="723570" y="143795"/>
                  </a:lnTo>
                  <a:lnTo>
                    <a:pt x="677605" y="162539"/>
                  </a:lnTo>
                  <a:lnTo>
                    <a:pt x="632790" y="182287"/>
                  </a:lnTo>
                  <a:lnTo>
                    <a:pt x="589162" y="203012"/>
                  </a:lnTo>
                  <a:lnTo>
                    <a:pt x="546761" y="224691"/>
                  </a:lnTo>
                  <a:lnTo>
                    <a:pt x="505627" y="247297"/>
                  </a:lnTo>
                  <a:lnTo>
                    <a:pt x="465800" y="270806"/>
                  </a:lnTo>
                  <a:lnTo>
                    <a:pt x="427319" y="295194"/>
                  </a:lnTo>
                  <a:lnTo>
                    <a:pt x="390222" y="320434"/>
                  </a:lnTo>
                  <a:lnTo>
                    <a:pt x="354551" y="346502"/>
                  </a:lnTo>
                  <a:lnTo>
                    <a:pt x="320343" y="373374"/>
                  </a:lnTo>
                  <a:lnTo>
                    <a:pt x="287640" y="401023"/>
                  </a:lnTo>
                  <a:lnTo>
                    <a:pt x="256479" y="429425"/>
                  </a:lnTo>
                  <a:lnTo>
                    <a:pt x="226902" y="458554"/>
                  </a:lnTo>
                  <a:lnTo>
                    <a:pt x="198946" y="488387"/>
                  </a:lnTo>
                  <a:lnTo>
                    <a:pt x="172652" y="518897"/>
                  </a:lnTo>
                  <a:lnTo>
                    <a:pt x="148059" y="550061"/>
                  </a:lnTo>
                  <a:lnTo>
                    <a:pt x="125207" y="581852"/>
                  </a:lnTo>
                  <a:lnTo>
                    <a:pt x="104135" y="614246"/>
                  </a:lnTo>
                  <a:lnTo>
                    <a:pt x="84882" y="647217"/>
                  </a:lnTo>
                  <a:lnTo>
                    <a:pt x="51993" y="714794"/>
                  </a:lnTo>
                  <a:lnTo>
                    <a:pt x="26856" y="784381"/>
                  </a:lnTo>
                  <a:lnTo>
                    <a:pt x="9786" y="855780"/>
                  </a:lnTo>
                  <a:lnTo>
                    <a:pt x="1100" y="928789"/>
                  </a:lnTo>
                  <a:lnTo>
                    <a:pt x="0" y="965835"/>
                  </a:lnTo>
                  <a:lnTo>
                    <a:pt x="1100" y="1002880"/>
                  </a:lnTo>
                  <a:lnTo>
                    <a:pt x="9786" y="1075887"/>
                  </a:lnTo>
                  <a:lnTo>
                    <a:pt x="26856" y="1147283"/>
                  </a:lnTo>
                  <a:lnTo>
                    <a:pt x="51993" y="1216869"/>
                  </a:lnTo>
                  <a:lnTo>
                    <a:pt x="84882" y="1284444"/>
                  </a:lnTo>
                  <a:lnTo>
                    <a:pt x="104135" y="1317415"/>
                  </a:lnTo>
                  <a:lnTo>
                    <a:pt x="125207" y="1349808"/>
                  </a:lnTo>
                  <a:lnTo>
                    <a:pt x="148059" y="1381598"/>
                  </a:lnTo>
                  <a:lnTo>
                    <a:pt x="172652" y="1412760"/>
                  </a:lnTo>
                  <a:lnTo>
                    <a:pt x="198946" y="1443270"/>
                  </a:lnTo>
                  <a:lnTo>
                    <a:pt x="226902" y="1473102"/>
                  </a:lnTo>
                  <a:lnTo>
                    <a:pt x="256479" y="1502231"/>
                  </a:lnTo>
                  <a:lnTo>
                    <a:pt x="287640" y="1530632"/>
                  </a:lnTo>
                  <a:lnTo>
                    <a:pt x="320343" y="1558280"/>
                  </a:lnTo>
                  <a:lnTo>
                    <a:pt x="354551" y="1585151"/>
                  </a:lnTo>
                  <a:lnTo>
                    <a:pt x="390222" y="1611218"/>
                  </a:lnTo>
                  <a:lnTo>
                    <a:pt x="427319" y="1636458"/>
                  </a:lnTo>
                  <a:lnTo>
                    <a:pt x="465800" y="1660845"/>
                  </a:lnTo>
                  <a:lnTo>
                    <a:pt x="505627" y="1684354"/>
                  </a:lnTo>
                  <a:lnTo>
                    <a:pt x="546761" y="1706959"/>
                  </a:lnTo>
                  <a:lnTo>
                    <a:pt x="589162" y="1728637"/>
                  </a:lnTo>
                  <a:lnTo>
                    <a:pt x="632790" y="1749362"/>
                  </a:lnTo>
                  <a:lnTo>
                    <a:pt x="677605" y="1769109"/>
                  </a:lnTo>
                  <a:lnTo>
                    <a:pt x="723570" y="1787853"/>
                  </a:lnTo>
                  <a:lnTo>
                    <a:pt x="770643" y="1805569"/>
                  </a:lnTo>
                  <a:lnTo>
                    <a:pt x="818786" y="1822232"/>
                  </a:lnTo>
                  <a:lnTo>
                    <a:pt x="867958" y="1837817"/>
                  </a:lnTo>
                  <a:lnTo>
                    <a:pt x="918121" y="1852299"/>
                  </a:lnTo>
                  <a:lnTo>
                    <a:pt x="969236" y="1865653"/>
                  </a:lnTo>
                  <a:lnTo>
                    <a:pt x="1021261" y="1877853"/>
                  </a:lnTo>
                  <a:lnTo>
                    <a:pt x="1074159" y="1888876"/>
                  </a:lnTo>
                  <a:lnTo>
                    <a:pt x="1127890" y="1898695"/>
                  </a:lnTo>
                  <a:lnTo>
                    <a:pt x="1182413" y="1907287"/>
                  </a:lnTo>
                  <a:lnTo>
                    <a:pt x="1237690" y="1914625"/>
                  </a:lnTo>
                  <a:lnTo>
                    <a:pt x="1293682" y="1920685"/>
                  </a:lnTo>
                  <a:lnTo>
                    <a:pt x="1350348" y="1925442"/>
                  </a:lnTo>
                  <a:lnTo>
                    <a:pt x="1407649" y="1928871"/>
                  </a:lnTo>
                  <a:lnTo>
                    <a:pt x="1465546" y="1930947"/>
                  </a:lnTo>
                  <a:lnTo>
                    <a:pt x="1524000" y="1931644"/>
                  </a:lnTo>
                  <a:lnTo>
                    <a:pt x="1582453" y="1930947"/>
                  </a:lnTo>
                  <a:lnTo>
                    <a:pt x="1640350" y="1928871"/>
                  </a:lnTo>
                  <a:lnTo>
                    <a:pt x="1697651" y="1925442"/>
                  </a:lnTo>
                  <a:lnTo>
                    <a:pt x="1754317" y="1920685"/>
                  </a:lnTo>
                  <a:lnTo>
                    <a:pt x="1810309" y="1914625"/>
                  </a:lnTo>
                  <a:lnTo>
                    <a:pt x="1865586" y="1907287"/>
                  </a:lnTo>
                  <a:lnTo>
                    <a:pt x="1920109" y="1898695"/>
                  </a:lnTo>
                  <a:lnTo>
                    <a:pt x="1973840" y="1888876"/>
                  </a:lnTo>
                  <a:lnTo>
                    <a:pt x="2026738" y="1877853"/>
                  </a:lnTo>
                  <a:lnTo>
                    <a:pt x="2078763" y="1865653"/>
                  </a:lnTo>
                  <a:lnTo>
                    <a:pt x="2129878" y="1852299"/>
                  </a:lnTo>
                  <a:lnTo>
                    <a:pt x="2180041" y="1837817"/>
                  </a:lnTo>
                  <a:lnTo>
                    <a:pt x="2229213" y="1822232"/>
                  </a:lnTo>
                  <a:lnTo>
                    <a:pt x="2277356" y="1805569"/>
                  </a:lnTo>
                  <a:lnTo>
                    <a:pt x="2324429" y="1787853"/>
                  </a:lnTo>
                  <a:lnTo>
                    <a:pt x="2370394" y="1769109"/>
                  </a:lnTo>
                  <a:lnTo>
                    <a:pt x="2415209" y="1749362"/>
                  </a:lnTo>
                  <a:lnTo>
                    <a:pt x="2458837" y="1728637"/>
                  </a:lnTo>
                  <a:lnTo>
                    <a:pt x="2501238" y="1706959"/>
                  </a:lnTo>
                  <a:lnTo>
                    <a:pt x="2542372" y="1684354"/>
                  </a:lnTo>
                  <a:lnTo>
                    <a:pt x="2582199" y="1660845"/>
                  </a:lnTo>
                  <a:lnTo>
                    <a:pt x="2620680" y="1636458"/>
                  </a:lnTo>
                  <a:lnTo>
                    <a:pt x="2657777" y="1611218"/>
                  </a:lnTo>
                  <a:lnTo>
                    <a:pt x="2693448" y="1585151"/>
                  </a:lnTo>
                  <a:lnTo>
                    <a:pt x="2727656" y="1558280"/>
                  </a:lnTo>
                  <a:lnTo>
                    <a:pt x="2760359" y="1530632"/>
                  </a:lnTo>
                  <a:lnTo>
                    <a:pt x="2791520" y="1502231"/>
                  </a:lnTo>
                  <a:lnTo>
                    <a:pt x="2821097" y="1473102"/>
                  </a:lnTo>
                  <a:lnTo>
                    <a:pt x="2849053" y="1443270"/>
                  </a:lnTo>
                  <a:lnTo>
                    <a:pt x="2875347" y="1412760"/>
                  </a:lnTo>
                  <a:lnTo>
                    <a:pt x="2899940" y="1381598"/>
                  </a:lnTo>
                  <a:lnTo>
                    <a:pt x="2922792" y="1349808"/>
                  </a:lnTo>
                  <a:lnTo>
                    <a:pt x="2943864" y="1317415"/>
                  </a:lnTo>
                  <a:lnTo>
                    <a:pt x="2963117" y="1284444"/>
                  </a:lnTo>
                  <a:lnTo>
                    <a:pt x="2996006" y="1216869"/>
                  </a:lnTo>
                  <a:lnTo>
                    <a:pt x="3021143" y="1147283"/>
                  </a:lnTo>
                  <a:lnTo>
                    <a:pt x="3038213" y="1075887"/>
                  </a:lnTo>
                  <a:lnTo>
                    <a:pt x="3046899" y="1002880"/>
                  </a:lnTo>
                  <a:lnTo>
                    <a:pt x="3048000" y="965835"/>
                  </a:lnTo>
                  <a:lnTo>
                    <a:pt x="3046899" y="928789"/>
                  </a:lnTo>
                  <a:lnTo>
                    <a:pt x="3038213" y="855780"/>
                  </a:lnTo>
                  <a:lnTo>
                    <a:pt x="3021143" y="784381"/>
                  </a:lnTo>
                  <a:lnTo>
                    <a:pt x="2996006" y="714794"/>
                  </a:lnTo>
                  <a:lnTo>
                    <a:pt x="2963117" y="647217"/>
                  </a:lnTo>
                  <a:lnTo>
                    <a:pt x="2943864" y="614246"/>
                  </a:lnTo>
                  <a:lnTo>
                    <a:pt x="2922792" y="581852"/>
                  </a:lnTo>
                  <a:lnTo>
                    <a:pt x="2899940" y="550061"/>
                  </a:lnTo>
                  <a:lnTo>
                    <a:pt x="2875347" y="518897"/>
                  </a:lnTo>
                  <a:lnTo>
                    <a:pt x="2849053" y="488387"/>
                  </a:lnTo>
                  <a:lnTo>
                    <a:pt x="2821097" y="458554"/>
                  </a:lnTo>
                  <a:lnTo>
                    <a:pt x="2791520" y="429425"/>
                  </a:lnTo>
                  <a:lnTo>
                    <a:pt x="2760359" y="401023"/>
                  </a:lnTo>
                  <a:lnTo>
                    <a:pt x="2727656" y="373374"/>
                  </a:lnTo>
                  <a:lnTo>
                    <a:pt x="2693448" y="346502"/>
                  </a:lnTo>
                  <a:lnTo>
                    <a:pt x="2657777" y="320434"/>
                  </a:lnTo>
                  <a:lnTo>
                    <a:pt x="2620680" y="295194"/>
                  </a:lnTo>
                  <a:lnTo>
                    <a:pt x="2582199" y="270806"/>
                  </a:lnTo>
                  <a:lnTo>
                    <a:pt x="2542372" y="247297"/>
                  </a:lnTo>
                  <a:lnTo>
                    <a:pt x="2501238" y="224691"/>
                  </a:lnTo>
                  <a:lnTo>
                    <a:pt x="2458837" y="203012"/>
                  </a:lnTo>
                  <a:lnTo>
                    <a:pt x="2415209" y="182287"/>
                  </a:lnTo>
                  <a:lnTo>
                    <a:pt x="2370394" y="162539"/>
                  </a:lnTo>
                  <a:lnTo>
                    <a:pt x="2324429" y="143795"/>
                  </a:lnTo>
                  <a:lnTo>
                    <a:pt x="2277356" y="126078"/>
                  </a:lnTo>
                  <a:lnTo>
                    <a:pt x="2229213" y="109415"/>
                  </a:lnTo>
                  <a:lnTo>
                    <a:pt x="2180041" y="93829"/>
                  </a:lnTo>
                  <a:lnTo>
                    <a:pt x="2129878" y="79347"/>
                  </a:lnTo>
                  <a:lnTo>
                    <a:pt x="2078763" y="65993"/>
                  </a:lnTo>
                  <a:lnTo>
                    <a:pt x="2026738" y="53792"/>
                  </a:lnTo>
                  <a:lnTo>
                    <a:pt x="1973840" y="42769"/>
                  </a:lnTo>
                  <a:lnTo>
                    <a:pt x="1920109" y="32949"/>
                  </a:lnTo>
                  <a:lnTo>
                    <a:pt x="1865586" y="24357"/>
                  </a:lnTo>
                  <a:lnTo>
                    <a:pt x="1810309" y="17019"/>
                  </a:lnTo>
                  <a:lnTo>
                    <a:pt x="1754317" y="10959"/>
                  </a:lnTo>
                  <a:lnTo>
                    <a:pt x="1697651" y="6202"/>
                  </a:lnTo>
                  <a:lnTo>
                    <a:pt x="1640350" y="2773"/>
                  </a:lnTo>
                  <a:lnTo>
                    <a:pt x="1582453" y="697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81600" y="4343400"/>
              <a:ext cx="3048000" cy="1931670"/>
            </a:xfrm>
            <a:custGeom>
              <a:avLst/>
              <a:gdLst/>
              <a:ahLst/>
              <a:cxnLst/>
              <a:rect l="l" t="t" r="r" b="b"/>
              <a:pathLst>
                <a:path w="3048000" h="1931670">
                  <a:moveTo>
                    <a:pt x="0" y="965835"/>
                  </a:moveTo>
                  <a:lnTo>
                    <a:pt x="4375" y="892095"/>
                  </a:lnTo>
                  <a:lnTo>
                    <a:pt x="17293" y="819867"/>
                  </a:lnTo>
                  <a:lnTo>
                    <a:pt x="38436" y="749349"/>
                  </a:lnTo>
                  <a:lnTo>
                    <a:pt x="67488" y="680742"/>
                  </a:lnTo>
                  <a:lnTo>
                    <a:pt x="104135" y="614246"/>
                  </a:lnTo>
                  <a:lnTo>
                    <a:pt x="125207" y="581852"/>
                  </a:lnTo>
                  <a:lnTo>
                    <a:pt x="148059" y="550061"/>
                  </a:lnTo>
                  <a:lnTo>
                    <a:pt x="172652" y="518897"/>
                  </a:lnTo>
                  <a:lnTo>
                    <a:pt x="198946" y="488387"/>
                  </a:lnTo>
                  <a:lnTo>
                    <a:pt x="226902" y="458554"/>
                  </a:lnTo>
                  <a:lnTo>
                    <a:pt x="256479" y="429425"/>
                  </a:lnTo>
                  <a:lnTo>
                    <a:pt x="287640" y="401023"/>
                  </a:lnTo>
                  <a:lnTo>
                    <a:pt x="320343" y="373374"/>
                  </a:lnTo>
                  <a:lnTo>
                    <a:pt x="354551" y="346502"/>
                  </a:lnTo>
                  <a:lnTo>
                    <a:pt x="390222" y="320434"/>
                  </a:lnTo>
                  <a:lnTo>
                    <a:pt x="427319" y="295194"/>
                  </a:lnTo>
                  <a:lnTo>
                    <a:pt x="465800" y="270806"/>
                  </a:lnTo>
                  <a:lnTo>
                    <a:pt x="505627" y="247297"/>
                  </a:lnTo>
                  <a:lnTo>
                    <a:pt x="546761" y="224691"/>
                  </a:lnTo>
                  <a:lnTo>
                    <a:pt x="589162" y="203012"/>
                  </a:lnTo>
                  <a:lnTo>
                    <a:pt x="632790" y="182287"/>
                  </a:lnTo>
                  <a:lnTo>
                    <a:pt x="677605" y="162539"/>
                  </a:lnTo>
                  <a:lnTo>
                    <a:pt x="723570" y="143795"/>
                  </a:lnTo>
                  <a:lnTo>
                    <a:pt x="770643" y="126078"/>
                  </a:lnTo>
                  <a:lnTo>
                    <a:pt x="818786" y="109415"/>
                  </a:lnTo>
                  <a:lnTo>
                    <a:pt x="867958" y="93829"/>
                  </a:lnTo>
                  <a:lnTo>
                    <a:pt x="918121" y="79347"/>
                  </a:lnTo>
                  <a:lnTo>
                    <a:pt x="969236" y="65993"/>
                  </a:lnTo>
                  <a:lnTo>
                    <a:pt x="1021261" y="53792"/>
                  </a:lnTo>
                  <a:lnTo>
                    <a:pt x="1074159" y="42769"/>
                  </a:lnTo>
                  <a:lnTo>
                    <a:pt x="1127890" y="32949"/>
                  </a:lnTo>
                  <a:lnTo>
                    <a:pt x="1182413" y="24357"/>
                  </a:lnTo>
                  <a:lnTo>
                    <a:pt x="1237690" y="17019"/>
                  </a:lnTo>
                  <a:lnTo>
                    <a:pt x="1293682" y="10959"/>
                  </a:lnTo>
                  <a:lnTo>
                    <a:pt x="1350348" y="6202"/>
                  </a:lnTo>
                  <a:lnTo>
                    <a:pt x="1407649" y="2773"/>
                  </a:lnTo>
                  <a:lnTo>
                    <a:pt x="1465546" y="697"/>
                  </a:lnTo>
                  <a:lnTo>
                    <a:pt x="1524000" y="0"/>
                  </a:lnTo>
                  <a:lnTo>
                    <a:pt x="1582453" y="697"/>
                  </a:lnTo>
                  <a:lnTo>
                    <a:pt x="1640350" y="2773"/>
                  </a:lnTo>
                  <a:lnTo>
                    <a:pt x="1697651" y="6202"/>
                  </a:lnTo>
                  <a:lnTo>
                    <a:pt x="1754317" y="10959"/>
                  </a:lnTo>
                  <a:lnTo>
                    <a:pt x="1810309" y="17019"/>
                  </a:lnTo>
                  <a:lnTo>
                    <a:pt x="1865586" y="24357"/>
                  </a:lnTo>
                  <a:lnTo>
                    <a:pt x="1920109" y="32949"/>
                  </a:lnTo>
                  <a:lnTo>
                    <a:pt x="1973840" y="42769"/>
                  </a:lnTo>
                  <a:lnTo>
                    <a:pt x="2026738" y="53792"/>
                  </a:lnTo>
                  <a:lnTo>
                    <a:pt x="2078763" y="65993"/>
                  </a:lnTo>
                  <a:lnTo>
                    <a:pt x="2129878" y="79347"/>
                  </a:lnTo>
                  <a:lnTo>
                    <a:pt x="2180041" y="93829"/>
                  </a:lnTo>
                  <a:lnTo>
                    <a:pt x="2229213" y="109415"/>
                  </a:lnTo>
                  <a:lnTo>
                    <a:pt x="2277356" y="126078"/>
                  </a:lnTo>
                  <a:lnTo>
                    <a:pt x="2324429" y="143795"/>
                  </a:lnTo>
                  <a:lnTo>
                    <a:pt x="2370394" y="162539"/>
                  </a:lnTo>
                  <a:lnTo>
                    <a:pt x="2415209" y="182287"/>
                  </a:lnTo>
                  <a:lnTo>
                    <a:pt x="2458837" y="203012"/>
                  </a:lnTo>
                  <a:lnTo>
                    <a:pt x="2501238" y="224691"/>
                  </a:lnTo>
                  <a:lnTo>
                    <a:pt x="2542372" y="247297"/>
                  </a:lnTo>
                  <a:lnTo>
                    <a:pt x="2582199" y="270806"/>
                  </a:lnTo>
                  <a:lnTo>
                    <a:pt x="2620680" y="295194"/>
                  </a:lnTo>
                  <a:lnTo>
                    <a:pt x="2657777" y="320434"/>
                  </a:lnTo>
                  <a:lnTo>
                    <a:pt x="2693448" y="346502"/>
                  </a:lnTo>
                  <a:lnTo>
                    <a:pt x="2727656" y="373374"/>
                  </a:lnTo>
                  <a:lnTo>
                    <a:pt x="2760359" y="401023"/>
                  </a:lnTo>
                  <a:lnTo>
                    <a:pt x="2791520" y="429425"/>
                  </a:lnTo>
                  <a:lnTo>
                    <a:pt x="2821097" y="458554"/>
                  </a:lnTo>
                  <a:lnTo>
                    <a:pt x="2849053" y="488387"/>
                  </a:lnTo>
                  <a:lnTo>
                    <a:pt x="2875347" y="518897"/>
                  </a:lnTo>
                  <a:lnTo>
                    <a:pt x="2899940" y="550061"/>
                  </a:lnTo>
                  <a:lnTo>
                    <a:pt x="2922792" y="581852"/>
                  </a:lnTo>
                  <a:lnTo>
                    <a:pt x="2943864" y="614246"/>
                  </a:lnTo>
                  <a:lnTo>
                    <a:pt x="2963117" y="647217"/>
                  </a:lnTo>
                  <a:lnTo>
                    <a:pt x="2996006" y="714794"/>
                  </a:lnTo>
                  <a:lnTo>
                    <a:pt x="3021143" y="784381"/>
                  </a:lnTo>
                  <a:lnTo>
                    <a:pt x="3038213" y="855780"/>
                  </a:lnTo>
                  <a:lnTo>
                    <a:pt x="3046899" y="928789"/>
                  </a:lnTo>
                  <a:lnTo>
                    <a:pt x="3048000" y="965835"/>
                  </a:lnTo>
                  <a:lnTo>
                    <a:pt x="3046899" y="1002880"/>
                  </a:lnTo>
                  <a:lnTo>
                    <a:pt x="3043624" y="1039572"/>
                  </a:lnTo>
                  <a:lnTo>
                    <a:pt x="3030706" y="1111799"/>
                  </a:lnTo>
                  <a:lnTo>
                    <a:pt x="3009563" y="1182315"/>
                  </a:lnTo>
                  <a:lnTo>
                    <a:pt x="2980511" y="1250920"/>
                  </a:lnTo>
                  <a:lnTo>
                    <a:pt x="2943864" y="1317415"/>
                  </a:lnTo>
                  <a:lnTo>
                    <a:pt x="2922792" y="1349808"/>
                  </a:lnTo>
                  <a:lnTo>
                    <a:pt x="2899940" y="1381598"/>
                  </a:lnTo>
                  <a:lnTo>
                    <a:pt x="2875347" y="1412760"/>
                  </a:lnTo>
                  <a:lnTo>
                    <a:pt x="2849053" y="1443270"/>
                  </a:lnTo>
                  <a:lnTo>
                    <a:pt x="2821097" y="1473102"/>
                  </a:lnTo>
                  <a:lnTo>
                    <a:pt x="2791520" y="1502231"/>
                  </a:lnTo>
                  <a:lnTo>
                    <a:pt x="2760359" y="1530632"/>
                  </a:lnTo>
                  <a:lnTo>
                    <a:pt x="2727656" y="1558280"/>
                  </a:lnTo>
                  <a:lnTo>
                    <a:pt x="2693448" y="1585151"/>
                  </a:lnTo>
                  <a:lnTo>
                    <a:pt x="2657777" y="1611218"/>
                  </a:lnTo>
                  <a:lnTo>
                    <a:pt x="2620680" y="1636458"/>
                  </a:lnTo>
                  <a:lnTo>
                    <a:pt x="2582199" y="1660845"/>
                  </a:lnTo>
                  <a:lnTo>
                    <a:pt x="2542372" y="1684354"/>
                  </a:lnTo>
                  <a:lnTo>
                    <a:pt x="2501238" y="1706959"/>
                  </a:lnTo>
                  <a:lnTo>
                    <a:pt x="2458837" y="1728637"/>
                  </a:lnTo>
                  <a:lnTo>
                    <a:pt x="2415209" y="1749362"/>
                  </a:lnTo>
                  <a:lnTo>
                    <a:pt x="2370394" y="1769109"/>
                  </a:lnTo>
                  <a:lnTo>
                    <a:pt x="2324429" y="1787853"/>
                  </a:lnTo>
                  <a:lnTo>
                    <a:pt x="2277356" y="1805569"/>
                  </a:lnTo>
                  <a:lnTo>
                    <a:pt x="2229213" y="1822232"/>
                  </a:lnTo>
                  <a:lnTo>
                    <a:pt x="2180041" y="1837817"/>
                  </a:lnTo>
                  <a:lnTo>
                    <a:pt x="2129878" y="1852299"/>
                  </a:lnTo>
                  <a:lnTo>
                    <a:pt x="2078763" y="1865653"/>
                  </a:lnTo>
                  <a:lnTo>
                    <a:pt x="2026738" y="1877853"/>
                  </a:lnTo>
                  <a:lnTo>
                    <a:pt x="1973840" y="1888876"/>
                  </a:lnTo>
                  <a:lnTo>
                    <a:pt x="1920109" y="1898695"/>
                  </a:lnTo>
                  <a:lnTo>
                    <a:pt x="1865586" y="1907287"/>
                  </a:lnTo>
                  <a:lnTo>
                    <a:pt x="1810309" y="1914625"/>
                  </a:lnTo>
                  <a:lnTo>
                    <a:pt x="1754317" y="1920685"/>
                  </a:lnTo>
                  <a:lnTo>
                    <a:pt x="1697651" y="1925442"/>
                  </a:lnTo>
                  <a:lnTo>
                    <a:pt x="1640350" y="1928871"/>
                  </a:lnTo>
                  <a:lnTo>
                    <a:pt x="1582453" y="1930947"/>
                  </a:lnTo>
                  <a:lnTo>
                    <a:pt x="1524000" y="1931644"/>
                  </a:lnTo>
                  <a:lnTo>
                    <a:pt x="1465546" y="1930947"/>
                  </a:lnTo>
                  <a:lnTo>
                    <a:pt x="1407649" y="1928871"/>
                  </a:lnTo>
                  <a:lnTo>
                    <a:pt x="1350348" y="1925442"/>
                  </a:lnTo>
                  <a:lnTo>
                    <a:pt x="1293682" y="1920685"/>
                  </a:lnTo>
                  <a:lnTo>
                    <a:pt x="1237690" y="1914625"/>
                  </a:lnTo>
                  <a:lnTo>
                    <a:pt x="1182413" y="1907287"/>
                  </a:lnTo>
                  <a:lnTo>
                    <a:pt x="1127890" y="1898695"/>
                  </a:lnTo>
                  <a:lnTo>
                    <a:pt x="1074159" y="1888876"/>
                  </a:lnTo>
                  <a:lnTo>
                    <a:pt x="1021261" y="1877853"/>
                  </a:lnTo>
                  <a:lnTo>
                    <a:pt x="969236" y="1865653"/>
                  </a:lnTo>
                  <a:lnTo>
                    <a:pt x="918121" y="1852299"/>
                  </a:lnTo>
                  <a:lnTo>
                    <a:pt x="867958" y="1837817"/>
                  </a:lnTo>
                  <a:lnTo>
                    <a:pt x="818786" y="1822232"/>
                  </a:lnTo>
                  <a:lnTo>
                    <a:pt x="770643" y="1805569"/>
                  </a:lnTo>
                  <a:lnTo>
                    <a:pt x="723570" y="1787853"/>
                  </a:lnTo>
                  <a:lnTo>
                    <a:pt x="677605" y="1769109"/>
                  </a:lnTo>
                  <a:lnTo>
                    <a:pt x="632790" y="1749362"/>
                  </a:lnTo>
                  <a:lnTo>
                    <a:pt x="589162" y="1728637"/>
                  </a:lnTo>
                  <a:lnTo>
                    <a:pt x="546761" y="1706959"/>
                  </a:lnTo>
                  <a:lnTo>
                    <a:pt x="505627" y="1684354"/>
                  </a:lnTo>
                  <a:lnTo>
                    <a:pt x="465800" y="1660845"/>
                  </a:lnTo>
                  <a:lnTo>
                    <a:pt x="427319" y="1636458"/>
                  </a:lnTo>
                  <a:lnTo>
                    <a:pt x="390222" y="1611218"/>
                  </a:lnTo>
                  <a:lnTo>
                    <a:pt x="354551" y="1585151"/>
                  </a:lnTo>
                  <a:lnTo>
                    <a:pt x="320343" y="1558280"/>
                  </a:lnTo>
                  <a:lnTo>
                    <a:pt x="287640" y="1530632"/>
                  </a:lnTo>
                  <a:lnTo>
                    <a:pt x="256479" y="1502231"/>
                  </a:lnTo>
                  <a:lnTo>
                    <a:pt x="226902" y="1473102"/>
                  </a:lnTo>
                  <a:lnTo>
                    <a:pt x="198946" y="1443270"/>
                  </a:lnTo>
                  <a:lnTo>
                    <a:pt x="172652" y="1412760"/>
                  </a:lnTo>
                  <a:lnTo>
                    <a:pt x="148059" y="1381598"/>
                  </a:lnTo>
                  <a:lnTo>
                    <a:pt x="125207" y="1349808"/>
                  </a:lnTo>
                  <a:lnTo>
                    <a:pt x="104135" y="1317415"/>
                  </a:lnTo>
                  <a:lnTo>
                    <a:pt x="84882" y="1284444"/>
                  </a:lnTo>
                  <a:lnTo>
                    <a:pt x="51993" y="1216869"/>
                  </a:lnTo>
                  <a:lnTo>
                    <a:pt x="26856" y="1147283"/>
                  </a:lnTo>
                  <a:lnTo>
                    <a:pt x="9786" y="1075887"/>
                  </a:lnTo>
                  <a:lnTo>
                    <a:pt x="1100" y="1002880"/>
                  </a:lnTo>
                  <a:lnTo>
                    <a:pt x="0" y="96583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05678" y="4430395"/>
            <a:ext cx="18034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861" y="0"/>
            <a:ext cx="718693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4795" marR="5080" indent="-2792730">
              <a:lnSpc>
                <a:spcPct val="100000"/>
              </a:lnSpc>
              <a:spcBef>
                <a:spcPts val="100"/>
              </a:spcBef>
            </a:pPr>
            <a:r>
              <a:rPr dirty="0" sz="7200" spc="-130" b="1">
                <a:solidFill>
                  <a:srgbClr val="6F2F9F"/>
                </a:solidFill>
                <a:latin typeface="Calibri"/>
                <a:cs typeface="Calibri"/>
              </a:rPr>
              <a:t>You’re</a:t>
            </a:r>
            <a:r>
              <a:rPr dirty="0" sz="7200" spc="-5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Done!</a:t>
            </a:r>
            <a:r>
              <a:rPr dirty="0" sz="72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Good </a:t>
            </a:r>
            <a:r>
              <a:rPr dirty="0" sz="7200" spc="-161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5" b="1">
                <a:solidFill>
                  <a:srgbClr val="6F2F9F"/>
                </a:solidFill>
                <a:latin typeface="Calibri"/>
                <a:cs typeface="Calibri"/>
              </a:rPr>
              <a:t>Job!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21300" y="4787900"/>
            <a:ext cx="3302000" cy="1625600"/>
            <a:chOff x="5321300" y="4787900"/>
            <a:chExt cx="3302000" cy="1625600"/>
          </a:xfrm>
        </p:grpSpPr>
        <p:sp>
          <p:nvSpPr>
            <p:cNvPr id="4" name="object 4"/>
            <p:cNvSpPr/>
            <p:nvPr/>
          </p:nvSpPr>
          <p:spPr>
            <a:xfrm>
              <a:off x="5334000" y="480060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1638300" y="0"/>
                  </a:moveTo>
                  <a:lnTo>
                    <a:pt x="1575462" y="577"/>
                  </a:lnTo>
                  <a:lnTo>
                    <a:pt x="1513223" y="2297"/>
                  </a:lnTo>
                  <a:lnTo>
                    <a:pt x="1451624" y="5138"/>
                  </a:lnTo>
                  <a:lnTo>
                    <a:pt x="1390709" y="9079"/>
                  </a:lnTo>
                  <a:lnTo>
                    <a:pt x="1330518" y="14100"/>
                  </a:lnTo>
                  <a:lnTo>
                    <a:pt x="1271095" y="20180"/>
                  </a:lnTo>
                  <a:lnTo>
                    <a:pt x="1212482" y="27298"/>
                  </a:lnTo>
                  <a:lnTo>
                    <a:pt x="1154722" y="35433"/>
                  </a:lnTo>
                  <a:lnTo>
                    <a:pt x="1097857" y="44565"/>
                  </a:lnTo>
                  <a:lnTo>
                    <a:pt x="1041930" y="54673"/>
                  </a:lnTo>
                  <a:lnTo>
                    <a:pt x="986982" y="65737"/>
                  </a:lnTo>
                  <a:lnTo>
                    <a:pt x="933056" y="77735"/>
                  </a:lnTo>
                  <a:lnTo>
                    <a:pt x="880196" y="90646"/>
                  </a:lnTo>
                  <a:lnTo>
                    <a:pt x="828443" y="104451"/>
                  </a:lnTo>
                  <a:lnTo>
                    <a:pt x="777839" y="119128"/>
                  </a:lnTo>
                  <a:lnTo>
                    <a:pt x="728427" y="134657"/>
                  </a:lnTo>
                  <a:lnTo>
                    <a:pt x="680250" y="151017"/>
                  </a:lnTo>
                  <a:lnTo>
                    <a:pt x="633350" y="168187"/>
                  </a:lnTo>
                  <a:lnTo>
                    <a:pt x="587770" y="186146"/>
                  </a:lnTo>
                  <a:lnTo>
                    <a:pt x="543551" y="204874"/>
                  </a:lnTo>
                  <a:lnTo>
                    <a:pt x="500736" y="224350"/>
                  </a:lnTo>
                  <a:lnTo>
                    <a:pt x="459369" y="244553"/>
                  </a:lnTo>
                  <a:lnTo>
                    <a:pt x="419490" y="265463"/>
                  </a:lnTo>
                  <a:lnTo>
                    <a:pt x="381143" y="287059"/>
                  </a:lnTo>
                  <a:lnTo>
                    <a:pt x="344370" y="309319"/>
                  </a:lnTo>
                  <a:lnTo>
                    <a:pt x="309214" y="332224"/>
                  </a:lnTo>
                  <a:lnTo>
                    <a:pt x="275716" y="355752"/>
                  </a:lnTo>
                  <a:lnTo>
                    <a:pt x="243920" y="379884"/>
                  </a:lnTo>
                  <a:lnTo>
                    <a:pt x="213868" y="404597"/>
                  </a:lnTo>
                  <a:lnTo>
                    <a:pt x="159164" y="455687"/>
                  </a:lnTo>
                  <a:lnTo>
                    <a:pt x="111945" y="508858"/>
                  </a:lnTo>
                  <a:lnTo>
                    <a:pt x="72550" y="563942"/>
                  </a:lnTo>
                  <a:lnTo>
                    <a:pt x="41318" y="620774"/>
                  </a:lnTo>
                  <a:lnTo>
                    <a:pt x="18590" y="679188"/>
                  </a:lnTo>
                  <a:lnTo>
                    <a:pt x="4704" y="739018"/>
                  </a:lnTo>
                  <a:lnTo>
                    <a:pt x="0" y="800100"/>
                  </a:lnTo>
                  <a:lnTo>
                    <a:pt x="1183" y="830789"/>
                  </a:lnTo>
                  <a:lnTo>
                    <a:pt x="10520" y="891272"/>
                  </a:lnTo>
                  <a:lnTo>
                    <a:pt x="28870" y="950420"/>
                  </a:lnTo>
                  <a:lnTo>
                    <a:pt x="55893" y="1008067"/>
                  </a:lnTo>
                  <a:lnTo>
                    <a:pt x="91248" y="1064048"/>
                  </a:lnTo>
                  <a:lnTo>
                    <a:pt x="134598" y="1118198"/>
                  </a:lnTo>
                  <a:lnTo>
                    <a:pt x="185602" y="1170349"/>
                  </a:lnTo>
                  <a:lnTo>
                    <a:pt x="243920" y="1220338"/>
                  </a:lnTo>
                  <a:lnTo>
                    <a:pt x="275716" y="1244469"/>
                  </a:lnTo>
                  <a:lnTo>
                    <a:pt x="309214" y="1267997"/>
                  </a:lnTo>
                  <a:lnTo>
                    <a:pt x="344370" y="1290901"/>
                  </a:lnTo>
                  <a:lnTo>
                    <a:pt x="381143" y="1313161"/>
                  </a:lnTo>
                  <a:lnTo>
                    <a:pt x="419490" y="1334756"/>
                  </a:lnTo>
                  <a:lnTo>
                    <a:pt x="459369" y="1355665"/>
                  </a:lnTo>
                  <a:lnTo>
                    <a:pt x="500736" y="1375867"/>
                  </a:lnTo>
                  <a:lnTo>
                    <a:pt x="543551" y="1395342"/>
                  </a:lnTo>
                  <a:lnTo>
                    <a:pt x="587770" y="1414069"/>
                  </a:lnTo>
                  <a:lnTo>
                    <a:pt x="633350" y="1432028"/>
                  </a:lnTo>
                  <a:lnTo>
                    <a:pt x="680250" y="1449196"/>
                  </a:lnTo>
                  <a:lnTo>
                    <a:pt x="728427" y="1465555"/>
                  </a:lnTo>
                  <a:lnTo>
                    <a:pt x="777839" y="1481083"/>
                  </a:lnTo>
                  <a:lnTo>
                    <a:pt x="828443" y="1495759"/>
                  </a:lnTo>
                  <a:lnTo>
                    <a:pt x="880196" y="1509562"/>
                  </a:lnTo>
                  <a:lnTo>
                    <a:pt x="933056" y="1522473"/>
                  </a:lnTo>
                  <a:lnTo>
                    <a:pt x="986982" y="1534470"/>
                  </a:lnTo>
                  <a:lnTo>
                    <a:pt x="1041930" y="1545532"/>
                  </a:lnTo>
                  <a:lnTo>
                    <a:pt x="1097857" y="1555639"/>
                  </a:lnTo>
                  <a:lnTo>
                    <a:pt x="1154722" y="1564770"/>
                  </a:lnTo>
                  <a:lnTo>
                    <a:pt x="1212482" y="1572905"/>
                  </a:lnTo>
                  <a:lnTo>
                    <a:pt x="1271095" y="1580022"/>
                  </a:lnTo>
                  <a:lnTo>
                    <a:pt x="1330518" y="1586101"/>
                  </a:lnTo>
                  <a:lnTo>
                    <a:pt x="1390709" y="1591121"/>
                  </a:lnTo>
                  <a:lnTo>
                    <a:pt x="1451624" y="1595062"/>
                  </a:lnTo>
                  <a:lnTo>
                    <a:pt x="1513223" y="1597902"/>
                  </a:lnTo>
                  <a:lnTo>
                    <a:pt x="1575462" y="1599622"/>
                  </a:lnTo>
                  <a:lnTo>
                    <a:pt x="1638300" y="1600200"/>
                  </a:lnTo>
                  <a:lnTo>
                    <a:pt x="1701137" y="1599622"/>
                  </a:lnTo>
                  <a:lnTo>
                    <a:pt x="1763376" y="1597902"/>
                  </a:lnTo>
                  <a:lnTo>
                    <a:pt x="1824975" y="1595062"/>
                  </a:lnTo>
                  <a:lnTo>
                    <a:pt x="1885890" y="1591121"/>
                  </a:lnTo>
                  <a:lnTo>
                    <a:pt x="1946081" y="1586101"/>
                  </a:lnTo>
                  <a:lnTo>
                    <a:pt x="2005504" y="1580022"/>
                  </a:lnTo>
                  <a:lnTo>
                    <a:pt x="2064117" y="1572905"/>
                  </a:lnTo>
                  <a:lnTo>
                    <a:pt x="2121877" y="1564770"/>
                  </a:lnTo>
                  <a:lnTo>
                    <a:pt x="2178742" y="1555639"/>
                  </a:lnTo>
                  <a:lnTo>
                    <a:pt x="2234669" y="1545532"/>
                  </a:lnTo>
                  <a:lnTo>
                    <a:pt x="2289617" y="1534470"/>
                  </a:lnTo>
                  <a:lnTo>
                    <a:pt x="2343543" y="1522473"/>
                  </a:lnTo>
                  <a:lnTo>
                    <a:pt x="2396403" y="1509562"/>
                  </a:lnTo>
                  <a:lnTo>
                    <a:pt x="2448156" y="1495759"/>
                  </a:lnTo>
                  <a:lnTo>
                    <a:pt x="2498760" y="1481083"/>
                  </a:lnTo>
                  <a:lnTo>
                    <a:pt x="2548172" y="1465555"/>
                  </a:lnTo>
                  <a:lnTo>
                    <a:pt x="2596349" y="1449196"/>
                  </a:lnTo>
                  <a:lnTo>
                    <a:pt x="2643249" y="1432028"/>
                  </a:lnTo>
                  <a:lnTo>
                    <a:pt x="2688829" y="1414069"/>
                  </a:lnTo>
                  <a:lnTo>
                    <a:pt x="2733048" y="1395342"/>
                  </a:lnTo>
                  <a:lnTo>
                    <a:pt x="2775863" y="1375867"/>
                  </a:lnTo>
                  <a:lnTo>
                    <a:pt x="2817230" y="1355665"/>
                  </a:lnTo>
                  <a:lnTo>
                    <a:pt x="2857109" y="1334756"/>
                  </a:lnTo>
                  <a:lnTo>
                    <a:pt x="2895456" y="1313161"/>
                  </a:lnTo>
                  <a:lnTo>
                    <a:pt x="2932229" y="1290901"/>
                  </a:lnTo>
                  <a:lnTo>
                    <a:pt x="2967385" y="1267997"/>
                  </a:lnTo>
                  <a:lnTo>
                    <a:pt x="3000883" y="1244469"/>
                  </a:lnTo>
                  <a:lnTo>
                    <a:pt x="3032679" y="1220338"/>
                  </a:lnTo>
                  <a:lnTo>
                    <a:pt x="3062731" y="1195624"/>
                  </a:lnTo>
                  <a:lnTo>
                    <a:pt x="3117435" y="1144534"/>
                  </a:lnTo>
                  <a:lnTo>
                    <a:pt x="3164654" y="1091362"/>
                  </a:lnTo>
                  <a:lnTo>
                    <a:pt x="3204049" y="1036276"/>
                  </a:lnTo>
                  <a:lnTo>
                    <a:pt x="3235281" y="979441"/>
                  </a:lnTo>
                  <a:lnTo>
                    <a:pt x="3258009" y="921023"/>
                  </a:lnTo>
                  <a:lnTo>
                    <a:pt x="3271895" y="861187"/>
                  </a:lnTo>
                  <a:lnTo>
                    <a:pt x="3276600" y="800100"/>
                  </a:lnTo>
                  <a:lnTo>
                    <a:pt x="3275416" y="769413"/>
                  </a:lnTo>
                  <a:lnTo>
                    <a:pt x="3266079" y="708936"/>
                  </a:lnTo>
                  <a:lnTo>
                    <a:pt x="3247729" y="649793"/>
                  </a:lnTo>
                  <a:lnTo>
                    <a:pt x="3220706" y="592149"/>
                  </a:lnTo>
                  <a:lnTo>
                    <a:pt x="3185351" y="536171"/>
                  </a:lnTo>
                  <a:lnTo>
                    <a:pt x="3142001" y="482023"/>
                  </a:lnTo>
                  <a:lnTo>
                    <a:pt x="3090997" y="429872"/>
                  </a:lnTo>
                  <a:lnTo>
                    <a:pt x="3032679" y="379884"/>
                  </a:lnTo>
                  <a:lnTo>
                    <a:pt x="3000883" y="355752"/>
                  </a:lnTo>
                  <a:lnTo>
                    <a:pt x="2967385" y="332224"/>
                  </a:lnTo>
                  <a:lnTo>
                    <a:pt x="2932229" y="309319"/>
                  </a:lnTo>
                  <a:lnTo>
                    <a:pt x="2895456" y="287059"/>
                  </a:lnTo>
                  <a:lnTo>
                    <a:pt x="2857109" y="265463"/>
                  </a:lnTo>
                  <a:lnTo>
                    <a:pt x="2817230" y="244553"/>
                  </a:lnTo>
                  <a:lnTo>
                    <a:pt x="2775863" y="224350"/>
                  </a:lnTo>
                  <a:lnTo>
                    <a:pt x="2733048" y="204874"/>
                  </a:lnTo>
                  <a:lnTo>
                    <a:pt x="2688829" y="186146"/>
                  </a:lnTo>
                  <a:lnTo>
                    <a:pt x="2643249" y="168187"/>
                  </a:lnTo>
                  <a:lnTo>
                    <a:pt x="2596349" y="151017"/>
                  </a:lnTo>
                  <a:lnTo>
                    <a:pt x="2548172" y="134657"/>
                  </a:lnTo>
                  <a:lnTo>
                    <a:pt x="2498760" y="119128"/>
                  </a:lnTo>
                  <a:lnTo>
                    <a:pt x="2448156" y="104451"/>
                  </a:lnTo>
                  <a:lnTo>
                    <a:pt x="2396403" y="90646"/>
                  </a:lnTo>
                  <a:lnTo>
                    <a:pt x="2343543" y="77735"/>
                  </a:lnTo>
                  <a:lnTo>
                    <a:pt x="2289617" y="65737"/>
                  </a:lnTo>
                  <a:lnTo>
                    <a:pt x="2234669" y="54673"/>
                  </a:lnTo>
                  <a:lnTo>
                    <a:pt x="2178742" y="44565"/>
                  </a:lnTo>
                  <a:lnTo>
                    <a:pt x="2121877" y="35433"/>
                  </a:lnTo>
                  <a:lnTo>
                    <a:pt x="2064117" y="27298"/>
                  </a:lnTo>
                  <a:lnTo>
                    <a:pt x="2005504" y="20180"/>
                  </a:lnTo>
                  <a:lnTo>
                    <a:pt x="1946081" y="14100"/>
                  </a:lnTo>
                  <a:lnTo>
                    <a:pt x="1885890" y="9079"/>
                  </a:lnTo>
                  <a:lnTo>
                    <a:pt x="1824975" y="5138"/>
                  </a:lnTo>
                  <a:lnTo>
                    <a:pt x="1763376" y="2297"/>
                  </a:lnTo>
                  <a:lnTo>
                    <a:pt x="1701137" y="577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34000" y="4800600"/>
              <a:ext cx="3276600" cy="1600200"/>
            </a:xfrm>
            <a:custGeom>
              <a:avLst/>
              <a:gdLst/>
              <a:ahLst/>
              <a:cxnLst/>
              <a:rect l="l" t="t" r="r" b="b"/>
              <a:pathLst>
                <a:path w="3276600" h="1600200">
                  <a:moveTo>
                    <a:pt x="0" y="800100"/>
                  </a:moveTo>
                  <a:lnTo>
                    <a:pt x="4704" y="739018"/>
                  </a:lnTo>
                  <a:lnTo>
                    <a:pt x="18590" y="679188"/>
                  </a:lnTo>
                  <a:lnTo>
                    <a:pt x="41318" y="620774"/>
                  </a:lnTo>
                  <a:lnTo>
                    <a:pt x="72550" y="563942"/>
                  </a:lnTo>
                  <a:lnTo>
                    <a:pt x="111945" y="508858"/>
                  </a:lnTo>
                  <a:lnTo>
                    <a:pt x="159164" y="455687"/>
                  </a:lnTo>
                  <a:lnTo>
                    <a:pt x="213868" y="404597"/>
                  </a:lnTo>
                  <a:lnTo>
                    <a:pt x="243920" y="379884"/>
                  </a:lnTo>
                  <a:lnTo>
                    <a:pt x="275716" y="355752"/>
                  </a:lnTo>
                  <a:lnTo>
                    <a:pt x="309214" y="332224"/>
                  </a:lnTo>
                  <a:lnTo>
                    <a:pt x="344370" y="309319"/>
                  </a:lnTo>
                  <a:lnTo>
                    <a:pt x="381143" y="287059"/>
                  </a:lnTo>
                  <a:lnTo>
                    <a:pt x="419490" y="265463"/>
                  </a:lnTo>
                  <a:lnTo>
                    <a:pt x="459369" y="244553"/>
                  </a:lnTo>
                  <a:lnTo>
                    <a:pt x="500736" y="224350"/>
                  </a:lnTo>
                  <a:lnTo>
                    <a:pt x="543551" y="204874"/>
                  </a:lnTo>
                  <a:lnTo>
                    <a:pt x="587770" y="186146"/>
                  </a:lnTo>
                  <a:lnTo>
                    <a:pt x="633350" y="168187"/>
                  </a:lnTo>
                  <a:lnTo>
                    <a:pt x="680250" y="151017"/>
                  </a:lnTo>
                  <a:lnTo>
                    <a:pt x="728427" y="134657"/>
                  </a:lnTo>
                  <a:lnTo>
                    <a:pt x="777839" y="119128"/>
                  </a:lnTo>
                  <a:lnTo>
                    <a:pt x="828443" y="104451"/>
                  </a:lnTo>
                  <a:lnTo>
                    <a:pt x="880196" y="90646"/>
                  </a:lnTo>
                  <a:lnTo>
                    <a:pt x="933056" y="77735"/>
                  </a:lnTo>
                  <a:lnTo>
                    <a:pt x="986982" y="65737"/>
                  </a:lnTo>
                  <a:lnTo>
                    <a:pt x="1041930" y="54673"/>
                  </a:lnTo>
                  <a:lnTo>
                    <a:pt x="1097857" y="44565"/>
                  </a:lnTo>
                  <a:lnTo>
                    <a:pt x="1154722" y="35433"/>
                  </a:lnTo>
                  <a:lnTo>
                    <a:pt x="1212482" y="27298"/>
                  </a:lnTo>
                  <a:lnTo>
                    <a:pt x="1271095" y="20180"/>
                  </a:lnTo>
                  <a:lnTo>
                    <a:pt x="1330518" y="14100"/>
                  </a:lnTo>
                  <a:lnTo>
                    <a:pt x="1390709" y="9079"/>
                  </a:lnTo>
                  <a:lnTo>
                    <a:pt x="1451624" y="5138"/>
                  </a:lnTo>
                  <a:lnTo>
                    <a:pt x="1513223" y="2297"/>
                  </a:lnTo>
                  <a:lnTo>
                    <a:pt x="1575462" y="577"/>
                  </a:lnTo>
                  <a:lnTo>
                    <a:pt x="1638300" y="0"/>
                  </a:lnTo>
                  <a:lnTo>
                    <a:pt x="1701137" y="577"/>
                  </a:lnTo>
                  <a:lnTo>
                    <a:pt x="1763376" y="2297"/>
                  </a:lnTo>
                  <a:lnTo>
                    <a:pt x="1824975" y="5138"/>
                  </a:lnTo>
                  <a:lnTo>
                    <a:pt x="1885890" y="9079"/>
                  </a:lnTo>
                  <a:lnTo>
                    <a:pt x="1946081" y="14100"/>
                  </a:lnTo>
                  <a:lnTo>
                    <a:pt x="2005504" y="20180"/>
                  </a:lnTo>
                  <a:lnTo>
                    <a:pt x="2064117" y="27298"/>
                  </a:lnTo>
                  <a:lnTo>
                    <a:pt x="2121877" y="35433"/>
                  </a:lnTo>
                  <a:lnTo>
                    <a:pt x="2178742" y="44565"/>
                  </a:lnTo>
                  <a:lnTo>
                    <a:pt x="2234669" y="54673"/>
                  </a:lnTo>
                  <a:lnTo>
                    <a:pt x="2289617" y="65737"/>
                  </a:lnTo>
                  <a:lnTo>
                    <a:pt x="2343543" y="77735"/>
                  </a:lnTo>
                  <a:lnTo>
                    <a:pt x="2396403" y="90646"/>
                  </a:lnTo>
                  <a:lnTo>
                    <a:pt x="2448156" y="104451"/>
                  </a:lnTo>
                  <a:lnTo>
                    <a:pt x="2498760" y="119128"/>
                  </a:lnTo>
                  <a:lnTo>
                    <a:pt x="2548172" y="134657"/>
                  </a:lnTo>
                  <a:lnTo>
                    <a:pt x="2596349" y="151017"/>
                  </a:lnTo>
                  <a:lnTo>
                    <a:pt x="2643249" y="168187"/>
                  </a:lnTo>
                  <a:lnTo>
                    <a:pt x="2688829" y="186146"/>
                  </a:lnTo>
                  <a:lnTo>
                    <a:pt x="2733048" y="204874"/>
                  </a:lnTo>
                  <a:lnTo>
                    <a:pt x="2775863" y="224350"/>
                  </a:lnTo>
                  <a:lnTo>
                    <a:pt x="2817230" y="244553"/>
                  </a:lnTo>
                  <a:lnTo>
                    <a:pt x="2857109" y="265463"/>
                  </a:lnTo>
                  <a:lnTo>
                    <a:pt x="2895456" y="287059"/>
                  </a:lnTo>
                  <a:lnTo>
                    <a:pt x="2932229" y="309319"/>
                  </a:lnTo>
                  <a:lnTo>
                    <a:pt x="2967385" y="332224"/>
                  </a:lnTo>
                  <a:lnTo>
                    <a:pt x="3000883" y="355752"/>
                  </a:lnTo>
                  <a:lnTo>
                    <a:pt x="3032679" y="379884"/>
                  </a:lnTo>
                  <a:lnTo>
                    <a:pt x="3062731" y="404597"/>
                  </a:lnTo>
                  <a:lnTo>
                    <a:pt x="3117435" y="455687"/>
                  </a:lnTo>
                  <a:lnTo>
                    <a:pt x="3164654" y="508858"/>
                  </a:lnTo>
                  <a:lnTo>
                    <a:pt x="3204049" y="563942"/>
                  </a:lnTo>
                  <a:lnTo>
                    <a:pt x="3235281" y="620774"/>
                  </a:lnTo>
                  <a:lnTo>
                    <a:pt x="3258009" y="679188"/>
                  </a:lnTo>
                  <a:lnTo>
                    <a:pt x="3271895" y="739018"/>
                  </a:lnTo>
                  <a:lnTo>
                    <a:pt x="3276600" y="800100"/>
                  </a:lnTo>
                  <a:lnTo>
                    <a:pt x="3275416" y="830789"/>
                  </a:lnTo>
                  <a:lnTo>
                    <a:pt x="3271895" y="861187"/>
                  </a:lnTo>
                  <a:lnTo>
                    <a:pt x="3258009" y="921023"/>
                  </a:lnTo>
                  <a:lnTo>
                    <a:pt x="3235281" y="979441"/>
                  </a:lnTo>
                  <a:lnTo>
                    <a:pt x="3204049" y="1036276"/>
                  </a:lnTo>
                  <a:lnTo>
                    <a:pt x="3164654" y="1091362"/>
                  </a:lnTo>
                  <a:lnTo>
                    <a:pt x="3117435" y="1144534"/>
                  </a:lnTo>
                  <a:lnTo>
                    <a:pt x="3062731" y="1195624"/>
                  </a:lnTo>
                  <a:lnTo>
                    <a:pt x="3032679" y="1220338"/>
                  </a:lnTo>
                  <a:lnTo>
                    <a:pt x="3000883" y="1244469"/>
                  </a:lnTo>
                  <a:lnTo>
                    <a:pt x="2967385" y="1267997"/>
                  </a:lnTo>
                  <a:lnTo>
                    <a:pt x="2932229" y="1290901"/>
                  </a:lnTo>
                  <a:lnTo>
                    <a:pt x="2895456" y="1313161"/>
                  </a:lnTo>
                  <a:lnTo>
                    <a:pt x="2857109" y="1334756"/>
                  </a:lnTo>
                  <a:lnTo>
                    <a:pt x="2817230" y="1355665"/>
                  </a:lnTo>
                  <a:lnTo>
                    <a:pt x="2775863" y="1375867"/>
                  </a:lnTo>
                  <a:lnTo>
                    <a:pt x="2733048" y="1395342"/>
                  </a:lnTo>
                  <a:lnTo>
                    <a:pt x="2688829" y="1414069"/>
                  </a:lnTo>
                  <a:lnTo>
                    <a:pt x="2643249" y="1432028"/>
                  </a:lnTo>
                  <a:lnTo>
                    <a:pt x="2596349" y="1449196"/>
                  </a:lnTo>
                  <a:lnTo>
                    <a:pt x="2548172" y="1465555"/>
                  </a:lnTo>
                  <a:lnTo>
                    <a:pt x="2498760" y="1481083"/>
                  </a:lnTo>
                  <a:lnTo>
                    <a:pt x="2448156" y="1495759"/>
                  </a:lnTo>
                  <a:lnTo>
                    <a:pt x="2396403" y="1509562"/>
                  </a:lnTo>
                  <a:lnTo>
                    <a:pt x="2343543" y="1522473"/>
                  </a:lnTo>
                  <a:lnTo>
                    <a:pt x="2289617" y="1534470"/>
                  </a:lnTo>
                  <a:lnTo>
                    <a:pt x="2234669" y="1545532"/>
                  </a:lnTo>
                  <a:lnTo>
                    <a:pt x="2178742" y="1555639"/>
                  </a:lnTo>
                  <a:lnTo>
                    <a:pt x="2121877" y="1564770"/>
                  </a:lnTo>
                  <a:lnTo>
                    <a:pt x="2064117" y="1572905"/>
                  </a:lnTo>
                  <a:lnTo>
                    <a:pt x="2005504" y="1580022"/>
                  </a:lnTo>
                  <a:lnTo>
                    <a:pt x="1946081" y="1586101"/>
                  </a:lnTo>
                  <a:lnTo>
                    <a:pt x="1885890" y="1591121"/>
                  </a:lnTo>
                  <a:lnTo>
                    <a:pt x="1824975" y="1595062"/>
                  </a:lnTo>
                  <a:lnTo>
                    <a:pt x="1763376" y="1597902"/>
                  </a:lnTo>
                  <a:lnTo>
                    <a:pt x="1701137" y="1599622"/>
                  </a:lnTo>
                  <a:lnTo>
                    <a:pt x="1638300" y="1600200"/>
                  </a:lnTo>
                  <a:lnTo>
                    <a:pt x="1575462" y="1599622"/>
                  </a:lnTo>
                  <a:lnTo>
                    <a:pt x="1513223" y="1597902"/>
                  </a:lnTo>
                  <a:lnTo>
                    <a:pt x="1451624" y="1595062"/>
                  </a:lnTo>
                  <a:lnTo>
                    <a:pt x="1390709" y="1591121"/>
                  </a:lnTo>
                  <a:lnTo>
                    <a:pt x="1330518" y="1586101"/>
                  </a:lnTo>
                  <a:lnTo>
                    <a:pt x="1271095" y="1580022"/>
                  </a:lnTo>
                  <a:lnTo>
                    <a:pt x="1212482" y="1572905"/>
                  </a:lnTo>
                  <a:lnTo>
                    <a:pt x="1154722" y="1564770"/>
                  </a:lnTo>
                  <a:lnTo>
                    <a:pt x="1097857" y="1555639"/>
                  </a:lnTo>
                  <a:lnTo>
                    <a:pt x="1041930" y="1545532"/>
                  </a:lnTo>
                  <a:lnTo>
                    <a:pt x="986982" y="1534470"/>
                  </a:lnTo>
                  <a:lnTo>
                    <a:pt x="933056" y="1522473"/>
                  </a:lnTo>
                  <a:lnTo>
                    <a:pt x="880196" y="1509562"/>
                  </a:lnTo>
                  <a:lnTo>
                    <a:pt x="828443" y="1495759"/>
                  </a:lnTo>
                  <a:lnTo>
                    <a:pt x="777839" y="1481083"/>
                  </a:lnTo>
                  <a:lnTo>
                    <a:pt x="728427" y="1465555"/>
                  </a:lnTo>
                  <a:lnTo>
                    <a:pt x="680250" y="1449196"/>
                  </a:lnTo>
                  <a:lnTo>
                    <a:pt x="633350" y="1432028"/>
                  </a:lnTo>
                  <a:lnTo>
                    <a:pt x="587770" y="1414069"/>
                  </a:lnTo>
                  <a:lnTo>
                    <a:pt x="543551" y="1395342"/>
                  </a:lnTo>
                  <a:lnTo>
                    <a:pt x="500736" y="1375867"/>
                  </a:lnTo>
                  <a:lnTo>
                    <a:pt x="459369" y="1355665"/>
                  </a:lnTo>
                  <a:lnTo>
                    <a:pt x="419490" y="1334756"/>
                  </a:lnTo>
                  <a:lnTo>
                    <a:pt x="381143" y="1313161"/>
                  </a:lnTo>
                  <a:lnTo>
                    <a:pt x="344370" y="1290901"/>
                  </a:lnTo>
                  <a:lnTo>
                    <a:pt x="309214" y="1267997"/>
                  </a:lnTo>
                  <a:lnTo>
                    <a:pt x="275716" y="1244469"/>
                  </a:lnTo>
                  <a:lnTo>
                    <a:pt x="243920" y="1220338"/>
                  </a:lnTo>
                  <a:lnTo>
                    <a:pt x="213868" y="1195624"/>
                  </a:lnTo>
                  <a:lnTo>
                    <a:pt x="159164" y="1144534"/>
                  </a:lnTo>
                  <a:lnTo>
                    <a:pt x="111945" y="1091362"/>
                  </a:lnTo>
                  <a:lnTo>
                    <a:pt x="72550" y="1036276"/>
                  </a:lnTo>
                  <a:lnTo>
                    <a:pt x="41318" y="979441"/>
                  </a:lnTo>
                  <a:lnTo>
                    <a:pt x="18590" y="921023"/>
                  </a:lnTo>
                  <a:lnTo>
                    <a:pt x="4704" y="861187"/>
                  </a:lnTo>
                  <a:lnTo>
                    <a:pt x="0" y="800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094857" y="4721428"/>
            <a:ext cx="175450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dirty="0" sz="5400" spc="-4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5400" spc="-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5400" spc="-14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dirty="0" sz="5400" spc="-7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dirty="0" sz="5400" spc="-5">
                <a:solidFill>
                  <a:srgbClr val="FFFFFF"/>
                </a:solidFill>
                <a:latin typeface="Calibri"/>
                <a:cs typeface="Calibri"/>
              </a:rPr>
              <a:t>Done!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770" y="2209800"/>
            <a:ext cx="7325995" cy="3048000"/>
            <a:chOff x="141770" y="2209800"/>
            <a:chExt cx="7325995" cy="304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70" y="2209800"/>
              <a:ext cx="5192268" cy="304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28194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91"/>
            <a:ext cx="9143999" cy="68538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9754" y="663016"/>
            <a:ext cx="247459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0">
                <a:solidFill>
                  <a:srgbClr val="FF0000"/>
                </a:solidFill>
              </a:rPr>
              <a:t>8</a:t>
            </a:r>
            <a:r>
              <a:rPr dirty="0" sz="9600" spc="-10">
                <a:solidFill>
                  <a:srgbClr val="FFC000"/>
                </a:solidFill>
              </a:rPr>
              <a:t>+</a:t>
            </a:r>
            <a:r>
              <a:rPr dirty="0" sz="9600" spc="-5">
                <a:solidFill>
                  <a:srgbClr val="FFFF00"/>
                </a:solidFill>
              </a:rPr>
              <a:t>6</a:t>
            </a:r>
            <a:r>
              <a:rPr dirty="0" sz="9600">
                <a:solidFill>
                  <a:srgbClr val="00AF50"/>
                </a:solidFill>
              </a:rPr>
              <a:t>=</a:t>
            </a:r>
            <a:endParaRPr sz="9600"/>
          </a:p>
        </p:txBody>
      </p:sp>
      <p:grpSp>
        <p:nvGrpSpPr>
          <p:cNvPr id="4" name="object 4"/>
          <p:cNvGrpSpPr/>
          <p:nvPr/>
        </p:nvGrpSpPr>
        <p:grpSpPr>
          <a:xfrm>
            <a:off x="2843783" y="3017773"/>
            <a:ext cx="721360" cy="822325"/>
            <a:chOff x="2843783" y="3017773"/>
            <a:chExt cx="721360" cy="822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783" y="3017773"/>
              <a:ext cx="360362" cy="822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3996" y="3022536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4209" y="3020250"/>
              <a:ext cx="360362" cy="81756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843783" y="2034781"/>
            <a:ext cx="901065" cy="874394"/>
            <a:chOff x="2843783" y="2034781"/>
            <a:chExt cx="901065" cy="87439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3783" y="2060828"/>
              <a:ext cx="360362" cy="8223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3996" y="2060828"/>
              <a:ext cx="360362" cy="8223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4209" y="2077783"/>
              <a:ext cx="360362" cy="8175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295" y="2077783"/>
              <a:ext cx="360362" cy="817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6041" y="2034781"/>
              <a:ext cx="847471" cy="8743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4461" y="3062541"/>
            <a:ext cx="360362" cy="81756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204461" y="2034781"/>
            <a:ext cx="886460" cy="875665"/>
            <a:chOff x="4204461" y="2034781"/>
            <a:chExt cx="886460" cy="87566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4461" y="2091626"/>
              <a:ext cx="360362" cy="8175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7021" y="2091626"/>
              <a:ext cx="360362" cy="8175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6439" y="2092515"/>
              <a:ext cx="360362" cy="8175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6558" y="2092515"/>
              <a:ext cx="360362" cy="8175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3450" y="2034781"/>
              <a:ext cx="847471" cy="87434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11555" y="4437138"/>
            <a:ext cx="1584325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51685" y="5445226"/>
            <a:ext cx="1584325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04461" y="5445226"/>
            <a:ext cx="1584325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40171" y="4437138"/>
            <a:ext cx="1584325" cy="72009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800" y="28194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7" y="0"/>
            <a:ext cx="9138352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4676" y="613359"/>
            <a:ext cx="72624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5" b="1">
                <a:solidFill>
                  <a:srgbClr val="FF0000"/>
                </a:solidFill>
                <a:latin typeface="Calibri"/>
                <a:cs typeface="Calibri"/>
              </a:rPr>
              <a:t>Sorry</a:t>
            </a:r>
            <a:r>
              <a:rPr dirty="0" sz="72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7200" spc="-55" b="1">
                <a:solidFill>
                  <a:srgbClr val="FF0000"/>
                </a:solidFill>
                <a:latin typeface="Calibri"/>
                <a:cs typeface="Calibri"/>
              </a:rPr>
              <a:t>That’s</a:t>
            </a:r>
            <a:r>
              <a:rPr dirty="0" sz="72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7200" spc="-55" b="1">
                <a:solidFill>
                  <a:srgbClr val="FF0000"/>
                </a:solidFill>
                <a:latin typeface="Calibri"/>
                <a:cs typeface="Calibri"/>
              </a:rPr>
              <a:t>Wrong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8" y="2276932"/>
            <a:ext cx="3951604" cy="40767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83453" y="3416300"/>
            <a:ext cx="2978150" cy="2329815"/>
            <a:chOff x="5783453" y="3416300"/>
            <a:chExt cx="2978150" cy="2329815"/>
          </a:xfrm>
        </p:grpSpPr>
        <p:sp>
          <p:nvSpPr>
            <p:cNvPr id="6" name="object 6"/>
            <p:cNvSpPr/>
            <p:nvPr/>
          </p:nvSpPr>
          <p:spPr>
            <a:xfrm>
              <a:off x="5796153" y="3429000"/>
              <a:ext cx="2952750" cy="2304415"/>
            </a:xfrm>
            <a:custGeom>
              <a:avLst/>
              <a:gdLst/>
              <a:ahLst/>
              <a:cxnLst/>
              <a:rect l="l" t="t" r="r" b="b"/>
              <a:pathLst>
                <a:path w="2952750" h="2304415">
                  <a:moveTo>
                    <a:pt x="1476121" y="0"/>
                  </a:moveTo>
                  <a:lnTo>
                    <a:pt x="1422007" y="759"/>
                  </a:lnTo>
                  <a:lnTo>
                    <a:pt x="1368384" y="3022"/>
                  </a:lnTo>
                  <a:lnTo>
                    <a:pt x="1315285" y="6761"/>
                  </a:lnTo>
                  <a:lnTo>
                    <a:pt x="1262744" y="11950"/>
                  </a:lnTo>
                  <a:lnTo>
                    <a:pt x="1210793" y="18563"/>
                  </a:lnTo>
                  <a:lnTo>
                    <a:pt x="1159466" y="26575"/>
                  </a:lnTo>
                  <a:lnTo>
                    <a:pt x="1108796" y="35960"/>
                  </a:lnTo>
                  <a:lnTo>
                    <a:pt x="1058817" y="46690"/>
                  </a:lnTo>
                  <a:lnTo>
                    <a:pt x="1009562" y="58741"/>
                  </a:lnTo>
                  <a:lnTo>
                    <a:pt x="961065" y="72085"/>
                  </a:lnTo>
                  <a:lnTo>
                    <a:pt x="913358" y="86698"/>
                  </a:lnTo>
                  <a:lnTo>
                    <a:pt x="866475" y="102553"/>
                  </a:lnTo>
                  <a:lnTo>
                    <a:pt x="820450" y="119624"/>
                  </a:lnTo>
                  <a:lnTo>
                    <a:pt x="775316" y="137885"/>
                  </a:lnTo>
                  <a:lnTo>
                    <a:pt x="731106" y="157310"/>
                  </a:lnTo>
                  <a:lnTo>
                    <a:pt x="687853" y="177873"/>
                  </a:lnTo>
                  <a:lnTo>
                    <a:pt x="645591" y="199548"/>
                  </a:lnTo>
                  <a:lnTo>
                    <a:pt x="604354" y="222308"/>
                  </a:lnTo>
                  <a:lnTo>
                    <a:pt x="564174" y="246129"/>
                  </a:lnTo>
                  <a:lnTo>
                    <a:pt x="525085" y="270983"/>
                  </a:lnTo>
                  <a:lnTo>
                    <a:pt x="487121" y="296845"/>
                  </a:lnTo>
                  <a:lnTo>
                    <a:pt x="450314" y="323688"/>
                  </a:lnTo>
                  <a:lnTo>
                    <a:pt x="414698" y="351488"/>
                  </a:lnTo>
                  <a:lnTo>
                    <a:pt x="380307" y="380217"/>
                  </a:lnTo>
                  <a:lnTo>
                    <a:pt x="347173" y="409849"/>
                  </a:lnTo>
                  <a:lnTo>
                    <a:pt x="315331" y="440359"/>
                  </a:lnTo>
                  <a:lnTo>
                    <a:pt x="284813" y="471720"/>
                  </a:lnTo>
                  <a:lnTo>
                    <a:pt x="255653" y="503907"/>
                  </a:lnTo>
                  <a:lnTo>
                    <a:pt x="227884" y="536893"/>
                  </a:lnTo>
                  <a:lnTo>
                    <a:pt x="201539" y="570653"/>
                  </a:lnTo>
                  <a:lnTo>
                    <a:pt x="176653" y="605160"/>
                  </a:lnTo>
                  <a:lnTo>
                    <a:pt x="153257" y="640388"/>
                  </a:lnTo>
                  <a:lnTo>
                    <a:pt x="131387" y="676311"/>
                  </a:lnTo>
                  <a:lnTo>
                    <a:pt x="111074" y="712904"/>
                  </a:lnTo>
                  <a:lnTo>
                    <a:pt x="92352" y="750140"/>
                  </a:lnTo>
                  <a:lnTo>
                    <a:pt x="75256" y="787993"/>
                  </a:lnTo>
                  <a:lnTo>
                    <a:pt x="59817" y="826437"/>
                  </a:lnTo>
                  <a:lnTo>
                    <a:pt x="46070" y="865446"/>
                  </a:lnTo>
                  <a:lnTo>
                    <a:pt x="34047" y="904994"/>
                  </a:lnTo>
                  <a:lnTo>
                    <a:pt x="23783" y="945055"/>
                  </a:lnTo>
                  <a:lnTo>
                    <a:pt x="15310" y="985603"/>
                  </a:lnTo>
                  <a:lnTo>
                    <a:pt x="8662" y="1026612"/>
                  </a:lnTo>
                  <a:lnTo>
                    <a:pt x="3872" y="1068056"/>
                  </a:lnTo>
                  <a:lnTo>
                    <a:pt x="973" y="1109908"/>
                  </a:lnTo>
                  <a:lnTo>
                    <a:pt x="0" y="1152144"/>
                  </a:lnTo>
                  <a:lnTo>
                    <a:pt x="973" y="1194379"/>
                  </a:lnTo>
                  <a:lnTo>
                    <a:pt x="3872" y="1236231"/>
                  </a:lnTo>
                  <a:lnTo>
                    <a:pt x="8662" y="1277675"/>
                  </a:lnTo>
                  <a:lnTo>
                    <a:pt x="15310" y="1318683"/>
                  </a:lnTo>
                  <a:lnTo>
                    <a:pt x="23783" y="1359231"/>
                  </a:lnTo>
                  <a:lnTo>
                    <a:pt x="34047" y="1399292"/>
                  </a:lnTo>
                  <a:lnTo>
                    <a:pt x="46070" y="1438839"/>
                  </a:lnTo>
                  <a:lnTo>
                    <a:pt x="59817" y="1477848"/>
                  </a:lnTo>
                  <a:lnTo>
                    <a:pt x="75256" y="1516292"/>
                  </a:lnTo>
                  <a:lnTo>
                    <a:pt x="92352" y="1554144"/>
                  </a:lnTo>
                  <a:lnTo>
                    <a:pt x="111074" y="1591379"/>
                  </a:lnTo>
                  <a:lnTo>
                    <a:pt x="131387" y="1627971"/>
                  </a:lnTo>
                  <a:lnTo>
                    <a:pt x="153257" y="1663894"/>
                  </a:lnTo>
                  <a:lnTo>
                    <a:pt x="176653" y="1699121"/>
                  </a:lnTo>
                  <a:lnTo>
                    <a:pt x="201539" y="1733628"/>
                  </a:lnTo>
                  <a:lnTo>
                    <a:pt x="227884" y="1767386"/>
                  </a:lnTo>
                  <a:lnTo>
                    <a:pt x="255653" y="1800372"/>
                  </a:lnTo>
                  <a:lnTo>
                    <a:pt x="284813" y="1832558"/>
                  </a:lnTo>
                  <a:lnTo>
                    <a:pt x="315331" y="1863918"/>
                  </a:lnTo>
                  <a:lnTo>
                    <a:pt x="347173" y="1894428"/>
                  </a:lnTo>
                  <a:lnTo>
                    <a:pt x="380307" y="1924059"/>
                  </a:lnTo>
                  <a:lnTo>
                    <a:pt x="414698" y="1952787"/>
                  </a:lnTo>
                  <a:lnTo>
                    <a:pt x="450314" y="1980585"/>
                  </a:lnTo>
                  <a:lnTo>
                    <a:pt x="487121" y="2007428"/>
                  </a:lnTo>
                  <a:lnTo>
                    <a:pt x="525085" y="2033289"/>
                  </a:lnTo>
                  <a:lnTo>
                    <a:pt x="564174" y="2058143"/>
                  </a:lnTo>
                  <a:lnTo>
                    <a:pt x="604354" y="2081962"/>
                  </a:lnTo>
                  <a:lnTo>
                    <a:pt x="645591" y="2104722"/>
                  </a:lnTo>
                  <a:lnTo>
                    <a:pt x="687853" y="2126396"/>
                  </a:lnTo>
                  <a:lnTo>
                    <a:pt x="731106" y="2146958"/>
                  </a:lnTo>
                  <a:lnTo>
                    <a:pt x="775316" y="2166382"/>
                  </a:lnTo>
                  <a:lnTo>
                    <a:pt x="820450" y="2184643"/>
                  </a:lnTo>
                  <a:lnTo>
                    <a:pt x="866475" y="2201713"/>
                  </a:lnTo>
                  <a:lnTo>
                    <a:pt x="913358" y="2217567"/>
                  </a:lnTo>
                  <a:lnTo>
                    <a:pt x="961065" y="2232179"/>
                  </a:lnTo>
                  <a:lnTo>
                    <a:pt x="1009562" y="2245524"/>
                  </a:lnTo>
                  <a:lnTo>
                    <a:pt x="1058817" y="2257574"/>
                  </a:lnTo>
                  <a:lnTo>
                    <a:pt x="1108796" y="2268304"/>
                  </a:lnTo>
                  <a:lnTo>
                    <a:pt x="1159466" y="2277687"/>
                  </a:lnTo>
                  <a:lnTo>
                    <a:pt x="1210793" y="2285699"/>
                  </a:lnTo>
                  <a:lnTo>
                    <a:pt x="1262744" y="2292312"/>
                  </a:lnTo>
                  <a:lnTo>
                    <a:pt x="1315285" y="2297501"/>
                  </a:lnTo>
                  <a:lnTo>
                    <a:pt x="1368384" y="2301240"/>
                  </a:lnTo>
                  <a:lnTo>
                    <a:pt x="1422007" y="2303502"/>
                  </a:lnTo>
                  <a:lnTo>
                    <a:pt x="1476121" y="2304262"/>
                  </a:lnTo>
                  <a:lnTo>
                    <a:pt x="1530242" y="2303502"/>
                  </a:lnTo>
                  <a:lnTo>
                    <a:pt x="1583873" y="2301240"/>
                  </a:lnTo>
                  <a:lnTo>
                    <a:pt x="1636979" y="2297501"/>
                  </a:lnTo>
                  <a:lnTo>
                    <a:pt x="1689528" y="2292312"/>
                  </a:lnTo>
                  <a:lnTo>
                    <a:pt x="1741486" y="2285699"/>
                  </a:lnTo>
                  <a:lnTo>
                    <a:pt x="1792820" y="2277687"/>
                  </a:lnTo>
                  <a:lnTo>
                    <a:pt x="1843495" y="2268304"/>
                  </a:lnTo>
                  <a:lnTo>
                    <a:pt x="1893480" y="2257574"/>
                  </a:lnTo>
                  <a:lnTo>
                    <a:pt x="1942741" y="2245524"/>
                  </a:lnTo>
                  <a:lnTo>
                    <a:pt x="1991244" y="2232179"/>
                  </a:lnTo>
                  <a:lnTo>
                    <a:pt x="2038955" y="2217567"/>
                  </a:lnTo>
                  <a:lnTo>
                    <a:pt x="2085843" y="2201713"/>
                  </a:lnTo>
                  <a:lnTo>
                    <a:pt x="2131872" y="2184643"/>
                  </a:lnTo>
                  <a:lnTo>
                    <a:pt x="2177011" y="2166382"/>
                  </a:lnTo>
                  <a:lnTo>
                    <a:pt x="2221225" y="2146958"/>
                  </a:lnTo>
                  <a:lnTo>
                    <a:pt x="2264481" y="2126396"/>
                  </a:lnTo>
                  <a:lnTo>
                    <a:pt x="2306746" y="2104722"/>
                  </a:lnTo>
                  <a:lnTo>
                    <a:pt x="2347987" y="2081962"/>
                  </a:lnTo>
                  <a:lnTo>
                    <a:pt x="2388169" y="2058143"/>
                  </a:lnTo>
                  <a:lnTo>
                    <a:pt x="2427261" y="2033289"/>
                  </a:lnTo>
                  <a:lnTo>
                    <a:pt x="2465228" y="2007428"/>
                  </a:lnTo>
                  <a:lnTo>
                    <a:pt x="2502037" y="1980585"/>
                  </a:lnTo>
                  <a:lnTo>
                    <a:pt x="2537655" y="1952787"/>
                  </a:lnTo>
                  <a:lnTo>
                    <a:pt x="2572048" y="1924059"/>
                  </a:lnTo>
                  <a:lnTo>
                    <a:pt x="2605184" y="1894428"/>
                  </a:lnTo>
                  <a:lnTo>
                    <a:pt x="2637028" y="1863918"/>
                  </a:lnTo>
                  <a:lnTo>
                    <a:pt x="2667547" y="1832558"/>
                  </a:lnTo>
                  <a:lnTo>
                    <a:pt x="2696709" y="1800372"/>
                  </a:lnTo>
                  <a:lnTo>
                    <a:pt x="2724479" y="1767386"/>
                  </a:lnTo>
                  <a:lnTo>
                    <a:pt x="2750824" y="1733628"/>
                  </a:lnTo>
                  <a:lnTo>
                    <a:pt x="2775712" y="1699121"/>
                  </a:lnTo>
                  <a:lnTo>
                    <a:pt x="2799108" y="1663894"/>
                  </a:lnTo>
                  <a:lnTo>
                    <a:pt x="2820979" y="1627971"/>
                  </a:lnTo>
                  <a:lnTo>
                    <a:pt x="2841292" y="1591379"/>
                  </a:lnTo>
                  <a:lnTo>
                    <a:pt x="2860014" y="1554144"/>
                  </a:lnTo>
                  <a:lnTo>
                    <a:pt x="2877111" y="1516292"/>
                  </a:lnTo>
                  <a:lnTo>
                    <a:pt x="2892550" y="1477848"/>
                  </a:lnTo>
                  <a:lnTo>
                    <a:pt x="2906298" y="1438839"/>
                  </a:lnTo>
                  <a:lnTo>
                    <a:pt x="2918321" y="1399292"/>
                  </a:lnTo>
                  <a:lnTo>
                    <a:pt x="2928585" y="1359231"/>
                  </a:lnTo>
                  <a:lnTo>
                    <a:pt x="2937058" y="1318683"/>
                  </a:lnTo>
                  <a:lnTo>
                    <a:pt x="2943706" y="1277675"/>
                  </a:lnTo>
                  <a:lnTo>
                    <a:pt x="2948496" y="1236231"/>
                  </a:lnTo>
                  <a:lnTo>
                    <a:pt x="2951395" y="1194379"/>
                  </a:lnTo>
                  <a:lnTo>
                    <a:pt x="2952369" y="1152144"/>
                  </a:lnTo>
                  <a:lnTo>
                    <a:pt x="2951395" y="1109908"/>
                  </a:lnTo>
                  <a:lnTo>
                    <a:pt x="2948496" y="1068056"/>
                  </a:lnTo>
                  <a:lnTo>
                    <a:pt x="2943706" y="1026612"/>
                  </a:lnTo>
                  <a:lnTo>
                    <a:pt x="2937058" y="985603"/>
                  </a:lnTo>
                  <a:lnTo>
                    <a:pt x="2928585" y="945055"/>
                  </a:lnTo>
                  <a:lnTo>
                    <a:pt x="2918321" y="904994"/>
                  </a:lnTo>
                  <a:lnTo>
                    <a:pt x="2906298" y="865446"/>
                  </a:lnTo>
                  <a:lnTo>
                    <a:pt x="2892550" y="826437"/>
                  </a:lnTo>
                  <a:lnTo>
                    <a:pt x="2877111" y="787993"/>
                  </a:lnTo>
                  <a:lnTo>
                    <a:pt x="2860014" y="750140"/>
                  </a:lnTo>
                  <a:lnTo>
                    <a:pt x="2841292" y="712904"/>
                  </a:lnTo>
                  <a:lnTo>
                    <a:pt x="2820979" y="676311"/>
                  </a:lnTo>
                  <a:lnTo>
                    <a:pt x="2799108" y="640388"/>
                  </a:lnTo>
                  <a:lnTo>
                    <a:pt x="2775712" y="605160"/>
                  </a:lnTo>
                  <a:lnTo>
                    <a:pt x="2750824" y="570653"/>
                  </a:lnTo>
                  <a:lnTo>
                    <a:pt x="2724479" y="536893"/>
                  </a:lnTo>
                  <a:lnTo>
                    <a:pt x="2696709" y="503907"/>
                  </a:lnTo>
                  <a:lnTo>
                    <a:pt x="2667547" y="471720"/>
                  </a:lnTo>
                  <a:lnTo>
                    <a:pt x="2637028" y="440359"/>
                  </a:lnTo>
                  <a:lnTo>
                    <a:pt x="2605184" y="409849"/>
                  </a:lnTo>
                  <a:lnTo>
                    <a:pt x="2572048" y="380217"/>
                  </a:lnTo>
                  <a:lnTo>
                    <a:pt x="2537655" y="351488"/>
                  </a:lnTo>
                  <a:lnTo>
                    <a:pt x="2502037" y="323688"/>
                  </a:lnTo>
                  <a:lnTo>
                    <a:pt x="2465228" y="296845"/>
                  </a:lnTo>
                  <a:lnTo>
                    <a:pt x="2427261" y="270983"/>
                  </a:lnTo>
                  <a:lnTo>
                    <a:pt x="2388169" y="246129"/>
                  </a:lnTo>
                  <a:lnTo>
                    <a:pt x="2347987" y="222308"/>
                  </a:lnTo>
                  <a:lnTo>
                    <a:pt x="2306746" y="199548"/>
                  </a:lnTo>
                  <a:lnTo>
                    <a:pt x="2264481" y="177873"/>
                  </a:lnTo>
                  <a:lnTo>
                    <a:pt x="2221225" y="157310"/>
                  </a:lnTo>
                  <a:lnTo>
                    <a:pt x="2177011" y="137885"/>
                  </a:lnTo>
                  <a:lnTo>
                    <a:pt x="2131872" y="119624"/>
                  </a:lnTo>
                  <a:lnTo>
                    <a:pt x="2085843" y="102553"/>
                  </a:lnTo>
                  <a:lnTo>
                    <a:pt x="2038955" y="86698"/>
                  </a:lnTo>
                  <a:lnTo>
                    <a:pt x="1991244" y="72085"/>
                  </a:lnTo>
                  <a:lnTo>
                    <a:pt x="1942741" y="58741"/>
                  </a:lnTo>
                  <a:lnTo>
                    <a:pt x="1893480" y="46690"/>
                  </a:lnTo>
                  <a:lnTo>
                    <a:pt x="1843495" y="35960"/>
                  </a:lnTo>
                  <a:lnTo>
                    <a:pt x="1792820" y="26575"/>
                  </a:lnTo>
                  <a:lnTo>
                    <a:pt x="1741486" y="18563"/>
                  </a:lnTo>
                  <a:lnTo>
                    <a:pt x="1689528" y="11950"/>
                  </a:lnTo>
                  <a:lnTo>
                    <a:pt x="1636979" y="6761"/>
                  </a:lnTo>
                  <a:lnTo>
                    <a:pt x="1583873" y="3022"/>
                  </a:lnTo>
                  <a:lnTo>
                    <a:pt x="1530242" y="759"/>
                  </a:lnTo>
                  <a:lnTo>
                    <a:pt x="14761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96153" y="3429000"/>
              <a:ext cx="2952750" cy="2304415"/>
            </a:xfrm>
            <a:custGeom>
              <a:avLst/>
              <a:gdLst/>
              <a:ahLst/>
              <a:cxnLst/>
              <a:rect l="l" t="t" r="r" b="b"/>
              <a:pathLst>
                <a:path w="2952750" h="2304415">
                  <a:moveTo>
                    <a:pt x="0" y="1152144"/>
                  </a:moveTo>
                  <a:lnTo>
                    <a:pt x="973" y="1109908"/>
                  </a:lnTo>
                  <a:lnTo>
                    <a:pt x="3872" y="1068056"/>
                  </a:lnTo>
                  <a:lnTo>
                    <a:pt x="8662" y="1026612"/>
                  </a:lnTo>
                  <a:lnTo>
                    <a:pt x="15310" y="985603"/>
                  </a:lnTo>
                  <a:lnTo>
                    <a:pt x="23783" y="945055"/>
                  </a:lnTo>
                  <a:lnTo>
                    <a:pt x="34047" y="904994"/>
                  </a:lnTo>
                  <a:lnTo>
                    <a:pt x="46070" y="865446"/>
                  </a:lnTo>
                  <a:lnTo>
                    <a:pt x="59817" y="826437"/>
                  </a:lnTo>
                  <a:lnTo>
                    <a:pt x="75256" y="787993"/>
                  </a:lnTo>
                  <a:lnTo>
                    <a:pt x="92352" y="750140"/>
                  </a:lnTo>
                  <a:lnTo>
                    <a:pt x="111074" y="712904"/>
                  </a:lnTo>
                  <a:lnTo>
                    <a:pt x="131387" y="676311"/>
                  </a:lnTo>
                  <a:lnTo>
                    <a:pt x="153257" y="640388"/>
                  </a:lnTo>
                  <a:lnTo>
                    <a:pt x="176653" y="605160"/>
                  </a:lnTo>
                  <a:lnTo>
                    <a:pt x="201539" y="570653"/>
                  </a:lnTo>
                  <a:lnTo>
                    <a:pt x="227884" y="536893"/>
                  </a:lnTo>
                  <a:lnTo>
                    <a:pt x="255653" y="503907"/>
                  </a:lnTo>
                  <a:lnTo>
                    <a:pt x="284813" y="471720"/>
                  </a:lnTo>
                  <a:lnTo>
                    <a:pt x="315331" y="440359"/>
                  </a:lnTo>
                  <a:lnTo>
                    <a:pt x="347173" y="409849"/>
                  </a:lnTo>
                  <a:lnTo>
                    <a:pt x="380307" y="380217"/>
                  </a:lnTo>
                  <a:lnTo>
                    <a:pt x="414698" y="351488"/>
                  </a:lnTo>
                  <a:lnTo>
                    <a:pt x="450314" y="323688"/>
                  </a:lnTo>
                  <a:lnTo>
                    <a:pt x="487121" y="296845"/>
                  </a:lnTo>
                  <a:lnTo>
                    <a:pt x="525085" y="270983"/>
                  </a:lnTo>
                  <a:lnTo>
                    <a:pt x="564174" y="246129"/>
                  </a:lnTo>
                  <a:lnTo>
                    <a:pt x="604354" y="222308"/>
                  </a:lnTo>
                  <a:lnTo>
                    <a:pt x="645591" y="199548"/>
                  </a:lnTo>
                  <a:lnTo>
                    <a:pt x="687853" y="177873"/>
                  </a:lnTo>
                  <a:lnTo>
                    <a:pt x="731106" y="157310"/>
                  </a:lnTo>
                  <a:lnTo>
                    <a:pt x="775316" y="137885"/>
                  </a:lnTo>
                  <a:lnTo>
                    <a:pt x="820450" y="119624"/>
                  </a:lnTo>
                  <a:lnTo>
                    <a:pt x="866475" y="102553"/>
                  </a:lnTo>
                  <a:lnTo>
                    <a:pt x="913358" y="86698"/>
                  </a:lnTo>
                  <a:lnTo>
                    <a:pt x="961065" y="72085"/>
                  </a:lnTo>
                  <a:lnTo>
                    <a:pt x="1009562" y="58741"/>
                  </a:lnTo>
                  <a:lnTo>
                    <a:pt x="1058817" y="46690"/>
                  </a:lnTo>
                  <a:lnTo>
                    <a:pt x="1108796" y="35960"/>
                  </a:lnTo>
                  <a:lnTo>
                    <a:pt x="1159466" y="26575"/>
                  </a:lnTo>
                  <a:lnTo>
                    <a:pt x="1210793" y="18563"/>
                  </a:lnTo>
                  <a:lnTo>
                    <a:pt x="1262744" y="11950"/>
                  </a:lnTo>
                  <a:lnTo>
                    <a:pt x="1315285" y="6761"/>
                  </a:lnTo>
                  <a:lnTo>
                    <a:pt x="1368384" y="3022"/>
                  </a:lnTo>
                  <a:lnTo>
                    <a:pt x="1422007" y="759"/>
                  </a:lnTo>
                  <a:lnTo>
                    <a:pt x="1476121" y="0"/>
                  </a:lnTo>
                  <a:lnTo>
                    <a:pt x="1530242" y="759"/>
                  </a:lnTo>
                  <a:lnTo>
                    <a:pt x="1583873" y="3022"/>
                  </a:lnTo>
                  <a:lnTo>
                    <a:pt x="1636979" y="6761"/>
                  </a:lnTo>
                  <a:lnTo>
                    <a:pt x="1689528" y="11950"/>
                  </a:lnTo>
                  <a:lnTo>
                    <a:pt x="1741486" y="18563"/>
                  </a:lnTo>
                  <a:lnTo>
                    <a:pt x="1792820" y="26575"/>
                  </a:lnTo>
                  <a:lnTo>
                    <a:pt x="1843495" y="35960"/>
                  </a:lnTo>
                  <a:lnTo>
                    <a:pt x="1893480" y="46690"/>
                  </a:lnTo>
                  <a:lnTo>
                    <a:pt x="1942741" y="58741"/>
                  </a:lnTo>
                  <a:lnTo>
                    <a:pt x="1991244" y="72085"/>
                  </a:lnTo>
                  <a:lnTo>
                    <a:pt x="2038955" y="86698"/>
                  </a:lnTo>
                  <a:lnTo>
                    <a:pt x="2085843" y="102553"/>
                  </a:lnTo>
                  <a:lnTo>
                    <a:pt x="2131872" y="119624"/>
                  </a:lnTo>
                  <a:lnTo>
                    <a:pt x="2177011" y="137885"/>
                  </a:lnTo>
                  <a:lnTo>
                    <a:pt x="2221225" y="157310"/>
                  </a:lnTo>
                  <a:lnTo>
                    <a:pt x="2264481" y="177873"/>
                  </a:lnTo>
                  <a:lnTo>
                    <a:pt x="2306746" y="199548"/>
                  </a:lnTo>
                  <a:lnTo>
                    <a:pt x="2347987" y="222308"/>
                  </a:lnTo>
                  <a:lnTo>
                    <a:pt x="2388169" y="246129"/>
                  </a:lnTo>
                  <a:lnTo>
                    <a:pt x="2427261" y="270983"/>
                  </a:lnTo>
                  <a:lnTo>
                    <a:pt x="2465228" y="296845"/>
                  </a:lnTo>
                  <a:lnTo>
                    <a:pt x="2502037" y="323688"/>
                  </a:lnTo>
                  <a:lnTo>
                    <a:pt x="2537655" y="351488"/>
                  </a:lnTo>
                  <a:lnTo>
                    <a:pt x="2572048" y="380217"/>
                  </a:lnTo>
                  <a:lnTo>
                    <a:pt x="2605184" y="409849"/>
                  </a:lnTo>
                  <a:lnTo>
                    <a:pt x="2637028" y="440359"/>
                  </a:lnTo>
                  <a:lnTo>
                    <a:pt x="2667547" y="471720"/>
                  </a:lnTo>
                  <a:lnTo>
                    <a:pt x="2696709" y="503907"/>
                  </a:lnTo>
                  <a:lnTo>
                    <a:pt x="2724479" y="536893"/>
                  </a:lnTo>
                  <a:lnTo>
                    <a:pt x="2750824" y="570653"/>
                  </a:lnTo>
                  <a:lnTo>
                    <a:pt x="2775712" y="605160"/>
                  </a:lnTo>
                  <a:lnTo>
                    <a:pt x="2799108" y="640388"/>
                  </a:lnTo>
                  <a:lnTo>
                    <a:pt x="2820979" y="676311"/>
                  </a:lnTo>
                  <a:lnTo>
                    <a:pt x="2841292" y="712904"/>
                  </a:lnTo>
                  <a:lnTo>
                    <a:pt x="2860014" y="750140"/>
                  </a:lnTo>
                  <a:lnTo>
                    <a:pt x="2877111" y="787993"/>
                  </a:lnTo>
                  <a:lnTo>
                    <a:pt x="2892550" y="826437"/>
                  </a:lnTo>
                  <a:lnTo>
                    <a:pt x="2906298" y="865446"/>
                  </a:lnTo>
                  <a:lnTo>
                    <a:pt x="2918321" y="904994"/>
                  </a:lnTo>
                  <a:lnTo>
                    <a:pt x="2928585" y="945055"/>
                  </a:lnTo>
                  <a:lnTo>
                    <a:pt x="2937058" y="985603"/>
                  </a:lnTo>
                  <a:lnTo>
                    <a:pt x="2943706" y="1026612"/>
                  </a:lnTo>
                  <a:lnTo>
                    <a:pt x="2948496" y="1068056"/>
                  </a:lnTo>
                  <a:lnTo>
                    <a:pt x="2951395" y="1109908"/>
                  </a:lnTo>
                  <a:lnTo>
                    <a:pt x="2952369" y="1152144"/>
                  </a:lnTo>
                  <a:lnTo>
                    <a:pt x="2951395" y="1194379"/>
                  </a:lnTo>
                  <a:lnTo>
                    <a:pt x="2948496" y="1236231"/>
                  </a:lnTo>
                  <a:lnTo>
                    <a:pt x="2943706" y="1277675"/>
                  </a:lnTo>
                  <a:lnTo>
                    <a:pt x="2937058" y="1318683"/>
                  </a:lnTo>
                  <a:lnTo>
                    <a:pt x="2928585" y="1359231"/>
                  </a:lnTo>
                  <a:lnTo>
                    <a:pt x="2918321" y="1399292"/>
                  </a:lnTo>
                  <a:lnTo>
                    <a:pt x="2906298" y="1438839"/>
                  </a:lnTo>
                  <a:lnTo>
                    <a:pt x="2892550" y="1477848"/>
                  </a:lnTo>
                  <a:lnTo>
                    <a:pt x="2877111" y="1516292"/>
                  </a:lnTo>
                  <a:lnTo>
                    <a:pt x="2860014" y="1554144"/>
                  </a:lnTo>
                  <a:lnTo>
                    <a:pt x="2841292" y="1591379"/>
                  </a:lnTo>
                  <a:lnTo>
                    <a:pt x="2820979" y="1627971"/>
                  </a:lnTo>
                  <a:lnTo>
                    <a:pt x="2799108" y="1663894"/>
                  </a:lnTo>
                  <a:lnTo>
                    <a:pt x="2775712" y="1699121"/>
                  </a:lnTo>
                  <a:lnTo>
                    <a:pt x="2750824" y="1733628"/>
                  </a:lnTo>
                  <a:lnTo>
                    <a:pt x="2724479" y="1767386"/>
                  </a:lnTo>
                  <a:lnTo>
                    <a:pt x="2696709" y="1800372"/>
                  </a:lnTo>
                  <a:lnTo>
                    <a:pt x="2667547" y="1832558"/>
                  </a:lnTo>
                  <a:lnTo>
                    <a:pt x="2637028" y="1863918"/>
                  </a:lnTo>
                  <a:lnTo>
                    <a:pt x="2605184" y="1894428"/>
                  </a:lnTo>
                  <a:lnTo>
                    <a:pt x="2572048" y="1924059"/>
                  </a:lnTo>
                  <a:lnTo>
                    <a:pt x="2537655" y="1952787"/>
                  </a:lnTo>
                  <a:lnTo>
                    <a:pt x="2502037" y="1980585"/>
                  </a:lnTo>
                  <a:lnTo>
                    <a:pt x="2465228" y="2007428"/>
                  </a:lnTo>
                  <a:lnTo>
                    <a:pt x="2427261" y="2033289"/>
                  </a:lnTo>
                  <a:lnTo>
                    <a:pt x="2388169" y="2058143"/>
                  </a:lnTo>
                  <a:lnTo>
                    <a:pt x="2347987" y="2081962"/>
                  </a:lnTo>
                  <a:lnTo>
                    <a:pt x="2306746" y="2104722"/>
                  </a:lnTo>
                  <a:lnTo>
                    <a:pt x="2264481" y="2126396"/>
                  </a:lnTo>
                  <a:lnTo>
                    <a:pt x="2221225" y="2146958"/>
                  </a:lnTo>
                  <a:lnTo>
                    <a:pt x="2177011" y="2166382"/>
                  </a:lnTo>
                  <a:lnTo>
                    <a:pt x="2131872" y="2184643"/>
                  </a:lnTo>
                  <a:lnTo>
                    <a:pt x="2085843" y="2201713"/>
                  </a:lnTo>
                  <a:lnTo>
                    <a:pt x="2038955" y="2217567"/>
                  </a:lnTo>
                  <a:lnTo>
                    <a:pt x="1991244" y="2232179"/>
                  </a:lnTo>
                  <a:lnTo>
                    <a:pt x="1942741" y="2245524"/>
                  </a:lnTo>
                  <a:lnTo>
                    <a:pt x="1893480" y="2257574"/>
                  </a:lnTo>
                  <a:lnTo>
                    <a:pt x="1843495" y="2268304"/>
                  </a:lnTo>
                  <a:lnTo>
                    <a:pt x="1792820" y="2277687"/>
                  </a:lnTo>
                  <a:lnTo>
                    <a:pt x="1741486" y="2285699"/>
                  </a:lnTo>
                  <a:lnTo>
                    <a:pt x="1689528" y="2292312"/>
                  </a:lnTo>
                  <a:lnTo>
                    <a:pt x="1636979" y="2297501"/>
                  </a:lnTo>
                  <a:lnTo>
                    <a:pt x="1583873" y="2301240"/>
                  </a:lnTo>
                  <a:lnTo>
                    <a:pt x="1530242" y="2303502"/>
                  </a:lnTo>
                  <a:lnTo>
                    <a:pt x="1476121" y="2304262"/>
                  </a:lnTo>
                  <a:lnTo>
                    <a:pt x="1422007" y="2303502"/>
                  </a:lnTo>
                  <a:lnTo>
                    <a:pt x="1368384" y="2301240"/>
                  </a:lnTo>
                  <a:lnTo>
                    <a:pt x="1315285" y="2297501"/>
                  </a:lnTo>
                  <a:lnTo>
                    <a:pt x="1262744" y="2292312"/>
                  </a:lnTo>
                  <a:lnTo>
                    <a:pt x="1210793" y="2285699"/>
                  </a:lnTo>
                  <a:lnTo>
                    <a:pt x="1159466" y="2277687"/>
                  </a:lnTo>
                  <a:lnTo>
                    <a:pt x="1108796" y="2268304"/>
                  </a:lnTo>
                  <a:lnTo>
                    <a:pt x="1058817" y="2257574"/>
                  </a:lnTo>
                  <a:lnTo>
                    <a:pt x="1009562" y="2245524"/>
                  </a:lnTo>
                  <a:lnTo>
                    <a:pt x="961065" y="2232179"/>
                  </a:lnTo>
                  <a:lnTo>
                    <a:pt x="913358" y="2217567"/>
                  </a:lnTo>
                  <a:lnTo>
                    <a:pt x="866475" y="2201713"/>
                  </a:lnTo>
                  <a:lnTo>
                    <a:pt x="820450" y="2184643"/>
                  </a:lnTo>
                  <a:lnTo>
                    <a:pt x="775316" y="2166382"/>
                  </a:lnTo>
                  <a:lnTo>
                    <a:pt x="731106" y="2146958"/>
                  </a:lnTo>
                  <a:lnTo>
                    <a:pt x="687853" y="2126396"/>
                  </a:lnTo>
                  <a:lnTo>
                    <a:pt x="645591" y="2104722"/>
                  </a:lnTo>
                  <a:lnTo>
                    <a:pt x="604354" y="2081962"/>
                  </a:lnTo>
                  <a:lnTo>
                    <a:pt x="564174" y="2058143"/>
                  </a:lnTo>
                  <a:lnTo>
                    <a:pt x="525085" y="2033289"/>
                  </a:lnTo>
                  <a:lnTo>
                    <a:pt x="487121" y="2007428"/>
                  </a:lnTo>
                  <a:lnTo>
                    <a:pt x="450314" y="1980585"/>
                  </a:lnTo>
                  <a:lnTo>
                    <a:pt x="414698" y="1952787"/>
                  </a:lnTo>
                  <a:lnTo>
                    <a:pt x="380307" y="1924059"/>
                  </a:lnTo>
                  <a:lnTo>
                    <a:pt x="347173" y="1894428"/>
                  </a:lnTo>
                  <a:lnTo>
                    <a:pt x="315331" y="1863918"/>
                  </a:lnTo>
                  <a:lnTo>
                    <a:pt x="284813" y="1832558"/>
                  </a:lnTo>
                  <a:lnTo>
                    <a:pt x="255653" y="1800372"/>
                  </a:lnTo>
                  <a:lnTo>
                    <a:pt x="227884" y="1767386"/>
                  </a:lnTo>
                  <a:lnTo>
                    <a:pt x="201539" y="1733628"/>
                  </a:lnTo>
                  <a:lnTo>
                    <a:pt x="176653" y="1699121"/>
                  </a:lnTo>
                  <a:lnTo>
                    <a:pt x="153257" y="1663894"/>
                  </a:lnTo>
                  <a:lnTo>
                    <a:pt x="131387" y="1627971"/>
                  </a:lnTo>
                  <a:lnTo>
                    <a:pt x="111074" y="1591379"/>
                  </a:lnTo>
                  <a:lnTo>
                    <a:pt x="92352" y="1554144"/>
                  </a:lnTo>
                  <a:lnTo>
                    <a:pt x="75256" y="1516292"/>
                  </a:lnTo>
                  <a:lnTo>
                    <a:pt x="59817" y="1477848"/>
                  </a:lnTo>
                  <a:lnTo>
                    <a:pt x="46070" y="1438839"/>
                  </a:lnTo>
                  <a:lnTo>
                    <a:pt x="34047" y="1399292"/>
                  </a:lnTo>
                  <a:lnTo>
                    <a:pt x="23783" y="1359231"/>
                  </a:lnTo>
                  <a:lnTo>
                    <a:pt x="15310" y="1318683"/>
                  </a:lnTo>
                  <a:lnTo>
                    <a:pt x="8662" y="1277675"/>
                  </a:lnTo>
                  <a:lnTo>
                    <a:pt x="3872" y="1236231"/>
                  </a:lnTo>
                  <a:lnTo>
                    <a:pt x="973" y="1194379"/>
                  </a:lnTo>
                  <a:lnTo>
                    <a:pt x="0" y="115214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371335" y="3701872"/>
            <a:ext cx="180213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6090">
              <a:lnSpc>
                <a:spcPct val="100000"/>
              </a:lnSpc>
              <a:spcBef>
                <a:spcPts val="100"/>
              </a:spcBef>
            </a:pPr>
            <a:r>
              <a:rPr dirty="0" sz="5400" spc="-110">
                <a:solidFill>
                  <a:srgbClr val="FFFFFF"/>
                </a:solidFill>
                <a:latin typeface="Calibri"/>
                <a:cs typeface="Calibri"/>
              </a:rPr>
              <a:t>Try 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5400" spc="-10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ain!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6200" y="2514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412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9825" y="353059"/>
            <a:ext cx="7468234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2370" marR="5080" indent="-2440305">
              <a:lnSpc>
                <a:spcPct val="100000"/>
              </a:lnSpc>
              <a:spcBef>
                <a:spcPts val="100"/>
              </a:spcBef>
            </a:pPr>
            <a:r>
              <a:rPr dirty="0" sz="7200" spc="-25" b="1">
                <a:solidFill>
                  <a:srgbClr val="6F2F9F"/>
                </a:solidFill>
                <a:latin typeface="Calibri"/>
                <a:cs typeface="Calibri"/>
              </a:rPr>
              <a:t>Math-tastic!! </a:t>
            </a:r>
            <a:r>
              <a:rPr dirty="0" sz="7200" spc="-55" b="1">
                <a:solidFill>
                  <a:srgbClr val="6F2F9F"/>
                </a:solidFill>
                <a:latin typeface="Calibri"/>
                <a:cs typeface="Calibri"/>
              </a:rPr>
              <a:t>That’s </a:t>
            </a:r>
            <a:r>
              <a:rPr dirty="0" sz="7200" spc="-1614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7200" spc="-15" b="1">
                <a:solidFill>
                  <a:srgbClr val="6F2F9F"/>
                </a:solidFill>
                <a:latin typeface="Calibri"/>
                <a:cs typeface="Calibri"/>
              </a:rPr>
              <a:t>Right!!</a:t>
            </a:r>
            <a:endParaRPr sz="7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1309" y="4496434"/>
            <a:ext cx="4274185" cy="1969770"/>
            <a:chOff x="4631309" y="4496434"/>
            <a:chExt cx="4274185" cy="1969770"/>
          </a:xfrm>
        </p:grpSpPr>
        <p:sp>
          <p:nvSpPr>
            <p:cNvPr id="5" name="object 5"/>
            <p:cNvSpPr/>
            <p:nvPr/>
          </p:nvSpPr>
          <p:spPr>
            <a:xfrm>
              <a:off x="4644009" y="4509134"/>
              <a:ext cx="4248785" cy="1944370"/>
            </a:xfrm>
            <a:custGeom>
              <a:avLst/>
              <a:gdLst/>
              <a:ahLst/>
              <a:cxnLst/>
              <a:rect l="l" t="t" r="r" b="b"/>
              <a:pathLst>
                <a:path w="4248784" h="1944370">
                  <a:moveTo>
                    <a:pt x="2124201" y="0"/>
                  </a:moveTo>
                  <a:lnTo>
                    <a:pt x="2059262" y="445"/>
                  </a:lnTo>
                  <a:lnTo>
                    <a:pt x="1994808" y="1774"/>
                  </a:lnTo>
                  <a:lnTo>
                    <a:pt x="1930866" y="3972"/>
                  </a:lnTo>
                  <a:lnTo>
                    <a:pt x="1867463" y="7028"/>
                  </a:lnTo>
                  <a:lnTo>
                    <a:pt x="1804629" y="10929"/>
                  </a:lnTo>
                  <a:lnTo>
                    <a:pt x="1742391" y="15661"/>
                  </a:lnTo>
                  <a:lnTo>
                    <a:pt x="1680776" y="21213"/>
                  </a:lnTo>
                  <a:lnTo>
                    <a:pt x="1619812" y="27572"/>
                  </a:lnTo>
                  <a:lnTo>
                    <a:pt x="1559527" y="34724"/>
                  </a:lnTo>
                  <a:lnTo>
                    <a:pt x="1499949" y="42657"/>
                  </a:lnTo>
                  <a:lnTo>
                    <a:pt x="1441106" y="51359"/>
                  </a:lnTo>
                  <a:lnTo>
                    <a:pt x="1383025" y="60817"/>
                  </a:lnTo>
                  <a:lnTo>
                    <a:pt x="1325734" y="71017"/>
                  </a:lnTo>
                  <a:lnTo>
                    <a:pt x="1269261" y="81948"/>
                  </a:lnTo>
                  <a:lnTo>
                    <a:pt x="1213634" y="93596"/>
                  </a:lnTo>
                  <a:lnTo>
                    <a:pt x="1158881" y="105949"/>
                  </a:lnTo>
                  <a:lnTo>
                    <a:pt x="1105028" y="118995"/>
                  </a:lnTo>
                  <a:lnTo>
                    <a:pt x="1052105" y="132719"/>
                  </a:lnTo>
                  <a:lnTo>
                    <a:pt x="1000139" y="147111"/>
                  </a:lnTo>
                  <a:lnTo>
                    <a:pt x="949157" y="162156"/>
                  </a:lnTo>
                  <a:lnTo>
                    <a:pt x="899188" y="177843"/>
                  </a:lnTo>
                  <a:lnTo>
                    <a:pt x="850259" y="194158"/>
                  </a:lnTo>
                  <a:lnTo>
                    <a:pt x="802397" y="211089"/>
                  </a:lnTo>
                  <a:lnTo>
                    <a:pt x="755632" y="228623"/>
                  </a:lnTo>
                  <a:lnTo>
                    <a:pt x="709990" y="246748"/>
                  </a:lnTo>
                  <a:lnTo>
                    <a:pt x="665500" y="265450"/>
                  </a:lnTo>
                  <a:lnTo>
                    <a:pt x="622188" y="284718"/>
                  </a:lnTo>
                  <a:lnTo>
                    <a:pt x="580084" y="304537"/>
                  </a:lnTo>
                  <a:lnTo>
                    <a:pt x="539214" y="324897"/>
                  </a:lnTo>
                  <a:lnTo>
                    <a:pt x="499607" y="345783"/>
                  </a:lnTo>
                  <a:lnTo>
                    <a:pt x="461290" y="367183"/>
                  </a:lnTo>
                  <a:lnTo>
                    <a:pt x="424290" y="389085"/>
                  </a:lnTo>
                  <a:lnTo>
                    <a:pt x="388637" y="411475"/>
                  </a:lnTo>
                  <a:lnTo>
                    <a:pt x="354357" y="434342"/>
                  </a:lnTo>
                  <a:lnTo>
                    <a:pt x="321479" y="457671"/>
                  </a:lnTo>
                  <a:lnTo>
                    <a:pt x="290030" y="481452"/>
                  </a:lnTo>
                  <a:lnTo>
                    <a:pt x="260038" y="505670"/>
                  </a:lnTo>
                  <a:lnTo>
                    <a:pt x="204535" y="555369"/>
                  </a:lnTo>
                  <a:lnTo>
                    <a:pt x="155193" y="606668"/>
                  </a:lnTo>
                  <a:lnTo>
                    <a:pt x="112235" y="659463"/>
                  </a:lnTo>
                  <a:lnTo>
                    <a:pt x="75883" y="713654"/>
                  </a:lnTo>
                  <a:lnTo>
                    <a:pt x="46358" y="769139"/>
                  </a:lnTo>
                  <a:lnTo>
                    <a:pt x="23883" y="825816"/>
                  </a:lnTo>
                  <a:lnTo>
                    <a:pt x="8681" y="883584"/>
                  </a:lnTo>
                  <a:lnTo>
                    <a:pt x="973" y="942340"/>
                  </a:lnTo>
                  <a:lnTo>
                    <a:pt x="0" y="972057"/>
                  </a:lnTo>
                  <a:lnTo>
                    <a:pt x="973" y="1001780"/>
                  </a:lnTo>
                  <a:lnTo>
                    <a:pt x="8681" y="1060545"/>
                  </a:lnTo>
                  <a:lnTo>
                    <a:pt x="23883" y="1118321"/>
                  </a:lnTo>
                  <a:lnTo>
                    <a:pt x="46358" y="1175006"/>
                  </a:lnTo>
                  <a:lnTo>
                    <a:pt x="75883" y="1230498"/>
                  </a:lnTo>
                  <a:lnTo>
                    <a:pt x="112235" y="1284696"/>
                  </a:lnTo>
                  <a:lnTo>
                    <a:pt x="155193" y="1337497"/>
                  </a:lnTo>
                  <a:lnTo>
                    <a:pt x="204535" y="1388801"/>
                  </a:lnTo>
                  <a:lnTo>
                    <a:pt x="260038" y="1438505"/>
                  </a:lnTo>
                  <a:lnTo>
                    <a:pt x="290030" y="1462726"/>
                  </a:lnTo>
                  <a:lnTo>
                    <a:pt x="321479" y="1486508"/>
                  </a:lnTo>
                  <a:lnTo>
                    <a:pt x="354357" y="1509840"/>
                  </a:lnTo>
                  <a:lnTo>
                    <a:pt x="388637" y="1532708"/>
                  </a:lnTo>
                  <a:lnTo>
                    <a:pt x="424290" y="1555101"/>
                  </a:lnTo>
                  <a:lnTo>
                    <a:pt x="461290" y="1577004"/>
                  </a:lnTo>
                  <a:lnTo>
                    <a:pt x="499607" y="1598406"/>
                  </a:lnTo>
                  <a:lnTo>
                    <a:pt x="539214" y="1619294"/>
                  </a:lnTo>
                  <a:lnTo>
                    <a:pt x="580084" y="1639654"/>
                  </a:lnTo>
                  <a:lnTo>
                    <a:pt x="622188" y="1659475"/>
                  </a:lnTo>
                  <a:lnTo>
                    <a:pt x="665500" y="1678744"/>
                  </a:lnTo>
                  <a:lnTo>
                    <a:pt x="709990" y="1697447"/>
                  </a:lnTo>
                  <a:lnTo>
                    <a:pt x="755632" y="1715573"/>
                  </a:lnTo>
                  <a:lnTo>
                    <a:pt x="802397" y="1733108"/>
                  </a:lnTo>
                  <a:lnTo>
                    <a:pt x="850259" y="1750040"/>
                  </a:lnTo>
                  <a:lnTo>
                    <a:pt x="899188" y="1766356"/>
                  </a:lnTo>
                  <a:lnTo>
                    <a:pt x="949157" y="1782043"/>
                  </a:lnTo>
                  <a:lnTo>
                    <a:pt x="1000139" y="1797089"/>
                  </a:lnTo>
                  <a:lnTo>
                    <a:pt x="1052105" y="1811481"/>
                  </a:lnTo>
                  <a:lnTo>
                    <a:pt x="1105028" y="1825207"/>
                  </a:lnTo>
                  <a:lnTo>
                    <a:pt x="1158881" y="1838252"/>
                  </a:lnTo>
                  <a:lnTo>
                    <a:pt x="1213634" y="1850606"/>
                  </a:lnTo>
                  <a:lnTo>
                    <a:pt x="1269261" y="1862255"/>
                  </a:lnTo>
                  <a:lnTo>
                    <a:pt x="1325734" y="1873186"/>
                  </a:lnTo>
                  <a:lnTo>
                    <a:pt x="1383025" y="1883386"/>
                  </a:lnTo>
                  <a:lnTo>
                    <a:pt x="1441106" y="1892844"/>
                  </a:lnTo>
                  <a:lnTo>
                    <a:pt x="1499949" y="1901546"/>
                  </a:lnTo>
                  <a:lnTo>
                    <a:pt x="1559527" y="1909479"/>
                  </a:lnTo>
                  <a:lnTo>
                    <a:pt x="1619812" y="1916632"/>
                  </a:lnTo>
                  <a:lnTo>
                    <a:pt x="1680776" y="1922990"/>
                  </a:lnTo>
                  <a:lnTo>
                    <a:pt x="1742391" y="1928542"/>
                  </a:lnTo>
                  <a:lnTo>
                    <a:pt x="1804629" y="1933275"/>
                  </a:lnTo>
                  <a:lnTo>
                    <a:pt x="1867463" y="1937176"/>
                  </a:lnTo>
                  <a:lnTo>
                    <a:pt x="1930866" y="1940232"/>
                  </a:lnTo>
                  <a:lnTo>
                    <a:pt x="1994808" y="1942430"/>
                  </a:lnTo>
                  <a:lnTo>
                    <a:pt x="2059262" y="1943759"/>
                  </a:lnTo>
                  <a:lnTo>
                    <a:pt x="2124201" y="1944204"/>
                  </a:lnTo>
                  <a:lnTo>
                    <a:pt x="2189148" y="1943759"/>
                  </a:lnTo>
                  <a:lnTo>
                    <a:pt x="2253609" y="1942430"/>
                  </a:lnTo>
                  <a:lnTo>
                    <a:pt x="2317557" y="1940232"/>
                  </a:lnTo>
                  <a:lnTo>
                    <a:pt x="2380966" y="1937176"/>
                  </a:lnTo>
                  <a:lnTo>
                    <a:pt x="2443806" y="1933275"/>
                  </a:lnTo>
                  <a:lnTo>
                    <a:pt x="2506050" y="1928542"/>
                  </a:lnTo>
                  <a:lnTo>
                    <a:pt x="2567671" y="1922990"/>
                  </a:lnTo>
                  <a:lnTo>
                    <a:pt x="2628640" y="1916632"/>
                  </a:lnTo>
                  <a:lnTo>
                    <a:pt x="2688929" y="1909479"/>
                  </a:lnTo>
                  <a:lnTo>
                    <a:pt x="2748512" y="1901546"/>
                  </a:lnTo>
                  <a:lnTo>
                    <a:pt x="2807360" y="1892844"/>
                  </a:lnTo>
                  <a:lnTo>
                    <a:pt x="2865445" y="1883386"/>
                  </a:lnTo>
                  <a:lnTo>
                    <a:pt x="2922740" y="1873186"/>
                  </a:lnTo>
                  <a:lnTo>
                    <a:pt x="2979217" y="1862255"/>
                  </a:lnTo>
                  <a:lnTo>
                    <a:pt x="3034848" y="1850606"/>
                  </a:lnTo>
                  <a:lnTo>
                    <a:pt x="3089605" y="1838252"/>
                  </a:lnTo>
                  <a:lnTo>
                    <a:pt x="3143461" y="1825207"/>
                  </a:lnTo>
                  <a:lnTo>
                    <a:pt x="3196387" y="1811481"/>
                  </a:lnTo>
                  <a:lnTo>
                    <a:pt x="3248357" y="1797089"/>
                  </a:lnTo>
                  <a:lnTo>
                    <a:pt x="3299341" y="1782043"/>
                  </a:lnTo>
                  <a:lnTo>
                    <a:pt x="3349313" y="1766356"/>
                  </a:lnTo>
                  <a:lnTo>
                    <a:pt x="3398245" y="1750040"/>
                  </a:lnTo>
                  <a:lnTo>
                    <a:pt x="3446109" y="1733108"/>
                  </a:lnTo>
                  <a:lnTo>
                    <a:pt x="3492876" y="1715573"/>
                  </a:lnTo>
                  <a:lnTo>
                    <a:pt x="3538520" y="1697447"/>
                  </a:lnTo>
                  <a:lnTo>
                    <a:pt x="3583013" y="1678744"/>
                  </a:lnTo>
                  <a:lnTo>
                    <a:pt x="3626326" y="1659475"/>
                  </a:lnTo>
                  <a:lnTo>
                    <a:pt x="3668432" y="1639654"/>
                  </a:lnTo>
                  <a:lnTo>
                    <a:pt x="3709303" y="1619294"/>
                  </a:lnTo>
                  <a:lnTo>
                    <a:pt x="3748912" y="1598406"/>
                  </a:lnTo>
                  <a:lnTo>
                    <a:pt x="3787231" y="1577004"/>
                  </a:lnTo>
                  <a:lnTo>
                    <a:pt x="3824231" y="1555101"/>
                  </a:lnTo>
                  <a:lnTo>
                    <a:pt x="3859885" y="1532708"/>
                  </a:lnTo>
                  <a:lnTo>
                    <a:pt x="3894166" y="1509840"/>
                  </a:lnTo>
                  <a:lnTo>
                    <a:pt x="3927045" y="1486508"/>
                  </a:lnTo>
                  <a:lnTo>
                    <a:pt x="3958495" y="1462726"/>
                  </a:lnTo>
                  <a:lnTo>
                    <a:pt x="3988488" y="1438505"/>
                  </a:lnTo>
                  <a:lnTo>
                    <a:pt x="4043992" y="1388801"/>
                  </a:lnTo>
                  <a:lnTo>
                    <a:pt x="4093335" y="1337497"/>
                  </a:lnTo>
                  <a:lnTo>
                    <a:pt x="4136294" y="1284696"/>
                  </a:lnTo>
                  <a:lnTo>
                    <a:pt x="4172647" y="1230498"/>
                  </a:lnTo>
                  <a:lnTo>
                    <a:pt x="4202172" y="1175006"/>
                  </a:lnTo>
                  <a:lnTo>
                    <a:pt x="4224647" y="1118321"/>
                  </a:lnTo>
                  <a:lnTo>
                    <a:pt x="4239849" y="1060545"/>
                  </a:lnTo>
                  <a:lnTo>
                    <a:pt x="4247557" y="1001780"/>
                  </a:lnTo>
                  <a:lnTo>
                    <a:pt x="4248531" y="972057"/>
                  </a:lnTo>
                  <a:lnTo>
                    <a:pt x="4247557" y="942340"/>
                  </a:lnTo>
                  <a:lnTo>
                    <a:pt x="4239849" y="883584"/>
                  </a:lnTo>
                  <a:lnTo>
                    <a:pt x="4224647" y="825816"/>
                  </a:lnTo>
                  <a:lnTo>
                    <a:pt x="4202172" y="769139"/>
                  </a:lnTo>
                  <a:lnTo>
                    <a:pt x="4172647" y="713654"/>
                  </a:lnTo>
                  <a:lnTo>
                    <a:pt x="4136294" y="659463"/>
                  </a:lnTo>
                  <a:lnTo>
                    <a:pt x="4093335" y="606668"/>
                  </a:lnTo>
                  <a:lnTo>
                    <a:pt x="4043992" y="555369"/>
                  </a:lnTo>
                  <a:lnTo>
                    <a:pt x="3988488" y="505670"/>
                  </a:lnTo>
                  <a:lnTo>
                    <a:pt x="3958495" y="481452"/>
                  </a:lnTo>
                  <a:lnTo>
                    <a:pt x="3927045" y="457671"/>
                  </a:lnTo>
                  <a:lnTo>
                    <a:pt x="3894166" y="434342"/>
                  </a:lnTo>
                  <a:lnTo>
                    <a:pt x="3859885" y="411475"/>
                  </a:lnTo>
                  <a:lnTo>
                    <a:pt x="3824231" y="389085"/>
                  </a:lnTo>
                  <a:lnTo>
                    <a:pt x="3787231" y="367183"/>
                  </a:lnTo>
                  <a:lnTo>
                    <a:pt x="3748912" y="345783"/>
                  </a:lnTo>
                  <a:lnTo>
                    <a:pt x="3709303" y="324897"/>
                  </a:lnTo>
                  <a:lnTo>
                    <a:pt x="3668432" y="304537"/>
                  </a:lnTo>
                  <a:lnTo>
                    <a:pt x="3626326" y="284718"/>
                  </a:lnTo>
                  <a:lnTo>
                    <a:pt x="3583013" y="265450"/>
                  </a:lnTo>
                  <a:lnTo>
                    <a:pt x="3538520" y="246748"/>
                  </a:lnTo>
                  <a:lnTo>
                    <a:pt x="3492876" y="228623"/>
                  </a:lnTo>
                  <a:lnTo>
                    <a:pt x="3446109" y="211089"/>
                  </a:lnTo>
                  <a:lnTo>
                    <a:pt x="3398245" y="194158"/>
                  </a:lnTo>
                  <a:lnTo>
                    <a:pt x="3349313" y="177843"/>
                  </a:lnTo>
                  <a:lnTo>
                    <a:pt x="3299341" y="162156"/>
                  </a:lnTo>
                  <a:lnTo>
                    <a:pt x="3248357" y="147111"/>
                  </a:lnTo>
                  <a:lnTo>
                    <a:pt x="3196387" y="132719"/>
                  </a:lnTo>
                  <a:lnTo>
                    <a:pt x="3143461" y="118995"/>
                  </a:lnTo>
                  <a:lnTo>
                    <a:pt x="3089605" y="105949"/>
                  </a:lnTo>
                  <a:lnTo>
                    <a:pt x="3034848" y="93596"/>
                  </a:lnTo>
                  <a:lnTo>
                    <a:pt x="2979217" y="81948"/>
                  </a:lnTo>
                  <a:lnTo>
                    <a:pt x="2922740" y="71017"/>
                  </a:lnTo>
                  <a:lnTo>
                    <a:pt x="2865445" y="60817"/>
                  </a:lnTo>
                  <a:lnTo>
                    <a:pt x="2807360" y="51359"/>
                  </a:lnTo>
                  <a:lnTo>
                    <a:pt x="2748512" y="42657"/>
                  </a:lnTo>
                  <a:lnTo>
                    <a:pt x="2688929" y="34724"/>
                  </a:lnTo>
                  <a:lnTo>
                    <a:pt x="2628640" y="27572"/>
                  </a:lnTo>
                  <a:lnTo>
                    <a:pt x="2567671" y="21213"/>
                  </a:lnTo>
                  <a:lnTo>
                    <a:pt x="2506050" y="15661"/>
                  </a:lnTo>
                  <a:lnTo>
                    <a:pt x="2443806" y="10929"/>
                  </a:lnTo>
                  <a:lnTo>
                    <a:pt x="2380966" y="7028"/>
                  </a:lnTo>
                  <a:lnTo>
                    <a:pt x="2317557" y="3972"/>
                  </a:lnTo>
                  <a:lnTo>
                    <a:pt x="2253609" y="1774"/>
                  </a:lnTo>
                  <a:lnTo>
                    <a:pt x="2189148" y="445"/>
                  </a:lnTo>
                  <a:lnTo>
                    <a:pt x="21242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44009" y="4509134"/>
              <a:ext cx="4248785" cy="1944370"/>
            </a:xfrm>
            <a:custGeom>
              <a:avLst/>
              <a:gdLst/>
              <a:ahLst/>
              <a:cxnLst/>
              <a:rect l="l" t="t" r="r" b="b"/>
              <a:pathLst>
                <a:path w="4248784" h="1944370">
                  <a:moveTo>
                    <a:pt x="0" y="972057"/>
                  </a:moveTo>
                  <a:lnTo>
                    <a:pt x="3876" y="912845"/>
                  </a:lnTo>
                  <a:lnTo>
                    <a:pt x="15359" y="854570"/>
                  </a:lnTo>
                  <a:lnTo>
                    <a:pt x="34225" y="797335"/>
                  </a:lnTo>
                  <a:lnTo>
                    <a:pt x="60253" y="741241"/>
                  </a:lnTo>
                  <a:lnTo>
                    <a:pt x="93219" y="686391"/>
                  </a:lnTo>
                  <a:lnTo>
                    <a:pt x="132902" y="632885"/>
                  </a:lnTo>
                  <a:lnTo>
                    <a:pt x="179080" y="580825"/>
                  </a:lnTo>
                  <a:lnTo>
                    <a:pt x="231530" y="530313"/>
                  </a:lnTo>
                  <a:lnTo>
                    <a:pt x="290030" y="481452"/>
                  </a:lnTo>
                  <a:lnTo>
                    <a:pt x="321479" y="457671"/>
                  </a:lnTo>
                  <a:lnTo>
                    <a:pt x="354357" y="434342"/>
                  </a:lnTo>
                  <a:lnTo>
                    <a:pt x="388637" y="411475"/>
                  </a:lnTo>
                  <a:lnTo>
                    <a:pt x="424290" y="389085"/>
                  </a:lnTo>
                  <a:lnTo>
                    <a:pt x="461290" y="367183"/>
                  </a:lnTo>
                  <a:lnTo>
                    <a:pt x="499607" y="345783"/>
                  </a:lnTo>
                  <a:lnTo>
                    <a:pt x="539214" y="324897"/>
                  </a:lnTo>
                  <a:lnTo>
                    <a:pt x="580084" y="304537"/>
                  </a:lnTo>
                  <a:lnTo>
                    <a:pt x="622188" y="284718"/>
                  </a:lnTo>
                  <a:lnTo>
                    <a:pt x="665500" y="265450"/>
                  </a:lnTo>
                  <a:lnTo>
                    <a:pt x="709990" y="246748"/>
                  </a:lnTo>
                  <a:lnTo>
                    <a:pt x="755632" y="228623"/>
                  </a:lnTo>
                  <a:lnTo>
                    <a:pt x="802397" y="211089"/>
                  </a:lnTo>
                  <a:lnTo>
                    <a:pt x="850259" y="194158"/>
                  </a:lnTo>
                  <a:lnTo>
                    <a:pt x="899188" y="177843"/>
                  </a:lnTo>
                  <a:lnTo>
                    <a:pt x="949157" y="162156"/>
                  </a:lnTo>
                  <a:lnTo>
                    <a:pt x="1000139" y="147111"/>
                  </a:lnTo>
                  <a:lnTo>
                    <a:pt x="1052105" y="132719"/>
                  </a:lnTo>
                  <a:lnTo>
                    <a:pt x="1105028" y="118995"/>
                  </a:lnTo>
                  <a:lnTo>
                    <a:pt x="1158881" y="105949"/>
                  </a:lnTo>
                  <a:lnTo>
                    <a:pt x="1213634" y="93596"/>
                  </a:lnTo>
                  <a:lnTo>
                    <a:pt x="1269261" y="81948"/>
                  </a:lnTo>
                  <a:lnTo>
                    <a:pt x="1325734" y="71017"/>
                  </a:lnTo>
                  <a:lnTo>
                    <a:pt x="1383025" y="60817"/>
                  </a:lnTo>
                  <a:lnTo>
                    <a:pt x="1441106" y="51359"/>
                  </a:lnTo>
                  <a:lnTo>
                    <a:pt x="1499949" y="42657"/>
                  </a:lnTo>
                  <a:lnTo>
                    <a:pt x="1559527" y="34724"/>
                  </a:lnTo>
                  <a:lnTo>
                    <a:pt x="1619812" y="27572"/>
                  </a:lnTo>
                  <a:lnTo>
                    <a:pt x="1680776" y="21213"/>
                  </a:lnTo>
                  <a:lnTo>
                    <a:pt x="1742391" y="15661"/>
                  </a:lnTo>
                  <a:lnTo>
                    <a:pt x="1804629" y="10929"/>
                  </a:lnTo>
                  <a:lnTo>
                    <a:pt x="1867463" y="7028"/>
                  </a:lnTo>
                  <a:lnTo>
                    <a:pt x="1930866" y="3972"/>
                  </a:lnTo>
                  <a:lnTo>
                    <a:pt x="1994808" y="1774"/>
                  </a:lnTo>
                  <a:lnTo>
                    <a:pt x="2059262" y="445"/>
                  </a:lnTo>
                  <a:lnTo>
                    <a:pt x="2124201" y="0"/>
                  </a:lnTo>
                  <a:lnTo>
                    <a:pt x="2189148" y="445"/>
                  </a:lnTo>
                  <a:lnTo>
                    <a:pt x="2253609" y="1774"/>
                  </a:lnTo>
                  <a:lnTo>
                    <a:pt x="2317557" y="3972"/>
                  </a:lnTo>
                  <a:lnTo>
                    <a:pt x="2380966" y="7028"/>
                  </a:lnTo>
                  <a:lnTo>
                    <a:pt x="2443806" y="10929"/>
                  </a:lnTo>
                  <a:lnTo>
                    <a:pt x="2506050" y="15661"/>
                  </a:lnTo>
                  <a:lnTo>
                    <a:pt x="2567671" y="21213"/>
                  </a:lnTo>
                  <a:lnTo>
                    <a:pt x="2628640" y="27572"/>
                  </a:lnTo>
                  <a:lnTo>
                    <a:pt x="2688929" y="34724"/>
                  </a:lnTo>
                  <a:lnTo>
                    <a:pt x="2748512" y="42657"/>
                  </a:lnTo>
                  <a:lnTo>
                    <a:pt x="2807360" y="51359"/>
                  </a:lnTo>
                  <a:lnTo>
                    <a:pt x="2865445" y="60817"/>
                  </a:lnTo>
                  <a:lnTo>
                    <a:pt x="2922740" y="71017"/>
                  </a:lnTo>
                  <a:lnTo>
                    <a:pt x="2979217" y="81948"/>
                  </a:lnTo>
                  <a:lnTo>
                    <a:pt x="3034848" y="93596"/>
                  </a:lnTo>
                  <a:lnTo>
                    <a:pt x="3089605" y="105949"/>
                  </a:lnTo>
                  <a:lnTo>
                    <a:pt x="3143461" y="118995"/>
                  </a:lnTo>
                  <a:lnTo>
                    <a:pt x="3196387" y="132719"/>
                  </a:lnTo>
                  <a:lnTo>
                    <a:pt x="3248357" y="147111"/>
                  </a:lnTo>
                  <a:lnTo>
                    <a:pt x="3299341" y="162156"/>
                  </a:lnTo>
                  <a:lnTo>
                    <a:pt x="3349313" y="177843"/>
                  </a:lnTo>
                  <a:lnTo>
                    <a:pt x="3398245" y="194158"/>
                  </a:lnTo>
                  <a:lnTo>
                    <a:pt x="3446109" y="211089"/>
                  </a:lnTo>
                  <a:lnTo>
                    <a:pt x="3492876" y="228623"/>
                  </a:lnTo>
                  <a:lnTo>
                    <a:pt x="3538520" y="246748"/>
                  </a:lnTo>
                  <a:lnTo>
                    <a:pt x="3583013" y="265450"/>
                  </a:lnTo>
                  <a:lnTo>
                    <a:pt x="3626326" y="284718"/>
                  </a:lnTo>
                  <a:lnTo>
                    <a:pt x="3668432" y="304537"/>
                  </a:lnTo>
                  <a:lnTo>
                    <a:pt x="3709303" y="324897"/>
                  </a:lnTo>
                  <a:lnTo>
                    <a:pt x="3748912" y="345783"/>
                  </a:lnTo>
                  <a:lnTo>
                    <a:pt x="3787231" y="367183"/>
                  </a:lnTo>
                  <a:lnTo>
                    <a:pt x="3824231" y="389085"/>
                  </a:lnTo>
                  <a:lnTo>
                    <a:pt x="3859885" y="411475"/>
                  </a:lnTo>
                  <a:lnTo>
                    <a:pt x="3894166" y="434342"/>
                  </a:lnTo>
                  <a:lnTo>
                    <a:pt x="3927045" y="457671"/>
                  </a:lnTo>
                  <a:lnTo>
                    <a:pt x="3958495" y="481452"/>
                  </a:lnTo>
                  <a:lnTo>
                    <a:pt x="3988488" y="505670"/>
                  </a:lnTo>
                  <a:lnTo>
                    <a:pt x="4043992" y="555369"/>
                  </a:lnTo>
                  <a:lnTo>
                    <a:pt x="4093335" y="606668"/>
                  </a:lnTo>
                  <a:lnTo>
                    <a:pt x="4136294" y="659463"/>
                  </a:lnTo>
                  <a:lnTo>
                    <a:pt x="4172647" y="713654"/>
                  </a:lnTo>
                  <a:lnTo>
                    <a:pt x="4202172" y="769139"/>
                  </a:lnTo>
                  <a:lnTo>
                    <a:pt x="4224647" y="825816"/>
                  </a:lnTo>
                  <a:lnTo>
                    <a:pt x="4239849" y="883584"/>
                  </a:lnTo>
                  <a:lnTo>
                    <a:pt x="4247557" y="942340"/>
                  </a:lnTo>
                  <a:lnTo>
                    <a:pt x="4248531" y="972057"/>
                  </a:lnTo>
                  <a:lnTo>
                    <a:pt x="4247557" y="1001780"/>
                  </a:lnTo>
                  <a:lnTo>
                    <a:pt x="4244654" y="1031280"/>
                  </a:lnTo>
                  <a:lnTo>
                    <a:pt x="4233171" y="1089563"/>
                  </a:lnTo>
                  <a:lnTo>
                    <a:pt x="4214304" y="1146806"/>
                  </a:lnTo>
                  <a:lnTo>
                    <a:pt x="4188277" y="1202908"/>
                  </a:lnTo>
                  <a:lnTo>
                    <a:pt x="4155310" y="1257765"/>
                  </a:lnTo>
                  <a:lnTo>
                    <a:pt x="4115626" y="1311277"/>
                  </a:lnTo>
                  <a:lnTo>
                    <a:pt x="4069448" y="1363343"/>
                  </a:lnTo>
                  <a:lnTo>
                    <a:pt x="4016997" y="1413859"/>
                  </a:lnTo>
                  <a:lnTo>
                    <a:pt x="3958495" y="1462726"/>
                  </a:lnTo>
                  <a:lnTo>
                    <a:pt x="3927045" y="1486508"/>
                  </a:lnTo>
                  <a:lnTo>
                    <a:pt x="3894166" y="1509840"/>
                  </a:lnTo>
                  <a:lnTo>
                    <a:pt x="3859885" y="1532708"/>
                  </a:lnTo>
                  <a:lnTo>
                    <a:pt x="3824231" y="1555101"/>
                  </a:lnTo>
                  <a:lnTo>
                    <a:pt x="3787231" y="1577004"/>
                  </a:lnTo>
                  <a:lnTo>
                    <a:pt x="3748912" y="1598406"/>
                  </a:lnTo>
                  <a:lnTo>
                    <a:pt x="3709303" y="1619294"/>
                  </a:lnTo>
                  <a:lnTo>
                    <a:pt x="3668432" y="1639654"/>
                  </a:lnTo>
                  <a:lnTo>
                    <a:pt x="3626326" y="1659475"/>
                  </a:lnTo>
                  <a:lnTo>
                    <a:pt x="3583013" y="1678744"/>
                  </a:lnTo>
                  <a:lnTo>
                    <a:pt x="3538520" y="1697447"/>
                  </a:lnTo>
                  <a:lnTo>
                    <a:pt x="3492876" y="1715573"/>
                  </a:lnTo>
                  <a:lnTo>
                    <a:pt x="3446109" y="1733108"/>
                  </a:lnTo>
                  <a:lnTo>
                    <a:pt x="3398245" y="1750040"/>
                  </a:lnTo>
                  <a:lnTo>
                    <a:pt x="3349313" y="1766356"/>
                  </a:lnTo>
                  <a:lnTo>
                    <a:pt x="3299341" y="1782043"/>
                  </a:lnTo>
                  <a:lnTo>
                    <a:pt x="3248357" y="1797089"/>
                  </a:lnTo>
                  <a:lnTo>
                    <a:pt x="3196387" y="1811481"/>
                  </a:lnTo>
                  <a:lnTo>
                    <a:pt x="3143461" y="1825207"/>
                  </a:lnTo>
                  <a:lnTo>
                    <a:pt x="3089605" y="1838252"/>
                  </a:lnTo>
                  <a:lnTo>
                    <a:pt x="3034848" y="1850606"/>
                  </a:lnTo>
                  <a:lnTo>
                    <a:pt x="2979217" y="1862255"/>
                  </a:lnTo>
                  <a:lnTo>
                    <a:pt x="2922740" y="1873186"/>
                  </a:lnTo>
                  <a:lnTo>
                    <a:pt x="2865445" y="1883386"/>
                  </a:lnTo>
                  <a:lnTo>
                    <a:pt x="2807360" y="1892844"/>
                  </a:lnTo>
                  <a:lnTo>
                    <a:pt x="2748512" y="1901546"/>
                  </a:lnTo>
                  <a:lnTo>
                    <a:pt x="2688929" y="1909479"/>
                  </a:lnTo>
                  <a:lnTo>
                    <a:pt x="2628640" y="1916632"/>
                  </a:lnTo>
                  <a:lnTo>
                    <a:pt x="2567671" y="1922990"/>
                  </a:lnTo>
                  <a:lnTo>
                    <a:pt x="2506050" y="1928542"/>
                  </a:lnTo>
                  <a:lnTo>
                    <a:pt x="2443806" y="1933275"/>
                  </a:lnTo>
                  <a:lnTo>
                    <a:pt x="2380966" y="1937176"/>
                  </a:lnTo>
                  <a:lnTo>
                    <a:pt x="2317557" y="1940232"/>
                  </a:lnTo>
                  <a:lnTo>
                    <a:pt x="2253609" y="1942430"/>
                  </a:lnTo>
                  <a:lnTo>
                    <a:pt x="2189148" y="1943759"/>
                  </a:lnTo>
                  <a:lnTo>
                    <a:pt x="2124201" y="1944204"/>
                  </a:lnTo>
                  <a:lnTo>
                    <a:pt x="2059262" y="1943759"/>
                  </a:lnTo>
                  <a:lnTo>
                    <a:pt x="1994808" y="1942430"/>
                  </a:lnTo>
                  <a:lnTo>
                    <a:pt x="1930866" y="1940232"/>
                  </a:lnTo>
                  <a:lnTo>
                    <a:pt x="1867463" y="1937176"/>
                  </a:lnTo>
                  <a:lnTo>
                    <a:pt x="1804629" y="1933275"/>
                  </a:lnTo>
                  <a:lnTo>
                    <a:pt x="1742391" y="1928542"/>
                  </a:lnTo>
                  <a:lnTo>
                    <a:pt x="1680776" y="1922990"/>
                  </a:lnTo>
                  <a:lnTo>
                    <a:pt x="1619812" y="1916632"/>
                  </a:lnTo>
                  <a:lnTo>
                    <a:pt x="1559527" y="1909479"/>
                  </a:lnTo>
                  <a:lnTo>
                    <a:pt x="1499949" y="1901546"/>
                  </a:lnTo>
                  <a:lnTo>
                    <a:pt x="1441106" y="1892844"/>
                  </a:lnTo>
                  <a:lnTo>
                    <a:pt x="1383025" y="1883386"/>
                  </a:lnTo>
                  <a:lnTo>
                    <a:pt x="1325734" y="1873186"/>
                  </a:lnTo>
                  <a:lnTo>
                    <a:pt x="1269261" y="1862255"/>
                  </a:lnTo>
                  <a:lnTo>
                    <a:pt x="1213634" y="1850606"/>
                  </a:lnTo>
                  <a:lnTo>
                    <a:pt x="1158881" y="1838252"/>
                  </a:lnTo>
                  <a:lnTo>
                    <a:pt x="1105028" y="1825207"/>
                  </a:lnTo>
                  <a:lnTo>
                    <a:pt x="1052105" y="1811481"/>
                  </a:lnTo>
                  <a:lnTo>
                    <a:pt x="1000139" y="1797089"/>
                  </a:lnTo>
                  <a:lnTo>
                    <a:pt x="949157" y="1782043"/>
                  </a:lnTo>
                  <a:lnTo>
                    <a:pt x="899188" y="1766356"/>
                  </a:lnTo>
                  <a:lnTo>
                    <a:pt x="850259" y="1750040"/>
                  </a:lnTo>
                  <a:lnTo>
                    <a:pt x="802397" y="1733108"/>
                  </a:lnTo>
                  <a:lnTo>
                    <a:pt x="755632" y="1715573"/>
                  </a:lnTo>
                  <a:lnTo>
                    <a:pt x="709990" y="1697447"/>
                  </a:lnTo>
                  <a:lnTo>
                    <a:pt x="665500" y="1678744"/>
                  </a:lnTo>
                  <a:lnTo>
                    <a:pt x="622188" y="1659475"/>
                  </a:lnTo>
                  <a:lnTo>
                    <a:pt x="580084" y="1639654"/>
                  </a:lnTo>
                  <a:lnTo>
                    <a:pt x="539214" y="1619294"/>
                  </a:lnTo>
                  <a:lnTo>
                    <a:pt x="499607" y="1598406"/>
                  </a:lnTo>
                  <a:lnTo>
                    <a:pt x="461290" y="1577004"/>
                  </a:lnTo>
                  <a:lnTo>
                    <a:pt x="424290" y="1555101"/>
                  </a:lnTo>
                  <a:lnTo>
                    <a:pt x="388637" y="1532708"/>
                  </a:lnTo>
                  <a:lnTo>
                    <a:pt x="354357" y="1509840"/>
                  </a:lnTo>
                  <a:lnTo>
                    <a:pt x="321479" y="1486508"/>
                  </a:lnTo>
                  <a:lnTo>
                    <a:pt x="290030" y="1462726"/>
                  </a:lnTo>
                  <a:lnTo>
                    <a:pt x="260038" y="1438505"/>
                  </a:lnTo>
                  <a:lnTo>
                    <a:pt x="204535" y="1388801"/>
                  </a:lnTo>
                  <a:lnTo>
                    <a:pt x="155193" y="1337497"/>
                  </a:lnTo>
                  <a:lnTo>
                    <a:pt x="112235" y="1284696"/>
                  </a:lnTo>
                  <a:lnTo>
                    <a:pt x="75883" y="1230498"/>
                  </a:lnTo>
                  <a:lnTo>
                    <a:pt x="46358" y="1175006"/>
                  </a:lnTo>
                  <a:lnTo>
                    <a:pt x="23883" y="1118321"/>
                  </a:lnTo>
                  <a:lnTo>
                    <a:pt x="8681" y="1060545"/>
                  </a:lnTo>
                  <a:lnTo>
                    <a:pt x="973" y="1001780"/>
                  </a:lnTo>
                  <a:lnTo>
                    <a:pt x="0" y="972057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77688" y="4602226"/>
            <a:ext cx="27825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6440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5400" spc="-6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072" y="2823298"/>
            <a:ext cx="3456432" cy="36300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412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2226" y="298145"/>
            <a:ext cx="247459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5">
                <a:solidFill>
                  <a:srgbClr val="FF0000"/>
                </a:solidFill>
              </a:rPr>
              <a:t>6</a:t>
            </a:r>
            <a:r>
              <a:rPr dirty="0" sz="9600" spc="-10">
                <a:solidFill>
                  <a:srgbClr val="FFC000"/>
                </a:solidFill>
              </a:rPr>
              <a:t>+</a:t>
            </a:r>
            <a:r>
              <a:rPr dirty="0" sz="9600" spc="-10">
                <a:solidFill>
                  <a:srgbClr val="FFFF00"/>
                </a:solidFill>
              </a:rPr>
              <a:t>5</a:t>
            </a:r>
            <a:r>
              <a:rPr dirty="0" sz="9600">
                <a:solidFill>
                  <a:srgbClr val="00AF50"/>
                </a:solidFill>
              </a:rPr>
              <a:t>=</a:t>
            </a:r>
            <a:endParaRPr sz="9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616" y="2661475"/>
            <a:ext cx="360362" cy="8175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23616" y="1610296"/>
            <a:ext cx="901065" cy="884555"/>
            <a:chOff x="3023616" y="1610296"/>
            <a:chExt cx="901065" cy="884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3616" y="1643570"/>
              <a:ext cx="360362" cy="817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29" y="1643570"/>
              <a:ext cx="360362" cy="8175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4042" y="1643570"/>
              <a:ext cx="360362" cy="8175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255" y="1643570"/>
              <a:ext cx="360362" cy="8175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6029" y="1610296"/>
              <a:ext cx="854074" cy="88423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388992" y="1576895"/>
            <a:ext cx="902969" cy="884555"/>
            <a:chOff x="4388992" y="1576895"/>
            <a:chExt cx="902969" cy="88455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8992" y="1643570"/>
              <a:ext cx="360362" cy="8175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237" y="1643570"/>
              <a:ext cx="360362" cy="8175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1323" y="1643570"/>
              <a:ext cx="360362" cy="817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536" y="1643570"/>
              <a:ext cx="360362" cy="8175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8992" y="1576895"/>
              <a:ext cx="854075" cy="88423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39546" y="4005084"/>
            <a:ext cx="2160270" cy="108013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5239" y="5434406"/>
            <a:ext cx="2196465" cy="93662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7116" y="5434406"/>
            <a:ext cx="2197100" cy="99441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2269" y="3878656"/>
            <a:ext cx="2232660" cy="104457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600" y="24384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2021-04-08T09:16:06Z</dcterms:created>
  <dcterms:modified xsi:type="dcterms:W3CDTF">2021-04-08T09:16:06Z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2012-12-05T00:00:00Z</vt:filetime>
  </property>
  <property fmtid="{D5CDD505-2E9C-101B-9397-08002B2CF9AE}" name="Creator" pid="3">
    <vt:lpwstr>Microsoft® Office PowerPoint® 2007</vt:lpwstr>
  </property>
  <property fmtid="{D5CDD505-2E9C-101B-9397-08002B2CF9AE}" name="LastSaved" pid="4">
    <vt:filetime>2021-04-08T00:00:00Z</vt:filetime>
  </property>
  <property fmtid="{D5CDD505-2E9C-101B-9397-08002B2CF9AE}" name="NXPowerLiteLastOptimized" pid="5">
    <vt:lpwstr>1882309</vt:lpwstr>
  </property>
  <property fmtid="{D5CDD505-2E9C-101B-9397-08002B2CF9AE}" name="NXPowerLiteSettings" pid="6">
    <vt:lpwstr>C7000400038000</vt:lpwstr>
  </property>
  <property fmtid="{D5CDD505-2E9C-101B-9397-08002B2CF9AE}" name="NXPowerLiteVersion" pid="7">
    <vt:lpwstr>S9.0.3</vt:lpwstr>
  </property>
</Properties>
</file>