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0.jpeg" ContentType="image/jpeg"/>
  <Override PartName="/ppt/media/image5.png" ContentType="image/png"/>
  <Override PartName="/ppt/media/image28.png" ContentType="image/png"/>
  <Override PartName="/ppt/media/image9.png" ContentType="image/png"/>
  <Override PartName="/ppt/media/image12.png" ContentType="image/png"/>
  <Override PartName="/ppt/media/image20.jpeg" ContentType="image/jpeg"/>
  <Override PartName="/ppt/media/image7.png" ContentType="image/png"/>
  <Override PartName="/ppt/media/image1.jpeg" ContentType="image/jpeg"/>
  <Override PartName="/ppt/media/image13.png" ContentType="image/png"/>
  <Override PartName="/ppt/media/image11.jpeg" ContentType="image/jpeg"/>
  <Override PartName="/ppt/media/image8.png" ContentType="image/png"/>
  <Override PartName="/ppt/media/image6.jpeg" ContentType="image/jpeg"/>
  <Override PartName="/ppt/media/image4.png" ContentType="image/png"/>
  <Override PartName="/ppt/media/image27.png" ContentType="image/png"/>
  <Override PartName="/ppt/media/image3.png" ContentType="image/png"/>
  <Override PartName="/ppt/media/image29.png" ContentType="image/png"/>
  <Override PartName="/ppt/media/image17.png" ContentType="image/png"/>
  <Override PartName="/ppt/media/image26.jpeg" ContentType="image/jpeg"/>
  <Override PartName="/ppt/media/image24.png" ContentType="image/png"/>
  <Override PartName="/ppt/media/image23.png" ContentType="image/png"/>
  <Override PartName="/ppt/media/image22.png" ContentType="image/png"/>
  <Override PartName="/ppt/media/image19.jpeg" ContentType="image/jpeg"/>
  <Override PartName="/ppt/media/image21.png" ContentType="image/png"/>
  <Override PartName="/ppt/media/image18.png" ContentType="image/png"/>
  <Override PartName="/ppt/media/image16.jpeg" ContentType="image/jpeg"/>
  <Override PartName="/ppt/media/image15.png" ContentType="image/png"/>
  <Override PartName="/ppt/media/image14.png" ContentType="image/png"/>
  <Override PartName="/ppt/media/image2.png" ContentType="image/png"/>
  <Override PartName="/ppt/media/image2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12757E-A856-4BDE-8E39-A04F7E7A499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75344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415440" y="4708440"/>
            <a:ext cx="75344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432D53-07B6-45DA-98F4-167EA6CCF94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415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6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3C15E0-1D88-48AB-A819-E917ED220A1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62800" y="33170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10160" y="33170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415440" y="47084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62800" y="47084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10160" y="47084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346879-C647-45FA-B49D-E521D4F1630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8A09C9C-6CBB-412E-A673-B0972752A96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415440" y="3317040"/>
            <a:ext cx="75344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AC6C713-249C-41FB-B5DB-0912AC0FD1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75344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ABB7B59-D5C1-4AC5-8124-2B77C0CD831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1DC51B6-B3BA-4BC1-876E-895B81BBFBE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A157D74-641D-4F30-A044-0BC72621FDD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27760" y="1419840"/>
            <a:ext cx="6250680" cy="430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AC63F2-5C9D-4565-9CEB-F3C647D5059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415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ECC5D69-1E4D-4502-83E9-E6CEAA88ACE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415440" y="3317040"/>
            <a:ext cx="75344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4AA409-5ECD-4ACD-8701-02055C0524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6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D8397DF-1F7B-4931-8424-08BD837F589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415440" y="4708440"/>
            <a:ext cx="75344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B91B03E-072C-4A03-A008-DFE963CE2C1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75344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415440" y="4708440"/>
            <a:ext cx="75344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F986FB-3888-48A5-8157-4F40E6A1E9C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415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6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FEB8348-5F1E-496B-A631-217794E4242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62800" y="33170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10160" y="33170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415440" y="47084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62800" y="47084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10160" y="4708440"/>
            <a:ext cx="2425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AF875E1-7173-46E8-99C9-9490991D29B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75344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5E6746-89A1-46C6-81D6-A6B8CB4258A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406A0B-2CAC-49D4-87D0-E30B371B9A6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809644-F1AB-4CE4-8190-F5530D7E568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27760" y="1419840"/>
            <a:ext cx="6250680" cy="430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9005E4-ABBC-4A41-BDF3-9C21FBAF98A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415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597C6D-FF02-41F6-8526-514DEA842BD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6440" y="47084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76B7B5-CF97-4C41-978C-2586226C8B1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66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415440" y="4708440"/>
            <a:ext cx="75344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3E21FC-81EF-42C4-B2C1-EBBBBEF1513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0A3A727-94DD-479F-922D-F4A8F2FE7672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650" spc="-1" strike="noStrike">
                <a:latin typeface="Calibri"/>
              </a:rPr>
              <a:t>Click to edit the title text format</a:t>
            </a:r>
            <a:endParaRPr b="0" lang="en-IN" sz="46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415440" y="3317040"/>
            <a:ext cx="75344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14178D8-3492-4E67-838D-B2C47DC22DA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jpe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image" Target="../media/image16.jpe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png"/><Relationship Id="rId3" Type="http://schemas.openxmlformats.org/officeDocument/2006/relationships/image" Target="../media/image19.jpe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jpe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282160" y="1262520"/>
            <a:ext cx="9582480" cy="1004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9400" spc="-1" strike="noStrike">
                <a:solidFill>
                  <a:srgbClr val="ffffff"/>
                </a:solidFill>
                <a:latin typeface="Cambria"/>
              </a:rPr>
              <a:t>Unleashing</a:t>
            </a:r>
            <a:r>
              <a:rPr b="1" lang="en-IN" sz="9400" spc="8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4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9400" spc="-35" strike="noStrike">
                <a:solidFill>
                  <a:srgbClr val="ffffff"/>
                </a:solidFill>
                <a:latin typeface="Cambria"/>
              </a:rPr>
              <a:t>Power</a:t>
            </a:r>
            <a:r>
              <a:rPr b="1" lang="en-IN" sz="9400" spc="-2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400" spc="8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9400" spc="-42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400" spc="-525" strike="noStrike">
                <a:solidFill>
                  <a:srgbClr val="ffffff"/>
                </a:solidFill>
                <a:latin typeface="Cambria"/>
              </a:rPr>
              <a:t>V</a:t>
            </a:r>
            <a:r>
              <a:rPr b="1" lang="en-IN" sz="9400" spc="63" strike="noStrike">
                <a:solidFill>
                  <a:srgbClr val="ffffff"/>
                </a:solidFill>
                <a:latin typeface="Cambria"/>
              </a:rPr>
              <a:t>e</a:t>
            </a:r>
            <a:r>
              <a:rPr b="1" lang="en-IN" sz="9400" spc="69" strike="noStrike">
                <a:solidFill>
                  <a:srgbClr val="ffffff"/>
                </a:solidFill>
                <a:latin typeface="Cambria"/>
              </a:rPr>
              <a:t>c</a:t>
            </a:r>
            <a:r>
              <a:rPr b="1" lang="en-IN" sz="9400" spc="29" strike="noStrike">
                <a:solidFill>
                  <a:srgbClr val="ffffff"/>
                </a:solidFill>
                <a:latin typeface="Cambria"/>
              </a:rPr>
              <a:t>t</a:t>
            </a:r>
            <a:r>
              <a:rPr b="1" lang="en-IN" sz="9400" spc="63" strike="noStrike">
                <a:solidFill>
                  <a:srgbClr val="ffffff"/>
                </a:solidFill>
                <a:latin typeface="Cambria"/>
              </a:rPr>
              <a:t>o</a:t>
            </a:r>
            <a:r>
              <a:rPr b="1" lang="en-IN" sz="9400" spc="69" strike="noStrike">
                <a:solidFill>
                  <a:srgbClr val="ffffff"/>
                </a:solidFill>
                <a:latin typeface="Cambria"/>
              </a:rPr>
              <a:t>rs</a:t>
            </a:r>
            <a:r>
              <a:rPr b="1" lang="en-IN" sz="9400" spc="72" strike="noStrike">
                <a:solidFill>
                  <a:srgbClr val="ffffff"/>
                </a:solidFill>
                <a:latin typeface="Cambria"/>
              </a:rPr>
              <a:t>:</a:t>
            </a:r>
            <a:r>
              <a:rPr b="1" lang="en-IN" sz="9400" spc="-1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400" spc="94" strike="noStrike">
                <a:solidFill>
                  <a:srgbClr val="ffffff"/>
                </a:solidFill>
                <a:latin typeface="Cambria"/>
              </a:rPr>
              <a:t>Exploring</a:t>
            </a:r>
            <a:r>
              <a:rPr b="1" lang="en-IN" sz="9400" spc="2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4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9400" spc="222" strike="noStrike">
                <a:solidFill>
                  <a:srgbClr val="ffffff"/>
                </a:solidFill>
                <a:latin typeface="Cambria"/>
              </a:rPr>
              <a:t>Magic</a:t>
            </a:r>
            <a:r>
              <a:rPr b="1" lang="en-IN" sz="9400" spc="12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400" spc="8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9400" spc="1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400" spc="208" strike="noStrike">
                <a:solidFill>
                  <a:srgbClr val="ffffff"/>
                </a:solidFill>
                <a:latin typeface="Cambria"/>
              </a:rPr>
              <a:t>Cross </a:t>
            </a:r>
            <a:r>
              <a:rPr b="1" lang="en-IN" sz="9400" spc="-12" strike="noStrike">
                <a:solidFill>
                  <a:srgbClr val="ffffff"/>
                </a:solidFill>
                <a:latin typeface="Cambria"/>
              </a:rPr>
              <a:t>Products</a:t>
            </a:r>
            <a:endParaRPr b="0" lang="en-IN" sz="94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2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43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4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5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47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3312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5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4550" spc="5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5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4550" spc="-7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50" spc="-12" strike="noStrike">
                <a:solidFill>
                  <a:srgbClr val="000000"/>
                </a:solidFill>
                <a:latin typeface="Cambria"/>
              </a:rPr>
              <a:t>Vectors</a:t>
            </a:r>
            <a:endParaRPr b="0" lang="en-IN" sz="4550" spc="-1" strike="noStrike">
              <a:latin typeface="Calibri"/>
            </a:endParaRPr>
          </a:p>
        </p:txBody>
      </p:sp>
      <p:pic>
        <p:nvPicPr>
          <p:cNvPr id="86" name="object 3" descr=""/>
          <p:cNvPicPr/>
          <p:nvPr/>
        </p:nvPicPr>
        <p:blipFill>
          <a:blip r:embed="rId1"/>
          <a:stretch/>
        </p:blipFill>
        <p:spPr>
          <a:xfrm>
            <a:off x="5465520" y="3388320"/>
            <a:ext cx="2138400" cy="307080"/>
          </a:xfrm>
          <a:prstGeom prst="rect">
            <a:avLst/>
          </a:prstGeom>
          <a:ln w="0">
            <a:noFill/>
          </a:ln>
        </p:spPr>
      </p:pic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1500840" y="3454920"/>
            <a:ext cx="962640" cy="24012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3"/>
          <a:stretch/>
        </p:blipFill>
        <p:spPr>
          <a:xfrm>
            <a:off x="2927880" y="3420000"/>
            <a:ext cx="1137960" cy="215640"/>
          </a:xfrm>
          <a:prstGeom prst="rect">
            <a:avLst/>
          </a:prstGeom>
          <a:ln w="0">
            <a:noFill/>
          </a:ln>
        </p:spPr>
      </p:pic>
      <p:pic>
        <p:nvPicPr>
          <p:cNvPr id="89" name="object 6" descr=""/>
          <p:cNvPicPr/>
          <p:nvPr/>
        </p:nvPicPr>
        <p:blipFill>
          <a:blip r:embed="rId4"/>
          <a:stretch/>
        </p:blipFill>
        <p:spPr>
          <a:xfrm>
            <a:off x="5019120" y="5588640"/>
            <a:ext cx="966960" cy="308520"/>
          </a:xfrm>
          <a:prstGeom prst="rect">
            <a:avLst/>
          </a:prstGeom>
          <a:ln w="0">
            <a:noFill/>
          </a:ln>
        </p:spPr>
      </p:pic>
      <p:sp>
        <p:nvSpPr>
          <p:cNvPr id="90" name="object 7"/>
          <p:cNvSpPr/>
          <p:nvPr/>
        </p:nvSpPr>
        <p:spPr>
          <a:xfrm>
            <a:off x="1510560" y="2808360"/>
            <a:ext cx="6167880" cy="30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493920" indent="-48204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presentation,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concepts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new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dimensions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ﬁelds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like </a:t>
            </a:r>
            <a:r>
              <a:rPr b="0" lang="en-IN" sz="2450" spc="-46" strike="noStrike">
                <a:latin typeface="Verdana"/>
              </a:rPr>
              <a:t>physics,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engineering,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computer </a:t>
            </a:r>
            <a:r>
              <a:rPr b="0" lang="en-IN" sz="2450" spc="-21" strike="noStrike">
                <a:latin typeface="Verdana"/>
              </a:rPr>
              <a:t>graphics.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Get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ready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dive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493920" indent="-48204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vectors!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1" name="object 8" descr=""/>
          <p:cNvPicPr/>
          <p:nvPr/>
        </p:nvPicPr>
        <p:blipFill>
          <a:blip r:embed="rId5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18140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900" spc="-1" strike="noStrike">
                <a:solidFill>
                  <a:srgbClr val="000000"/>
                </a:solidFill>
                <a:latin typeface="Cambria"/>
              </a:rPr>
              <a:t>What</a:t>
            </a:r>
            <a:r>
              <a:rPr b="1" lang="en-IN" sz="5900" spc="-12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900" spc="-66" strike="noStrike">
                <a:solidFill>
                  <a:srgbClr val="000000"/>
                </a:solidFill>
                <a:latin typeface="Cambria"/>
              </a:rPr>
              <a:t>are</a:t>
            </a:r>
            <a:r>
              <a:rPr b="1" lang="en-IN" sz="5900" spc="-26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900" spc="-12" strike="noStrike">
                <a:solidFill>
                  <a:srgbClr val="000000"/>
                </a:solidFill>
                <a:latin typeface="Cambria"/>
              </a:rPr>
              <a:t>Vectors?</a:t>
            </a:r>
            <a:endParaRPr b="0" lang="en-IN" sz="5900" spc="-1" strike="noStrike">
              <a:latin typeface="Calibri"/>
            </a:endParaRPr>
          </a:p>
        </p:txBody>
      </p:sp>
      <p:pic>
        <p:nvPicPr>
          <p:cNvPr id="93" name="object 3" descr=""/>
          <p:cNvPicPr/>
          <p:nvPr/>
        </p:nvPicPr>
        <p:blipFill>
          <a:blip r:embed="rId1"/>
          <a:stretch/>
        </p:blipFill>
        <p:spPr>
          <a:xfrm>
            <a:off x="1842120" y="2963160"/>
            <a:ext cx="1173960" cy="234360"/>
          </a:xfrm>
          <a:prstGeom prst="rect">
            <a:avLst/>
          </a:prstGeom>
          <a:ln w="0">
            <a:noFill/>
          </a:ln>
        </p:spPr>
      </p:pic>
      <p:pic>
        <p:nvPicPr>
          <p:cNvPr id="94" name="object 4" descr=""/>
          <p:cNvPicPr/>
          <p:nvPr/>
        </p:nvPicPr>
        <p:blipFill>
          <a:blip r:embed="rId2"/>
          <a:stretch/>
        </p:blipFill>
        <p:spPr>
          <a:xfrm>
            <a:off x="2259360" y="3388320"/>
            <a:ext cx="1740960" cy="308520"/>
          </a:xfrm>
          <a:prstGeom prst="rect">
            <a:avLst/>
          </a:prstGeom>
          <a:ln w="0">
            <a:noFill/>
          </a:ln>
        </p:spPr>
      </p:pic>
      <p:pic>
        <p:nvPicPr>
          <p:cNvPr id="95" name="object 5" descr=""/>
          <p:cNvPicPr/>
          <p:nvPr/>
        </p:nvPicPr>
        <p:blipFill>
          <a:blip r:embed="rId3"/>
          <a:stretch/>
        </p:blipFill>
        <p:spPr>
          <a:xfrm>
            <a:off x="4791600" y="3388320"/>
            <a:ext cx="1379160" cy="247320"/>
          </a:xfrm>
          <a:prstGeom prst="rect">
            <a:avLst/>
          </a:prstGeom>
          <a:ln w="0">
            <a:noFill/>
          </a:ln>
        </p:spPr>
      </p:pic>
      <p:sp>
        <p:nvSpPr>
          <p:cNvPr id="96" name="object 6"/>
          <p:cNvSpPr/>
          <p:nvPr/>
        </p:nvSpPr>
        <p:spPr>
          <a:xfrm>
            <a:off x="1493280" y="2808360"/>
            <a:ext cx="6185160" cy="38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590200" indent="-98856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quantities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both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are</a:t>
            </a:r>
            <a:endParaRPr b="0" lang="en-IN" sz="2450" spc="-1" strike="noStrike">
              <a:latin typeface="Arial"/>
            </a:endParaRPr>
          </a:p>
          <a:p>
            <a:pPr marL="2590200" indent="-98856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representing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physical</a:t>
            </a:r>
            <a:endParaRPr b="0" lang="en-IN" sz="2450" spc="-1" strike="noStrike">
              <a:latin typeface="Arial"/>
            </a:endParaRPr>
          </a:p>
          <a:p>
            <a:pPr marL="17280" indent="-504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phenomena,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force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velocity.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mastering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vectors,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better </a:t>
            </a:r>
            <a:r>
              <a:rPr b="0" lang="en-IN" sz="2450" spc="-21" strike="noStrike">
                <a:latin typeface="Verdana"/>
              </a:rPr>
              <a:t>analyze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solve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problems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7280" indent="-504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disciplines.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7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0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6172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4500" spc="-1" strike="noStrike">
                <a:solidFill>
                  <a:srgbClr val="ffffff"/>
                </a:solidFill>
                <a:latin typeface="Cambria"/>
              </a:rPr>
              <a:t>Understanding</a:t>
            </a:r>
            <a:r>
              <a:rPr b="1" lang="en-IN" sz="4500" spc="-1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500" spc="97" strike="noStrike">
                <a:solidFill>
                  <a:srgbClr val="ffffff"/>
                </a:solidFill>
                <a:latin typeface="Cambria"/>
              </a:rPr>
              <a:t>Cross</a:t>
            </a:r>
            <a:r>
              <a:rPr b="1" lang="en-IN" sz="4500" spc="-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500" spc="-12" strike="noStrike">
                <a:solidFill>
                  <a:srgbClr val="ffffff"/>
                </a:solidFill>
                <a:latin typeface="Cambria"/>
              </a:rPr>
              <a:t>Products</a:t>
            </a:r>
            <a:endParaRPr b="0" lang="en-IN" sz="4500" spc="-1" strike="noStrike">
              <a:latin typeface="Calibri"/>
            </a:endParaRPr>
          </a:p>
        </p:txBody>
      </p:sp>
      <p:pic>
        <p:nvPicPr>
          <p:cNvPr id="100" name="object 4" descr=""/>
          <p:cNvPicPr/>
          <p:nvPr/>
        </p:nvPicPr>
        <p:blipFill>
          <a:blip r:embed="rId2"/>
          <a:stretch/>
        </p:blipFill>
        <p:spPr>
          <a:xfrm>
            <a:off x="10206360" y="3458520"/>
            <a:ext cx="2138400" cy="30708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5" descr=""/>
          <p:cNvPicPr/>
          <p:nvPr/>
        </p:nvPicPr>
        <p:blipFill>
          <a:blip r:embed="rId3"/>
          <a:stretch/>
        </p:blipFill>
        <p:spPr>
          <a:xfrm>
            <a:off x="12153960" y="4335120"/>
            <a:ext cx="2193480" cy="307080"/>
          </a:xfrm>
          <a:prstGeom prst="rect">
            <a:avLst/>
          </a:prstGeom>
          <a:ln w="0">
            <a:noFill/>
          </a:ln>
        </p:spPr>
      </p:pic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9415440" y="3317040"/>
            <a:ext cx="7534440" cy="5892480"/>
          </a:xfrm>
          <a:prstGeom prst="rect">
            <a:avLst/>
          </a:prstGeom>
          <a:noFill/>
          <a:ln w="0">
            <a:noFill/>
          </a:ln>
        </p:spPr>
        <p:txBody>
          <a:bodyPr lIns="0" rIns="0" tIns="9360" bIns="0" anchor="t">
            <a:noAutofit/>
          </a:bodyPr>
          <a:p>
            <a:pPr marL="1260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2908440"/>
                <a:tab algn="l" pos="4436280"/>
              </a:tabLst>
            </a:pP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mathematical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operation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takes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two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vectors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produces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third vector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both.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This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operation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crucial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calculating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areas,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torques,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rotational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dynamics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in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physics.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532680" y="1419840"/>
            <a:ext cx="414540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52" strike="noStrike">
                <a:solidFill>
                  <a:srgbClr val="000000"/>
                </a:solidFill>
                <a:latin typeface="Cambria"/>
              </a:rPr>
              <a:t>Calculating</a:t>
            </a:r>
            <a:r>
              <a:rPr b="1" lang="en-IN" sz="3950" spc="83" strike="noStrike">
                <a:solidFill>
                  <a:srgbClr val="000000"/>
                </a:solidFill>
                <a:latin typeface="Cambria"/>
              </a:rPr>
              <a:t> Cross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Products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04" name="object 3" descr=""/>
          <p:cNvPicPr/>
          <p:nvPr/>
        </p:nvPicPr>
        <p:blipFill>
          <a:blip r:embed="rId1"/>
          <a:stretch/>
        </p:blipFill>
        <p:spPr>
          <a:xfrm>
            <a:off x="4216320" y="2950200"/>
            <a:ext cx="2138400" cy="307080"/>
          </a:xfrm>
          <a:prstGeom prst="rect">
            <a:avLst/>
          </a:prstGeom>
          <a:ln w="0">
            <a:noFill/>
          </a:ln>
        </p:spPr>
      </p:pic>
      <p:pic>
        <p:nvPicPr>
          <p:cNvPr id="105" name="object 4" descr=""/>
          <p:cNvPicPr/>
          <p:nvPr/>
        </p:nvPicPr>
        <p:blipFill>
          <a:blip r:embed="rId2"/>
          <a:stretch/>
        </p:blipFill>
        <p:spPr>
          <a:xfrm>
            <a:off x="3127320" y="3388320"/>
            <a:ext cx="2711520" cy="307080"/>
          </a:xfrm>
          <a:prstGeom prst="rect">
            <a:avLst/>
          </a:prstGeom>
          <a:ln w="0">
            <a:noFill/>
          </a:ln>
        </p:spPr>
      </p:pic>
      <p:sp>
        <p:nvSpPr>
          <p:cNvPr id="106" name="object 5"/>
          <p:cNvSpPr/>
          <p:nvPr/>
        </p:nvSpPr>
        <p:spPr>
          <a:xfrm>
            <a:off x="6033240" y="3388320"/>
            <a:ext cx="374400" cy="307080"/>
          </a:xfrm>
          <a:custGeom>
            <a:avLst/>
            <a:gdLst/>
            <a:ahLst/>
            <a:rect l="l" t="t" r="r" b="b"/>
            <a:pathLst>
              <a:path w="374650" h="307339">
                <a:moveTo>
                  <a:pt x="36233" y="0"/>
                </a:moveTo>
                <a:lnTo>
                  <a:pt x="0" y="0"/>
                </a:lnTo>
                <a:lnTo>
                  <a:pt x="11070" y="20309"/>
                </a:lnTo>
                <a:lnTo>
                  <a:pt x="20183" y="39881"/>
                </a:lnTo>
                <a:lnTo>
                  <a:pt x="32537" y="76809"/>
                </a:lnTo>
                <a:lnTo>
                  <a:pt x="40337" y="131872"/>
                </a:lnTo>
                <a:lnTo>
                  <a:pt x="40454" y="133320"/>
                </a:lnTo>
                <a:lnTo>
                  <a:pt x="40982" y="153631"/>
                </a:lnTo>
                <a:lnTo>
                  <a:pt x="40454" y="173941"/>
                </a:lnTo>
                <a:lnTo>
                  <a:pt x="38869" y="193513"/>
                </a:lnTo>
                <a:lnTo>
                  <a:pt x="27339" y="248538"/>
                </a:lnTo>
                <a:lnTo>
                  <a:pt x="11070" y="286952"/>
                </a:lnTo>
                <a:lnTo>
                  <a:pt x="0" y="307263"/>
                </a:lnTo>
                <a:lnTo>
                  <a:pt x="36296" y="307263"/>
                </a:lnTo>
                <a:lnTo>
                  <a:pt x="54025" y="273248"/>
                </a:lnTo>
                <a:lnTo>
                  <a:pt x="66382" y="236270"/>
                </a:lnTo>
                <a:lnTo>
                  <a:pt x="73634" y="196389"/>
                </a:lnTo>
                <a:lnTo>
                  <a:pt x="76047" y="153631"/>
                </a:lnTo>
                <a:lnTo>
                  <a:pt x="75484" y="133320"/>
                </a:lnTo>
                <a:lnTo>
                  <a:pt x="75444" y="131872"/>
                </a:lnTo>
                <a:lnTo>
                  <a:pt x="70614" y="90391"/>
                </a:lnTo>
                <a:lnTo>
                  <a:pt x="60870" y="51699"/>
                </a:lnTo>
                <a:lnTo>
                  <a:pt x="45796" y="16361"/>
                </a:lnTo>
                <a:lnTo>
                  <a:pt x="36233" y="0"/>
                </a:lnTo>
                <a:close/>
              </a:path>
              <a:path w="374650" h="307339">
                <a:moveTo>
                  <a:pt x="243560" y="68224"/>
                </a:moveTo>
                <a:lnTo>
                  <a:pt x="209181" y="68224"/>
                </a:lnTo>
                <a:lnTo>
                  <a:pt x="209181" y="246253"/>
                </a:lnTo>
                <a:lnTo>
                  <a:pt x="244475" y="246253"/>
                </a:lnTo>
                <a:lnTo>
                  <a:pt x="244475" y="153022"/>
                </a:lnTo>
                <a:lnTo>
                  <a:pt x="244802" y="146037"/>
                </a:lnTo>
                <a:lnTo>
                  <a:pt x="260772" y="110143"/>
                </a:lnTo>
                <a:lnTo>
                  <a:pt x="295808" y="99758"/>
                </a:lnTo>
                <a:lnTo>
                  <a:pt x="364015" y="99758"/>
                </a:lnTo>
                <a:lnTo>
                  <a:pt x="359585" y="92867"/>
                </a:lnTo>
                <a:lnTo>
                  <a:pt x="354079" y="86575"/>
                </a:lnTo>
                <a:lnTo>
                  <a:pt x="243560" y="86575"/>
                </a:lnTo>
                <a:lnTo>
                  <a:pt x="243560" y="68224"/>
                </a:lnTo>
                <a:close/>
              </a:path>
              <a:path w="374650" h="307339">
                <a:moveTo>
                  <a:pt x="364015" y="99758"/>
                </a:moveTo>
                <a:lnTo>
                  <a:pt x="295808" y="99758"/>
                </a:lnTo>
                <a:lnTo>
                  <a:pt x="305604" y="100472"/>
                </a:lnTo>
                <a:lnTo>
                  <a:pt x="314191" y="102616"/>
                </a:lnTo>
                <a:lnTo>
                  <a:pt x="338237" y="135080"/>
                </a:lnTo>
                <a:lnTo>
                  <a:pt x="338937" y="246253"/>
                </a:lnTo>
                <a:lnTo>
                  <a:pt x="374319" y="246253"/>
                </a:lnTo>
                <a:lnTo>
                  <a:pt x="374319" y="143878"/>
                </a:lnTo>
                <a:lnTo>
                  <a:pt x="373724" y="131588"/>
                </a:lnTo>
                <a:lnTo>
                  <a:pt x="371940" y="120343"/>
                </a:lnTo>
                <a:lnTo>
                  <a:pt x="368967" y="110143"/>
                </a:lnTo>
                <a:lnTo>
                  <a:pt x="364807" y="100990"/>
                </a:lnTo>
                <a:lnTo>
                  <a:pt x="364015" y="99758"/>
                </a:lnTo>
                <a:close/>
              </a:path>
              <a:path w="374650" h="307339">
                <a:moveTo>
                  <a:pt x="299885" y="66611"/>
                </a:moveTo>
                <a:lnTo>
                  <a:pt x="255219" y="77812"/>
                </a:lnTo>
                <a:lnTo>
                  <a:pt x="243560" y="86575"/>
                </a:lnTo>
                <a:lnTo>
                  <a:pt x="354079" y="86575"/>
                </a:lnTo>
                <a:lnTo>
                  <a:pt x="320335" y="68737"/>
                </a:lnTo>
                <a:lnTo>
                  <a:pt x="299885" y="666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object 6"/>
          <p:cNvSpPr/>
          <p:nvPr/>
        </p:nvSpPr>
        <p:spPr>
          <a:xfrm>
            <a:off x="1611360" y="2808360"/>
            <a:ext cx="442692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00" strike="noStrike">
                <a:latin typeface="Verdana"/>
              </a:rPr>
              <a:t>To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compute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30680">
              <a:lnSpc>
                <a:spcPct val="100000"/>
              </a:lnSpc>
              <a:spcBef>
                <a:spcPts val="510"/>
              </a:spcBef>
              <a:buNone/>
              <a:tabLst>
                <a:tab algn="l" pos="4222800"/>
              </a:tabLst>
            </a:pPr>
            <a:r>
              <a:rPr b="0" lang="en-IN" sz="2450" spc="-12" strike="noStrike">
                <a:latin typeface="Verdana"/>
              </a:rPr>
              <a:t>formula: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86" strike="noStrike">
                <a:latin typeface="Arial Black"/>
              </a:rPr>
              <a:t>θ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8" name="object 7"/>
          <p:cNvSpPr/>
          <p:nvPr/>
        </p:nvSpPr>
        <p:spPr>
          <a:xfrm>
            <a:off x="6033240" y="3388320"/>
            <a:ext cx="374400" cy="307080"/>
          </a:xfrm>
          <a:custGeom>
            <a:avLst/>
            <a:gdLst/>
            <a:ahLst/>
            <a:rect l="l" t="t" r="r" b="b"/>
            <a:pathLst>
              <a:path w="374650" h="307339">
                <a:moveTo>
                  <a:pt x="36233" y="0"/>
                </a:moveTo>
                <a:lnTo>
                  <a:pt x="0" y="0"/>
                </a:lnTo>
                <a:lnTo>
                  <a:pt x="11070" y="20309"/>
                </a:lnTo>
                <a:lnTo>
                  <a:pt x="20183" y="39881"/>
                </a:lnTo>
                <a:lnTo>
                  <a:pt x="32537" y="76809"/>
                </a:lnTo>
                <a:lnTo>
                  <a:pt x="40337" y="131872"/>
                </a:lnTo>
                <a:lnTo>
                  <a:pt x="40454" y="133320"/>
                </a:lnTo>
                <a:lnTo>
                  <a:pt x="40982" y="153631"/>
                </a:lnTo>
                <a:lnTo>
                  <a:pt x="40454" y="173941"/>
                </a:lnTo>
                <a:lnTo>
                  <a:pt x="38869" y="193513"/>
                </a:lnTo>
                <a:lnTo>
                  <a:pt x="27339" y="248538"/>
                </a:lnTo>
                <a:lnTo>
                  <a:pt x="11070" y="286952"/>
                </a:lnTo>
                <a:lnTo>
                  <a:pt x="0" y="307263"/>
                </a:lnTo>
                <a:lnTo>
                  <a:pt x="36296" y="307263"/>
                </a:lnTo>
                <a:lnTo>
                  <a:pt x="54025" y="273248"/>
                </a:lnTo>
                <a:lnTo>
                  <a:pt x="66382" y="236270"/>
                </a:lnTo>
                <a:lnTo>
                  <a:pt x="73634" y="196389"/>
                </a:lnTo>
                <a:lnTo>
                  <a:pt x="76047" y="153631"/>
                </a:lnTo>
                <a:lnTo>
                  <a:pt x="75484" y="133320"/>
                </a:lnTo>
                <a:lnTo>
                  <a:pt x="75444" y="131872"/>
                </a:lnTo>
                <a:lnTo>
                  <a:pt x="70614" y="90391"/>
                </a:lnTo>
                <a:lnTo>
                  <a:pt x="60870" y="51699"/>
                </a:lnTo>
                <a:lnTo>
                  <a:pt x="45796" y="16361"/>
                </a:lnTo>
                <a:lnTo>
                  <a:pt x="36233" y="0"/>
                </a:lnTo>
                <a:close/>
              </a:path>
              <a:path w="374650" h="307339">
                <a:moveTo>
                  <a:pt x="243560" y="68224"/>
                </a:moveTo>
                <a:lnTo>
                  <a:pt x="209181" y="68224"/>
                </a:lnTo>
                <a:lnTo>
                  <a:pt x="209181" y="246253"/>
                </a:lnTo>
                <a:lnTo>
                  <a:pt x="244475" y="246253"/>
                </a:lnTo>
                <a:lnTo>
                  <a:pt x="244475" y="153022"/>
                </a:lnTo>
                <a:lnTo>
                  <a:pt x="244802" y="146037"/>
                </a:lnTo>
                <a:lnTo>
                  <a:pt x="260772" y="110143"/>
                </a:lnTo>
                <a:lnTo>
                  <a:pt x="295808" y="99758"/>
                </a:lnTo>
                <a:lnTo>
                  <a:pt x="364015" y="99758"/>
                </a:lnTo>
                <a:lnTo>
                  <a:pt x="359585" y="92867"/>
                </a:lnTo>
                <a:lnTo>
                  <a:pt x="354079" y="86575"/>
                </a:lnTo>
                <a:lnTo>
                  <a:pt x="243560" y="86575"/>
                </a:lnTo>
                <a:lnTo>
                  <a:pt x="243560" y="68224"/>
                </a:lnTo>
                <a:close/>
              </a:path>
              <a:path w="374650" h="307339">
                <a:moveTo>
                  <a:pt x="364015" y="99758"/>
                </a:moveTo>
                <a:lnTo>
                  <a:pt x="295808" y="99758"/>
                </a:lnTo>
                <a:lnTo>
                  <a:pt x="305604" y="100472"/>
                </a:lnTo>
                <a:lnTo>
                  <a:pt x="314191" y="102616"/>
                </a:lnTo>
                <a:lnTo>
                  <a:pt x="338237" y="135080"/>
                </a:lnTo>
                <a:lnTo>
                  <a:pt x="338937" y="246253"/>
                </a:lnTo>
                <a:lnTo>
                  <a:pt x="374319" y="246253"/>
                </a:lnTo>
                <a:lnTo>
                  <a:pt x="374319" y="143878"/>
                </a:lnTo>
                <a:lnTo>
                  <a:pt x="373724" y="131588"/>
                </a:lnTo>
                <a:lnTo>
                  <a:pt x="371940" y="120343"/>
                </a:lnTo>
                <a:lnTo>
                  <a:pt x="368967" y="110143"/>
                </a:lnTo>
                <a:lnTo>
                  <a:pt x="364807" y="100990"/>
                </a:lnTo>
                <a:lnTo>
                  <a:pt x="364015" y="99758"/>
                </a:lnTo>
                <a:close/>
              </a:path>
              <a:path w="374650" h="307339">
                <a:moveTo>
                  <a:pt x="299885" y="66611"/>
                </a:moveTo>
                <a:lnTo>
                  <a:pt x="255219" y="77812"/>
                </a:lnTo>
                <a:lnTo>
                  <a:pt x="243560" y="86575"/>
                </a:lnTo>
                <a:lnTo>
                  <a:pt x="354079" y="86575"/>
                </a:lnTo>
                <a:lnTo>
                  <a:pt x="320335" y="68737"/>
                </a:lnTo>
                <a:lnTo>
                  <a:pt x="299885" y="666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object 8"/>
          <p:cNvSpPr/>
          <p:nvPr/>
        </p:nvSpPr>
        <p:spPr>
          <a:xfrm>
            <a:off x="6337440" y="2808360"/>
            <a:ext cx="1341360" cy="16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864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Here,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2" strike="noStrike">
                <a:latin typeface="Lucida Sans Unicode"/>
              </a:rPr>
              <a:t>θ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0" name="object 9"/>
          <p:cNvSpPr/>
          <p:nvPr/>
        </p:nvSpPr>
        <p:spPr>
          <a:xfrm>
            <a:off x="1477800" y="3675240"/>
            <a:ext cx="6200280" cy="22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40400" indent="-128160" algn="just">
              <a:lnSpc>
                <a:spcPct val="118000"/>
              </a:lnSpc>
              <a:spcBef>
                <a:spcPts val="130"/>
              </a:spcBef>
              <a:buNone/>
              <a:tabLst>
                <a:tab algn="l" pos="0"/>
              </a:tabLst>
            </a:pPr>
            <a:r>
              <a:rPr b="0" lang="en-IN" sz="2450" spc="-92" strike="noStrike">
                <a:latin typeface="Verdana"/>
              </a:rPr>
              <a:t>is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angle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vectors,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n </a:t>
            </a:r>
            <a:r>
              <a:rPr b="0" lang="en-IN" sz="2450" spc="-92" strike="noStrike">
                <a:latin typeface="Verdana"/>
              </a:rPr>
              <a:t>is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unit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vector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perpendicular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49" strike="noStrike">
                <a:latin typeface="Verdana"/>
              </a:rPr>
              <a:t>plane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formed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B.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break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</a:t>
            </a:r>
            <a:endParaRPr b="0" lang="en-IN" sz="2450" spc="-1" strike="noStrike">
              <a:latin typeface="Arial"/>
            </a:endParaRPr>
          </a:p>
          <a:p>
            <a:pPr marL="3229560" indent="-128160" algn="just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109" strike="noStrike">
                <a:latin typeface="Verdana"/>
              </a:rPr>
              <a:t>down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step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step!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1" name="object 10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1062440" y="2045880"/>
            <a:ext cx="565560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150" spc="-1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1" lang="en-IN" sz="415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15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415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150" spc="-12" strike="noStrike">
                <a:solidFill>
                  <a:srgbClr val="ffffff"/>
                </a:solidFill>
                <a:latin typeface="Cambria"/>
              </a:rPr>
              <a:t>Physics</a:t>
            </a:r>
            <a:endParaRPr b="0" lang="en-IN" sz="4150" spc="-1" strike="noStrike">
              <a:latin typeface="Calibri"/>
            </a:endParaRPr>
          </a:p>
        </p:txBody>
      </p:sp>
      <p:pic>
        <p:nvPicPr>
          <p:cNvPr id="114" name="object 4" descr=""/>
          <p:cNvPicPr/>
          <p:nvPr/>
        </p:nvPicPr>
        <p:blipFill>
          <a:blip r:embed="rId1"/>
          <a:stretch/>
        </p:blipFill>
        <p:spPr>
          <a:xfrm>
            <a:off x="11106000" y="3597120"/>
            <a:ext cx="1131120" cy="30852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5" descr=""/>
          <p:cNvPicPr/>
          <p:nvPr/>
        </p:nvPicPr>
        <p:blipFill>
          <a:blip r:embed="rId2"/>
          <a:stretch/>
        </p:blipFill>
        <p:spPr>
          <a:xfrm>
            <a:off x="11692800" y="4009680"/>
            <a:ext cx="1048680" cy="275040"/>
          </a:xfrm>
          <a:prstGeom prst="rect">
            <a:avLst/>
          </a:prstGeom>
          <a:ln w="0">
            <a:noFill/>
          </a:ln>
        </p:spPr>
      </p:pic>
      <p:sp>
        <p:nvSpPr>
          <p:cNvPr id="116" name="object 6"/>
          <p:cNvSpPr/>
          <p:nvPr/>
        </p:nvSpPr>
        <p:spPr>
          <a:xfrm>
            <a:off x="11062080" y="3135240"/>
            <a:ext cx="5213160" cy="342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Cross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products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play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vital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role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11588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especially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calculating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angular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momentum.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understanding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applications,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better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grasp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concepts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like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rotation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equilibrium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physical systems.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7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9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0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4796280" cy="1886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94" strike="noStrike">
                <a:solidFill>
                  <a:srgbClr val="000000"/>
                </a:solidFill>
                <a:latin typeface="Cambria"/>
              </a:rPr>
              <a:t>Cross</a:t>
            </a:r>
            <a:r>
              <a:rPr b="1" lang="en-IN" sz="4100" spc="15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Products</a:t>
            </a:r>
            <a:r>
              <a:rPr b="1" lang="en-IN" sz="4100" spc="15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in </a:t>
            </a:r>
            <a:r>
              <a:rPr b="1" lang="en-IN" sz="4100" spc="58" strike="noStrike">
                <a:solidFill>
                  <a:srgbClr val="000000"/>
                </a:solidFill>
                <a:latin typeface="Cambria"/>
              </a:rPr>
              <a:t>Computer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52" strike="noStrike">
                <a:solidFill>
                  <a:srgbClr val="000000"/>
                </a:solidFill>
                <a:latin typeface="Cambria"/>
              </a:rPr>
              <a:t>Graphics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22" name="object 6" descr=""/>
          <p:cNvPicPr/>
          <p:nvPr/>
        </p:nvPicPr>
        <p:blipFill>
          <a:blip r:embed="rId2"/>
          <a:stretch/>
        </p:blipFill>
        <p:spPr>
          <a:xfrm>
            <a:off x="1850040" y="3317040"/>
            <a:ext cx="2990160" cy="30852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7" descr=""/>
          <p:cNvPicPr/>
          <p:nvPr/>
        </p:nvPicPr>
        <p:blipFill>
          <a:blip r:embed="rId3"/>
          <a:stretch/>
        </p:blipFill>
        <p:spPr>
          <a:xfrm>
            <a:off x="3416040" y="3755160"/>
            <a:ext cx="1187280" cy="30852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8" descr=""/>
          <p:cNvPicPr/>
          <p:nvPr/>
        </p:nvPicPr>
        <p:blipFill>
          <a:blip r:embed="rId4"/>
          <a:stretch/>
        </p:blipFill>
        <p:spPr>
          <a:xfrm>
            <a:off x="4777200" y="3755160"/>
            <a:ext cx="1252080" cy="308520"/>
          </a:xfrm>
          <a:prstGeom prst="rect">
            <a:avLst/>
          </a:prstGeom>
          <a:ln w="0">
            <a:noFill/>
          </a:ln>
        </p:spPr>
      </p:pic>
      <p:pic>
        <p:nvPicPr>
          <p:cNvPr id="125" name="object 9" descr=""/>
          <p:cNvPicPr/>
          <p:nvPr/>
        </p:nvPicPr>
        <p:blipFill>
          <a:blip r:embed="rId5"/>
          <a:stretch/>
        </p:blipFill>
        <p:spPr>
          <a:xfrm>
            <a:off x="1460520" y="4193280"/>
            <a:ext cx="2838960" cy="247320"/>
          </a:xfrm>
          <a:prstGeom prst="rect">
            <a:avLst/>
          </a:prstGeom>
          <a:ln w="0">
            <a:noFill/>
          </a:ln>
        </p:spPr>
      </p:pic>
      <p:sp>
        <p:nvSpPr>
          <p:cNvPr id="126" name="object 10"/>
          <p:cNvSpPr/>
          <p:nvPr/>
        </p:nvSpPr>
        <p:spPr>
          <a:xfrm>
            <a:off x="1433160" y="3175200"/>
            <a:ext cx="326808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3188160"/>
              </a:tabLst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7" name="object 11"/>
          <p:cNvSpPr/>
          <p:nvPr/>
        </p:nvSpPr>
        <p:spPr>
          <a:xfrm>
            <a:off x="4824720" y="3175200"/>
            <a:ext cx="247608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cross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products</a:t>
            </a:r>
            <a:endParaRPr b="0" lang="en-IN" sz="2450" spc="-1" strike="noStrike">
              <a:latin typeface="Arial"/>
            </a:endParaRPr>
          </a:p>
          <a:p>
            <a:pPr marL="12222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8" name="object 12"/>
          <p:cNvSpPr/>
          <p:nvPr/>
        </p:nvSpPr>
        <p:spPr>
          <a:xfrm>
            <a:off x="1433160" y="4042080"/>
            <a:ext cx="5630760" cy="221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9080" bIns="0" anchor="t">
            <a:spAutoFit/>
          </a:bodyPr>
          <a:p>
            <a:pPr marL="12600" indent="2869560">
              <a:lnSpc>
                <a:spcPct val="118000"/>
              </a:lnSpc>
              <a:spcBef>
                <a:spcPts val="15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58" strike="noStrike">
                <a:latin typeface="Verdana"/>
              </a:rPr>
              <a:t>determining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surface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normals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creating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realistic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3D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environments, </a:t>
            </a:r>
            <a:r>
              <a:rPr b="0" lang="en-IN" sz="2450" spc="72" strike="noStrike">
                <a:latin typeface="Verdana"/>
              </a:rPr>
              <a:t>enhancing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visual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experience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2" strike="noStrike">
                <a:latin typeface="Verdana"/>
              </a:rPr>
              <a:t>users.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427760" y="1419840"/>
            <a:ext cx="625068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363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650" spc="-1" strike="noStrike">
                <a:solidFill>
                  <a:srgbClr val="000000"/>
                </a:solidFill>
                <a:latin typeface="Cambria"/>
              </a:rPr>
              <a:t>Creative</a:t>
            </a:r>
            <a:r>
              <a:rPr b="1" lang="en-IN" sz="4650" spc="-18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650" spc="-12" strike="noStrike">
                <a:solidFill>
                  <a:srgbClr val="000000"/>
                </a:solidFill>
                <a:latin typeface="Cambria"/>
              </a:rPr>
              <a:t>Visualizations</a:t>
            </a:r>
            <a:endParaRPr b="0" lang="en-IN" sz="4650" spc="-1" strike="noStrike">
              <a:latin typeface="Calibri"/>
            </a:endParaRPr>
          </a:p>
        </p:txBody>
      </p:sp>
      <p:pic>
        <p:nvPicPr>
          <p:cNvPr id="130" name="object 3" descr=""/>
          <p:cNvPicPr/>
          <p:nvPr/>
        </p:nvPicPr>
        <p:blipFill>
          <a:blip r:embed="rId1"/>
          <a:stretch/>
        </p:blipFill>
        <p:spPr>
          <a:xfrm>
            <a:off x="2099880" y="3388320"/>
            <a:ext cx="1221840" cy="247320"/>
          </a:xfrm>
          <a:prstGeom prst="rect">
            <a:avLst/>
          </a:prstGeom>
          <a:ln w="0">
            <a:noFill/>
          </a:ln>
        </p:spPr>
      </p:pic>
      <p:sp>
        <p:nvSpPr>
          <p:cNvPr id="131" name="object 4"/>
          <p:cNvSpPr/>
          <p:nvPr/>
        </p:nvSpPr>
        <p:spPr>
          <a:xfrm>
            <a:off x="1469160" y="2808360"/>
            <a:ext cx="6209280" cy="38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935360" indent="-122436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Visualizing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cross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products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 </a:t>
            </a:r>
            <a:r>
              <a:rPr b="0" lang="en-IN" sz="2450" spc="-41" strike="noStrike">
                <a:latin typeface="Verdana"/>
              </a:rPr>
              <a:t>process!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Using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like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3D</a:t>
            </a:r>
            <a:endParaRPr b="0" lang="en-IN" sz="2450" spc="-1" strike="noStrike">
              <a:latin typeface="Arial"/>
            </a:endParaRPr>
          </a:p>
          <a:p>
            <a:pPr marL="1935360" indent="-122436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58" strike="noStrike">
                <a:latin typeface="Verdana"/>
              </a:rPr>
              <a:t>models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animations,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better</a:t>
            </a:r>
            <a:endParaRPr b="0" lang="en-IN" sz="2450" spc="-1" strike="noStrike">
              <a:latin typeface="Arial"/>
            </a:endParaRPr>
          </a:p>
          <a:p>
            <a:pPr marL="12600" indent="37476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understand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vectors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interact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the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signiﬁcance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relationships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37476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applications.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2" name="object 5" descr=""/>
          <p:cNvPicPr/>
          <p:nvPr/>
        </p:nvPicPr>
        <p:blipFill>
          <a:blip r:embed="rId2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34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5" name="object 4" descr=""/>
            <p:cNvPicPr/>
            <p:nvPr/>
          </p:nvPicPr>
          <p:blipFill>
            <a:blip r:embed="rId1"/>
            <a:stretch/>
          </p:blipFill>
          <p:spPr>
            <a:xfrm>
              <a:off x="4882320" y="4740840"/>
              <a:ext cx="170892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6" name="object 5" descr=""/>
            <p:cNvPicPr/>
            <p:nvPr/>
          </p:nvPicPr>
          <p:blipFill>
            <a:blip r:embed="rId2"/>
            <a:stretch/>
          </p:blipFill>
          <p:spPr>
            <a:xfrm>
              <a:off x="10037160" y="5502960"/>
              <a:ext cx="966960" cy="30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2407680" y="2397240"/>
            <a:ext cx="13462200" cy="219636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71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715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7150" spc="52" strike="noStrike">
                <a:solidFill>
                  <a:srgbClr val="000000"/>
                </a:solidFill>
                <a:latin typeface="Cambria"/>
              </a:rPr>
              <a:t>Embrace</a:t>
            </a:r>
            <a:r>
              <a:rPr b="1" lang="en-IN" sz="7150" spc="-4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71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7150" spc="4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7150" spc="-12" strike="noStrike">
                <a:solidFill>
                  <a:srgbClr val="000000"/>
                </a:solidFill>
                <a:latin typeface="Cambria"/>
              </a:rPr>
              <a:t>Power</a:t>
            </a:r>
            <a:endParaRPr b="0" lang="en-IN" sz="7150" spc="-1" strike="noStrike">
              <a:latin typeface="Calibri"/>
            </a:endParaRPr>
          </a:p>
        </p:txBody>
      </p:sp>
      <p:sp>
        <p:nvSpPr>
          <p:cNvPr id="138" name="object 7"/>
          <p:cNvSpPr/>
          <p:nvPr/>
        </p:nvSpPr>
        <p:spPr>
          <a:xfrm>
            <a:off x="4350240" y="4660200"/>
            <a:ext cx="9577440" cy="152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24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2341800"/>
                <a:tab algn="l" pos="6598440"/>
              </a:tabLst>
            </a:pPr>
            <a:r>
              <a:rPr b="0" lang="en-IN" sz="2450" spc="-26" strike="noStrike">
                <a:latin typeface="Verdana"/>
              </a:rPr>
              <a:t>By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power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vectors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cross </a:t>
            </a:r>
            <a:r>
              <a:rPr b="0" lang="en-IN" sz="2450" spc="-1" strike="noStrike">
                <a:latin typeface="Verdana"/>
              </a:rPr>
              <a:t>products,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tackle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problems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35" strike="noStrike">
                <a:latin typeface="Verdana"/>
              </a:rPr>
              <a:t>skills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Embrace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vectors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let </a:t>
            </a:r>
            <a:r>
              <a:rPr b="0" lang="en-IN" sz="2450" spc="-21" strike="noStrike">
                <a:latin typeface="Verdana"/>
              </a:rPr>
              <a:t>your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creativity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ﬂow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your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projects!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2024-12-18T06:19:37Z</dcterms:created>
  <dc:creator/>
  <dc:description/>
  <dc:language>en-IN</dc:language>
  <cp:lastModifiedBy/>
  <dcterms:modified xsi:type="dcterms:W3CDTF">2025-01-28T11:24:55Z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