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11.png" ContentType="image/png"/>
  <Override PartName="/ppt/media/image19.jpeg" ContentType="image/jpeg"/>
  <Override PartName="/ppt/media/image9.png" ContentType="image/png"/>
  <Override PartName="/ppt/media/image12.png" ContentType="image/png"/>
  <Override PartName="/ppt/media/image7.png" ContentType="image/png"/>
  <Override PartName="/ppt/media/image1.jpeg" ContentType="image/jpeg"/>
  <Override PartName="/ppt/media/image22.jpeg" ContentType="image/jpeg"/>
  <Override PartName="/ppt/media/image13.png" ContentType="image/png"/>
  <Override PartName="/ppt/media/image8.png" ContentType="image/png"/>
  <Override PartName="/ppt/media/image6.jpeg" ContentType="image/jpeg"/>
  <Override PartName="/ppt/media/image10.jpeg" ContentType="image/jpeg"/>
  <Override PartName="/ppt/media/image28.png" ContentType="image/png"/>
  <Override PartName="/ppt/media/image5.jpeg" ContentType="image/jpeg"/>
  <Override PartName="/ppt/media/image26.jpeg" ContentType="image/jpeg"/>
  <Override PartName="/ppt/media/image4.png" ContentType="image/png"/>
  <Override PartName="/ppt/media/image27.png" ContentType="image/png"/>
  <Override PartName="/ppt/media/image29.png" ContentType="image/png"/>
  <Override PartName="/ppt/media/image24.png" ContentType="image/png"/>
  <Override PartName="/ppt/media/image23.png" ContentType="image/png"/>
  <Override PartName="/ppt/media/image21.png" ContentType="image/png"/>
  <Override PartName="/ppt/media/image20.png" ContentType="image/png"/>
  <Override PartName="/ppt/media/image18.png" ContentType="image/png"/>
  <Override PartName="/ppt/media/image16.png" ContentType="image/png"/>
  <Override PartName="/ppt/media/image15.png" ContentType="image/png"/>
  <Override PartName="/ppt/media/image14.png" ContentType="image/png"/>
  <Override PartName="/ppt/media/image3.png" ContentType="image/png"/>
  <Override PartName="/ppt/media/image17.jpeg" ContentType="image/jpeg"/>
  <Override PartName="/ppt/media/image25.png" ContentType="image/png"/>
  <Override PartName="/ppt/media/image2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3308F43-4C8C-4532-8AFD-DDD79AB27E6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2070360" y="1419840"/>
            <a:ext cx="560844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854520" y="2378160"/>
            <a:ext cx="1059156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3854520" y="3486960"/>
            <a:ext cx="1059156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A1B02A3-056B-4E32-A11A-475F3588DAC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2070360" y="1419840"/>
            <a:ext cx="560844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3854520" y="23781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9281880" y="23781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3854520" y="34869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9281880" y="34869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6447A1B-4E7F-4DBF-B610-54B6E3FB15DC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2070360" y="1419840"/>
            <a:ext cx="560844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854520" y="2378160"/>
            <a:ext cx="34102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7435800" y="2378160"/>
            <a:ext cx="34102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1016720" y="2378160"/>
            <a:ext cx="34102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3854520" y="3486960"/>
            <a:ext cx="34102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7435800" y="3486960"/>
            <a:ext cx="34102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11016720" y="3486960"/>
            <a:ext cx="34102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CB3815-3110-4F57-9549-52146A20BC9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33D7F7A-0351-4C25-9049-8CECED30D1E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2070360" y="1419840"/>
            <a:ext cx="560844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3854520" y="2378160"/>
            <a:ext cx="1059156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DB19369-C8FE-49C6-869D-4B2C80DB43D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2070360" y="1419840"/>
            <a:ext cx="560844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3854520" y="2378160"/>
            <a:ext cx="1059156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78D06F6-017D-4BDE-B21E-1945D7223FA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2070360" y="1419840"/>
            <a:ext cx="560844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3854520" y="2378160"/>
            <a:ext cx="5168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9281880" y="2378160"/>
            <a:ext cx="5168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7EAD54B-5996-4C8C-9FE6-4BBD5847729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2070360" y="1419840"/>
            <a:ext cx="560844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02A7E24-ACF3-444A-9915-0359FB283A2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2070360" y="1419840"/>
            <a:ext cx="5608440" cy="575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CD10086-C0EA-4403-A2EB-5D7F07D410B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2070360" y="1419840"/>
            <a:ext cx="560844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3854520" y="23781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9281880" y="2378160"/>
            <a:ext cx="5168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3854520" y="34869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9E5738D-19FD-4010-8CD0-1D6DE8DCAA0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070360" y="1419840"/>
            <a:ext cx="560844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854520" y="2378160"/>
            <a:ext cx="1059156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1CC7E37-5701-4962-AFD4-081A672B6B0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2070360" y="1419840"/>
            <a:ext cx="560844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3854520" y="2378160"/>
            <a:ext cx="5168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9281880" y="23781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9281880" y="34869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3AA672A-0157-4DF7-9B7C-9876C921D50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2070360" y="1419840"/>
            <a:ext cx="560844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3854520" y="23781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9281880" y="23781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3854520" y="3486960"/>
            <a:ext cx="1059156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90A426E-E12D-4109-BD2D-4318CC717A5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2070360" y="1419840"/>
            <a:ext cx="560844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3854520" y="2378160"/>
            <a:ext cx="1059156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3854520" y="3486960"/>
            <a:ext cx="1059156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4C19CCD-EACC-4D3E-A2E0-3E2B92D3578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2070360" y="1419840"/>
            <a:ext cx="560844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3854520" y="23781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9281880" y="23781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3854520" y="34869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9281880" y="34869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7E680DD-2691-4528-B028-CC9437B47857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2070360" y="1419840"/>
            <a:ext cx="560844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3854520" y="2378160"/>
            <a:ext cx="34102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7435800" y="2378160"/>
            <a:ext cx="34102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11016720" y="2378160"/>
            <a:ext cx="34102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/>
          </p:nvPr>
        </p:nvSpPr>
        <p:spPr>
          <a:xfrm>
            <a:off x="3854520" y="3486960"/>
            <a:ext cx="34102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/>
          </p:nvPr>
        </p:nvSpPr>
        <p:spPr>
          <a:xfrm>
            <a:off x="7435800" y="3486960"/>
            <a:ext cx="34102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/>
          </p:nvPr>
        </p:nvSpPr>
        <p:spPr>
          <a:xfrm>
            <a:off x="11016720" y="3486960"/>
            <a:ext cx="34102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B430E61-4556-450E-8595-C8A5F83E2701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2070360" y="1419840"/>
            <a:ext cx="560844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3854520" y="2378160"/>
            <a:ext cx="1059156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A04F9B2-35BC-46A8-BB78-3BA015E2801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2070360" y="1419840"/>
            <a:ext cx="560844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3854520" y="2378160"/>
            <a:ext cx="5168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9281880" y="2378160"/>
            <a:ext cx="5168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93867F6-8C3F-4F9E-8D4C-BF29A043540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2070360" y="1419840"/>
            <a:ext cx="560844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BFD68A5-79F1-4B70-9DE4-1B2034A4763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2070360" y="1419840"/>
            <a:ext cx="5608440" cy="575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F9F5A67-FF7B-41CB-8AE4-7961B6CB58E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070360" y="1419840"/>
            <a:ext cx="560844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854520" y="23781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9281880" y="2378160"/>
            <a:ext cx="5168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3854520" y="34869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E012D8B-8E0F-4759-B8E7-55E0FE78196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070360" y="1419840"/>
            <a:ext cx="560844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854520" y="2378160"/>
            <a:ext cx="5168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9281880" y="23781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9281880" y="34869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AEFA3CC-627C-4F25-B3B0-E0863C20E38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070360" y="1419840"/>
            <a:ext cx="560844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854520" y="23781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9281880" y="23781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3854520" y="3486960"/>
            <a:ext cx="1059156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BBEC8E1-328E-4E6E-8335-147561368FA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/>
          <p:cNvSpPr/>
          <p:nvPr/>
        </p:nvSpPr>
        <p:spPr>
          <a:xfrm>
            <a:off x="7800480" y="0"/>
            <a:ext cx="10487880" cy="10286640"/>
          </a:xfrm>
          <a:custGeom>
            <a:avLst/>
            <a:gdLst/>
            <a:ah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7BEE3941-11E8-4CAE-9AC5-15B2DA391B24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2070360" y="1419840"/>
            <a:ext cx="560844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3950" spc="-1" strike="noStrike">
                <a:latin typeface="Calibri"/>
              </a:rPr>
              <a:t>Click to edit the title text format</a:t>
            </a:r>
            <a:endParaRPr b="0" lang="en-IN" sz="3950" spc="-1" strike="noStrike"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854520" y="2378160"/>
            <a:ext cx="1059156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Click to edit the outline text format</a:t>
            </a:r>
            <a:endParaRPr b="0" lang="en-IN" sz="685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6850" spc="-1" strike="noStrike">
                <a:latin typeface="Calibri"/>
              </a:rPr>
              <a:t>Second Outline Level</a:t>
            </a:r>
            <a:endParaRPr b="0" lang="en-IN" sz="685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Third Outline Level</a:t>
            </a:r>
            <a:endParaRPr b="0" lang="en-IN" sz="685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6850" spc="-1" strike="noStrike">
                <a:latin typeface="Calibri"/>
              </a:rPr>
              <a:t>Fourth Outline Level</a:t>
            </a:r>
            <a:endParaRPr b="0" lang="en-IN" sz="685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Fifth Outline Level</a:t>
            </a:r>
            <a:endParaRPr b="0" lang="en-IN" sz="685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Sixth Outline Level</a:t>
            </a:r>
            <a:endParaRPr b="0" lang="en-IN" sz="685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Seventh Outline Level</a:t>
            </a:r>
            <a:endParaRPr b="0" lang="en-IN" sz="6850" spc="-1" strike="noStrike">
              <a:latin typeface="Calibri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F158119B-ECFF-4A08-ACC7-4BA92C5E2D94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9.png"/><Relationship Id="rId2" Type="http://schemas.openxmlformats.org/officeDocument/2006/relationships/hyperlink" Target="mailto:youremail@email.com" TargetMode="External"/><Relationship Id="rId3" Type="http://schemas.openxmlformats.org/officeDocument/2006/relationships/hyperlink" Target="http://www.yourwebsite.com/" TargetMode="External"/><Relationship Id="rId4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jpeg"/><Relationship Id="rId5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6" Type="http://schemas.openxmlformats.org/officeDocument/2006/relationships/image" Target="../media/image15.png"/><Relationship Id="rId7" Type="http://schemas.openxmlformats.org/officeDocument/2006/relationships/image" Target="../media/image16.png"/><Relationship Id="rId8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7.jpeg"/><Relationship Id="rId2" Type="http://schemas.openxmlformats.org/officeDocument/2006/relationships/image" Target="../media/image18.png"/><Relationship Id="rId3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9.jpeg"/><Relationship Id="rId2" Type="http://schemas.openxmlformats.org/officeDocument/2006/relationships/image" Target="../media/image20.png"/><Relationship Id="rId3" Type="http://schemas.openxmlformats.org/officeDocument/2006/relationships/image" Target="../media/image21.png"/><Relationship Id="rId4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2.jpeg"/><Relationship Id="rId2" Type="http://schemas.openxmlformats.org/officeDocument/2006/relationships/image" Target="../media/image23.png"/><Relationship Id="rId3" Type="http://schemas.openxmlformats.org/officeDocument/2006/relationships/image" Target="../media/image24.png"/><Relationship Id="rId4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5.png"/><Relationship Id="rId2" Type="http://schemas.openxmlformats.org/officeDocument/2006/relationships/image" Target="../media/image26.jpeg"/><Relationship Id="rId3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7.png"/><Relationship Id="rId2" Type="http://schemas.openxmlformats.org/officeDocument/2006/relationships/image" Target="../media/image28.png"/><Relationship Id="rId3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object 2"/>
          <p:cNvSpPr/>
          <p:nvPr/>
        </p:nvSpPr>
        <p:spPr>
          <a:xfrm>
            <a:off x="8281440" y="1253160"/>
            <a:ext cx="9583560" cy="1085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000" bIns="0" anchor="t">
            <a:spAutoFit/>
          </a:bodyPr>
          <a:p>
            <a:pPr marL="756360" algn="ctr">
              <a:lnSpc>
                <a:spcPct val="100000"/>
              </a:lnSpc>
              <a:spcBef>
                <a:spcPts val="71"/>
              </a:spcBef>
              <a:buNone/>
            </a:pPr>
            <a:r>
              <a:rPr b="1" lang="en-IN" sz="8900" spc="-1" strike="noStrike">
                <a:solidFill>
                  <a:srgbClr val="ffffff"/>
                </a:solidFill>
                <a:latin typeface="Cambria"/>
              </a:rPr>
              <a:t>Unlocking</a:t>
            </a:r>
            <a:r>
              <a:rPr b="1" lang="en-IN" sz="8900" spc="24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8900" spc="-26" strike="noStrike">
                <a:solidFill>
                  <a:srgbClr val="ffffff"/>
                </a:solidFill>
                <a:latin typeface="Cambria"/>
              </a:rPr>
              <a:t>the </a:t>
            </a:r>
            <a:r>
              <a:rPr b="1" lang="en-IN" sz="8900" spc="-1" strike="noStrike">
                <a:solidFill>
                  <a:srgbClr val="ffffff"/>
                </a:solidFill>
                <a:latin typeface="Cambria"/>
              </a:rPr>
              <a:t>Secrets</a:t>
            </a:r>
            <a:r>
              <a:rPr b="1" lang="en-IN" sz="890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8900" spc="83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1" lang="en-IN" sz="890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8900" spc="457" strike="noStrike">
                <a:solidFill>
                  <a:srgbClr val="ffffff"/>
                </a:solidFill>
                <a:latin typeface="Cambria"/>
              </a:rPr>
              <a:t>One-</a:t>
            </a:r>
            <a:endParaRPr b="0" lang="en-IN" sz="8900" spc="-1" strike="noStrike">
              <a:latin typeface="Arial"/>
            </a:endParaRPr>
          </a:p>
          <a:p>
            <a:pPr marL="12600" algn="ctr">
              <a:lnSpc>
                <a:spcPts val="10650"/>
              </a:lnSpc>
              <a:spcBef>
                <a:spcPts val="150"/>
              </a:spcBef>
              <a:buNone/>
            </a:pPr>
            <a:r>
              <a:rPr b="1" lang="en-IN" sz="8900" spc="338" strike="noStrike">
                <a:solidFill>
                  <a:srgbClr val="ffffff"/>
                </a:solidFill>
                <a:latin typeface="Cambria"/>
              </a:rPr>
              <a:t>to-</a:t>
            </a:r>
            <a:r>
              <a:rPr b="1" lang="en-IN" sz="8900" spc="219" strike="noStrike">
                <a:solidFill>
                  <a:srgbClr val="ffffff"/>
                </a:solidFill>
                <a:latin typeface="Cambria"/>
              </a:rPr>
              <a:t>One</a:t>
            </a:r>
            <a:r>
              <a:rPr b="1" lang="en-IN" sz="8900" spc="13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8900" spc="43" strike="noStrike">
                <a:solidFill>
                  <a:srgbClr val="ffffff"/>
                </a:solidFill>
                <a:latin typeface="Cambria"/>
              </a:rPr>
              <a:t>Functions: </a:t>
            </a:r>
            <a:r>
              <a:rPr b="1" lang="en-IN" sz="8900" spc="111" strike="noStrike">
                <a:solidFill>
                  <a:srgbClr val="ffffff"/>
                </a:solidFill>
                <a:latin typeface="Cambria"/>
              </a:rPr>
              <a:t>A</a:t>
            </a:r>
            <a:r>
              <a:rPr b="1" lang="en-IN" sz="8900" spc="-60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8900" spc="-12" strike="noStrike">
                <a:solidFill>
                  <a:srgbClr val="ffffff"/>
                </a:solidFill>
                <a:latin typeface="Cambria"/>
              </a:rPr>
              <a:t>Journey</a:t>
            </a:r>
            <a:r>
              <a:rPr b="1" lang="en-IN" sz="8900" spc="-290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8900" spc="-21" strike="noStrike">
                <a:solidFill>
                  <a:srgbClr val="ffffff"/>
                </a:solidFill>
                <a:latin typeface="Cambria"/>
              </a:rPr>
              <a:t>into </a:t>
            </a:r>
            <a:r>
              <a:rPr b="1" lang="en-IN" sz="8900" spc="-12" strike="noStrike">
                <a:solidFill>
                  <a:srgbClr val="ffffff"/>
                </a:solidFill>
                <a:latin typeface="Cambria"/>
              </a:rPr>
              <a:t>Unique Relationships</a:t>
            </a:r>
            <a:endParaRPr b="0" lang="en-IN" sz="8900" spc="-1" strike="noStrike">
              <a:latin typeface="Arial"/>
            </a:endParaRPr>
          </a:p>
        </p:txBody>
      </p:sp>
      <p:pic>
        <p:nvPicPr>
          <p:cNvPr id="84" name="object 3" descr=""/>
          <p:cNvPicPr/>
          <p:nvPr/>
        </p:nvPicPr>
        <p:blipFill>
          <a:blip r:embed="rId1"/>
          <a:stretch/>
        </p:blipFill>
        <p:spPr>
          <a:xfrm>
            <a:off x="1334880" y="1143000"/>
            <a:ext cx="5121720" cy="8000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6" name="object 3"/>
          <p:cNvSpPr/>
          <p:nvPr/>
        </p:nvSpPr>
        <p:spPr>
          <a:xfrm>
            <a:off x="3861360" y="782352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7" name="object 4"/>
          <p:cNvSpPr/>
          <p:nvPr/>
        </p:nvSpPr>
        <p:spPr>
          <a:xfrm>
            <a:off x="2691720" y="781884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38" name="object 5"/>
          <p:cNvGrpSpPr/>
          <p:nvPr/>
        </p:nvGrpSpPr>
        <p:grpSpPr>
          <a:xfrm>
            <a:off x="1511640" y="7818840"/>
            <a:ext cx="685440" cy="685440"/>
            <a:chOff x="1511640" y="7818840"/>
            <a:chExt cx="685440" cy="685440"/>
          </a:xfrm>
        </p:grpSpPr>
        <p:sp>
          <p:nvSpPr>
            <p:cNvPr id="139" name="object 6"/>
            <p:cNvSpPr/>
            <p:nvPr/>
          </p:nvSpPr>
          <p:spPr>
            <a:xfrm>
              <a:off x="1693080" y="8000280"/>
              <a:ext cx="322200" cy="322920"/>
            </a:xfrm>
            <a:custGeom>
              <a:avLst/>
              <a:gdLst/>
              <a:ah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40" name="object 7" descr=""/>
            <p:cNvPicPr/>
            <p:nvPr/>
          </p:nvPicPr>
          <p:blipFill>
            <a:blip r:embed="rId1"/>
            <a:stretch/>
          </p:blipFill>
          <p:spPr>
            <a:xfrm>
              <a:off x="1788840" y="8096040"/>
              <a:ext cx="13104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41" name="object 8"/>
            <p:cNvSpPr/>
            <p:nvPr/>
          </p:nvSpPr>
          <p:spPr>
            <a:xfrm>
              <a:off x="1511640" y="7818840"/>
              <a:ext cx="685440" cy="685440"/>
            </a:xfrm>
            <a:custGeom>
              <a:avLst/>
              <a:gdLst/>
              <a:ah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1505160" y="2530800"/>
            <a:ext cx="8754840" cy="45705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14950" spc="-46" strike="noStrike">
                <a:solidFill>
                  <a:srgbClr val="ffffff"/>
                </a:solidFill>
                <a:latin typeface="Cambria"/>
              </a:rPr>
              <a:t>Thanks!</a:t>
            </a:r>
            <a:endParaRPr b="0" lang="en-IN" sz="14950" spc="-1" strike="noStrike">
              <a:latin typeface="Calibri"/>
            </a:endParaRPr>
          </a:p>
        </p:txBody>
      </p:sp>
      <p:sp>
        <p:nvSpPr>
          <p:cNvPr id="143" name="object 10"/>
          <p:cNvSpPr/>
          <p:nvPr/>
        </p:nvSpPr>
        <p:spPr>
          <a:xfrm>
            <a:off x="1505160" y="5084640"/>
            <a:ext cx="4913280" cy="255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60" bIns="0" anchor="t">
            <a:spAutoFit/>
          </a:bodyPr>
          <a:p>
            <a:pPr marL="12600">
              <a:lnSpc>
                <a:spcPct val="102000"/>
              </a:lnSpc>
              <a:spcBef>
                <a:spcPts val="31"/>
              </a:spcBef>
              <a:buNone/>
            </a:pPr>
            <a:r>
              <a:rPr b="0" lang="en-IN" sz="2750" spc="94" strike="noStrike">
                <a:solidFill>
                  <a:srgbClr val="ffffff"/>
                </a:solidFill>
                <a:latin typeface="Verdana"/>
              </a:rPr>
              <a:t>Do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1" strike="noStrike">
                <a:solidFill>
                  <a:srgbClr val="ffffff"/>
                </a:solidFill>
                <a:latin typeface="Verdana"/>
              </a:rPr>
              <a:t>you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have</a:t>
            </a:r>
            <a:r>
              <a:rPr b="0" lang="en-IN" sz="2750" spc="-22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any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questions? </a:t>
            </a: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2"/>
              </a:rPr>
              <a:t>youremail@email.com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en-IN" sz="2750" spc="-517" strike="noStrike">
                <a:solidFill>
                  <a:srgbClr val="ffffff"/>
                </a:solidFill>
                <a:latin typeface="Verdana"/>
              </a:rPr>
              <a:t>+91</a:t>
            </a:r>
            <a:r>
              <a:rPr b="0" lang="en-IN" sz="2750" spc="-25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75" strike="noStrike">
                <a:solidFill>
                  <a:srgbClr val="ffffff"/>
                </a:solidFill>
                <a:latin typeface="Verdana"/>
              </a:rPr>
              <a:t>620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307" strike="noStrike">
                <a:solidFill>
                  <a:srgbClr val="ffffff"/>
                </a:solidFill>
                <a:latin typeface="Verdana"/>
              </a:rPr>
              <a:t>000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6" strike="noStrike">
                <a:solidFill>
                  <a:srgbClr val="ffffff"/>
                </a:solidFill>
                <a:latin typeface="Verdana"/>
              </a:rPr>
              <a:t>838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3"/>
              </a:rPr>
              <a:t>www.yourwebsite.com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 @yourusername</a:t>
            </a:r>
            <a:endParaRPr b="0" lang="en-IN" sz="2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2070360" y="1419840"/>
            <a:ext cx="56084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algn="r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Introduction</a:t>
            </a:r>
            <a:r>
              <a:rPr b="1" lang="en-IN" sz="3950" spc="5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to</a:t>
            </a:r>
            <a:r>
              <a:rPr b="1" lang="en-IN" sz="3950" spc="103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222" strike="noStrike">
                <a:solidFill>
                  <a:srgbClr val="000000"/>
                </a:solidFill>
                <a:latin typeface="Cambria"/>
              </a:rPr>
              <a:t>One-</a:t>
            </a:r>
            <a:r>
              <a:rPr b="1" lang="en-IN" sz="3950" spc="137" strike="noStrike">
                <a:solidFill>
                  <a:srgbClr val="000000"/>
                </a:solidFill>
                <a:latin typeface="Cambria"/>
              </a:rPr>
              <a:t>to-</a:t>
            </a:r>
            <a:endParaRPr b="0" lang="en-IN" sz="3950" spc="-1" strike="noStrike">
              <a:latin typeface="Calibri"/>
            </a:endParaRPr>
          </a:p>
          <a:p>
            <a:pPr algn="r">
              <a:lnSpc>
                <a:spcPct val="100000"/>
              </a:lnSpc>
              <a:spcBef>
                <a:spcPts val="60"/>
              </a:spcBef>
              <a:buNone/>
            </a:pPr>
            <a:r>
              <a:rPr b="1" lang="en-IN" sz="3950" spc="103" strike="noStrike">
                <a:solidFill>
                  <a:srgbClr val="000000"/>
                </a:solidFill>
                <a:latin typeface="Cambria"/>
              </a:rPr>
              <a:t>One</a:t>
            </a:r>
            <a:r>
              <a:rPr b="1" lang="en-IN" sz="3950" spc="63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Functions</a:t>
            </a:r>
            <a:endParaRPr b="0" lang="en-IN" sz="3950" spc="-1" strike="noStrike">
              <a:latin typeface="Calibri"/>
            </a:endParaRPr>
          </a:p>
        </p:txBody>
      </p:sp>
      <p:pic>
        <p:nvPicPr>
          <p:cNvPr id="86" name="object 3" descr=""/>
          <p:cNvPicPr/>
          <p:nvPr/>
        </p:nvPicPr>
        <p:blipFill>
          <a:blip r:embed="rId1"/>
          <a:stretch/>
        </p:blipFill>
        <p:spPr>
          <a:xfrm>
            <a:off x="1724760" y="2950200"/>
            <a:ext cx="3542760" cy="247680"/>
          </a:xfrm>
          <a:prstGeom prst="rect">
            <a:avLst/>
          </a:prstGeom>
          <a:ln w="0">
            <a:noFill/>
          </a:ln>
        </p:spPr>
      </p:pic>
      <p:pic>
        <p:nvPicPr>
          <p:cNvPr id="87" name="object 4" descr=""/>
          <p:cNvPicPr/>
          <p:nvPr/>
        </p:nvPicPr>
        <p:blipFill>
          <a:blip r:embed="rId2"/>
          <a:stretch/>
        </p:blipFill>
        <p:spPr>
          <a:xfrm>
            <a:off x="6166800" y="6474240"/>
            <a:ext cx="1432800" cy="308520"/>
          </a:xfrm>
          <a:prstGeom prst="rect">
            <a:avLst/>
          </a:prstGeom>
          <a:ln w="0">
            <a:noFill/>
          </a:ln>
        </p:spPr>
      </p:pic>
      <p:pic>
        <p:nvPicPr>
          <p:cNvPr id="88" name="object 5" descr=""/>
          <p:cNvPicPr/>
          <p:nvPr/>
        </p:nvPicPr>
        <p:blipFill>
          <a:blip r:embed="rId3"/>
          <a:stretch/>
        </p:blipFill>
        <p:spPr>
          <a:xfrm>
            <a:off x="3574440" y="6474240"/>
            <a:ext cx="1805040" cy="307080"/>
          </a:xfrm>
          <a:prstGeom prst="rect">
            <a:avLst/>
          </a:prstGeom>
          <a:ln w="0">
            <a:noFill/>
          </a:ln>
        </p:spPr>
      </p:pic>
      <p:sp>
        <p:nvSpPr>
          <p:cNvPr id="89" name="object 6"/>
          <p:cNvSpPr/>
          <p:nvPr/>
        </p:nvSpPr>
        <p:spPr>
          <a:xfrm>
            <a:off x="1862280" y="2808360"/>
            <a:ext cx="5816160" cy="440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360" bIns="0" anchor="t">
            <a:spAutoFit/>
          </a:bodyPr>
          <a:p>
            <a:pPr marL="12600" indent="3471480" algn="r">
              <a:lnSpc>
                <a:spcPct val="118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fascinating </a:t>
            </a:r>
            <a:r>
              <a:rPr b="0" lang="en-IN" sz="2450" spc="52" strike="noStrike">
                <a:latin typeface="Verdana"/>
              </a:rPr>
              <a:t>mathematical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concepts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create </a:t>
            </a:r>
            <a:r>
              <a:rPr b="0" lang="en-IN" sz="2450" spc="77" strike="noStrike">
                <a:latin typeface="Verdana"/>
              </a:rPr>
              <a:t>unique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relationships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between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38" strike="noStrike">
                <a:latin typeface="Verdana"/>
              </a:rPr>
              <a:t>inputs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outputs.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97" strike="noStrike">
                <a:latin typeface="Verdana"/>
              </a:rPr>
              <a:t>In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this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75" strike="noStrike">
                <a:latin typeface="Verdana"/>
              </a:rPr>
              <a:t>journey,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will </a:t>
            </a:r>
            <a:r>
              <a:rPr b="0" lang="en-IN" sz="2450" spc="-12" strike="noStrike">
                <a:latin typeface="Verdana"/>
              </a:rPr>
              <a:t>explore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their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signiﬁcance,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properties,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applications,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revealing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94" strike="noStrike">
                <a:latin typeface="Verdana"/>
              </a:rPr>
              <a:t>how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they </a:t>
            </a:r>
            <a:r>
              <a:rPr b="0" lang="en-IN" sz="2450" spc="58" strike="noStrike">
                <a:latin typeface="Verdana"/>
              </a:rPr>
              <a:t>unlock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secrets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mathematical </a:t>
            </a:r>
            <a:r>
              <a:rPr b="0" lang="en-IN" sz="2450" spc="-21" strike="noStrike">
                <a:latin typeface="Verdana"/>
              </a:rPr>
              <a:t>relationships.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Get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ready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dive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into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a </a:t>
            </a:r>
            <a:r>
              <a:rPr b="0" lang="en-IN" sz="2450" spc="-1" strike="noStrike">
                <a:latin typeface="Verdana"/>
              </a:rPr>
              <a:t>world</a:t>
            </a:r>
            <a:r>
              <a:rPr b="0" lang="en-IN" sz="2450" spc="18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52" strike="noStrike">
                <a:latin typeface="Verdana"/>
              </a:rPr>
              <a:t>and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81" strike="noStrike">
                <a:latin typeface="Verdana"/>
              </a:rPr>
              <a:t>!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90" name="object 7" descr=""/>
          <p:cNvPicPr/>
          <p:nvPr/>
        </p:nvPicPr>
        <p:blipFill>
          <a:blip r:embed="rId4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964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44440" bIns="0" anchor="t">
            <a:noAutofit/>
          </a:bodyPr>
          <a:p>
            <a:pPr marL="286560">
              <a:lnSpc>
                <a:spcPct val="100000"/>
              </a:lnSpc>
              <a:spcBef>
                <a:spcPts val="1925"/>
              </a:spcBef>
              <a:buNone/>
            </a:pPr>
            <a:r>
              <a:rPr b="1" lang="en-IN" sz="4250" spc="63" strike="noStrike">
                <a:solidFill>
                  <a:srgbClr val="ffffff"/>
                </a:solidFill>
                <a:latin typeface="Cambria"/>
              </a:rPr>
              <a:t>Deﬁning</a:t>
            </a:r>
            <a:r>
              <a:rPr b="1" lang="en-IN" sz="4250" spc="7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250" spc="239" strike="noStrike">
                <a:solidFill>
                  <a:srgbClr val="ffffff"/>
                </a:solidFill>
                <a:latin typeface="Cambria"/>
              </a:rPr>
              <a:t>One-</a:t>
            </a:r>
            <a:r>
              <a:rPr b="1" lang="en-IN" sz="4250" spc="174" strike="noStrike">
                <a:solidFill>
                  <a:srgbClr val="ffffff"/>
                </a:solidFill>
                <a:latin typeface="Cambria"/>
              </a:rPr>
              <a:t>to-</a:t>
            </a:r>
            <a:r>
              <a:rPr b="1" lang="en-IN" sz="4250" spc="111" strike="noStrike">
                <a:solidFill>
                  <a:srgbClr val="ffffff"/>
                </a:solidFill>
                <a:latin typeface="Cambria"/>
              </a:rPr>
              <a:t>One</a:t>
            </a:r>
            <a:r>
              <a:rPr b="1" lang="en-IN" sz="4250" spc="7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250" spc="32" strike="noStrike">
                <a:solidFill>
                  <a:srgbClr val="ffffff"/>
                </a:solidFill>
                <a:latin typeface="Cambria"/>
              </a:rPr>
              <a:t>Functions</a:t>
            </a:r>
            <a:endParaRPr b="0" lang="en-IN" sz="4250" spc="-1" strike="noStrike">
              <a:latin typeface="Calibri"/>
            </a:endParaRPr>
          </a:p>
        </p:txBody>
      </p:sp>
      <p:pic>
        <p:nvPicPr>
          <p:cNvPr id="93" name="object 4" descr=""/>
          <p:cNvPicPr/>
          <p:nvPr/>
        </p:nvPicPr>
        <p:blipFill>
          <a:blip r:embed="rId2"/>
          <a:stretch/>
        </p:blipFill>
        <p:spPr>
          <a:xfrm>
            <a:off x="9432000" y="4335120"/>
            <a:ext cx="2268000" cy="307080"/>
          </a:xfrm>
          <a:prstGeom prst="rect">
            <a:avLst/>
          </a:prstGeom>
          <a:ln w="0">
            <a:noFill/>
          </a:ln>
        </p:spPr>
      </p:pic>
      <p:pic>
        <p:nvPicPr>
          <p:cNvPr id="94" name="object 5" descr=""/>
          <p:cNvPicPr/>
          <p:nvPr/>
        </p:nvPicPr>
        <p:blipFill>
          <a:blip r:embed="rId3"/>
          <a:stretch/>
        </p:blipFill>
        <p:spPr>
          <a:xfrm>
            <a:off x="9885240" y="3457080"/>
            <a:ext cx="3152520" cy="249120"/>
          </a:xfrm>
          <a:prstGeom prst="rect">
            <a:avLst/>
          </a:prstGeom>
          <a:ln w="0">
            <a:noFill/>
          </a:ln>
        </p:spPr>
      </p:pic>
      <p:pic>
        <p:nvPicPr>
          <p:cNvPr id="95" name="object 6" descr=""/>
          <p:cNvPicPr/>
          <p:nvPr/>
        </p:nvPicPr>
        <p:blipFill>
          <a:blip r:embed="rId4"/>
          <a:stretch/>
        </p:blipFill>
        <p:spPr>
          <a:xfrm>
            <a:off x="9773280" y="5220720"/>
            <a:ext cx="3115440" cy="307080"/>
          </a:xfrm>
          <a:prstGeom prst="rect">
            <a:avLst/>
          </a:prstGeom>
          <a:ln w="0">
            <a:noFill/>
          </a:ln>
        </p:spPr>
      </p:pic>
      <p:sp>
        <p:nvSpPr>
          <p:cNvPr id="96" name="object 7"/>
          <p:cNvSpPr/>
          <p:nvPr/>
        </p:nvSpPr>
        <p:spPr>
          <a:xfrm>
            <a:off x="9363600" y="3317040"/>
            <a:ext cx="7637400" cy="433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289440" indent="-90720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29" strike="noStrike">
                <a:latin typeface="Verdana"/>
              </a:rPr>
              <a:t>A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11" strike="noStrike">
                <a:latin typeface="Verdana"/>
              </a:rPr>
              <a:t>(or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injective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function)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is </a:t>
            </a:r>
            <a:r>
              <a:rPr b="0" lang="en-IN" sz="2450" spc="69" strike="noStrike">
                <a:latin typeface="Verdana"/>
              </a:rPr>
              <a:t>deﬁned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as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function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where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each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72" strike="noStrike">
                <a:latin typeface="Verdana"/>
              </a:rPr>
              <a:t>input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has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a</a:t>
            </a:r>
            <a:endParaRPr b="0" lang="en-IN" sz="2450" spc="-1" strike="noStrike">
              <a:latin typeface="Arial"/>
            </a:endParaRPr>
          </a:p>
          <a:p>
            <a:pPr marL="12600" indent="2318400">
              <a:lnSpc>
                <a:spcPts val="3529"/>
              </a:lnSpc>
              <a:spcBef>
                <a:spcPts val="136"/>
              </a:spcBef>
              <a:buNone/>
              <a:tabLst>
                <a:tab algn="l" pos="0"/>
              </a:tabLst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This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means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no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two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different </a:t>
            </a:r>
            <a:r>
              <a:rPr b="0" lang="en-IN" sz="2450" spc="49" strike="noStrike">
                <a:latin typeface="Verdana"/>
              </a:rPr>
              <a:t>inputs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produce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same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output,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ensuring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a</a:t>
            </a:r>
            <a:endParaRPr b="0" lang="en-IN" sz="2450" spc="-1" strike="noStrike">
              <a:latin typeface="Arial"/>
            </a:endParaRPr>
          </a:p>
          <a:p>
            <a:pPr marL="3608640" indent="2318400">
              <a:lnSpc>
                <a:spcPct val="100000"/>
              </a:lnSpc>
              <a:spcBef>
                <a:spcPts val="289"/>
              </a:spcBef>
              <a:buNone/>
              <a:tabLst>
                <a:tab algn="l" pos="0"/>
              </a:tabLst>
            </a:pPr>
            <a:r>
              <a:rPr b="0" lang="en-IN" sz="2450" spc="63" strike="noStrike">
                <a:latin typeface="Verdana"/>
              </a:rPr>
              <a:t>between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elements.</a:t>
            </a:r>
            <a:endParaRPr b="0" lang="en-IN" sz="2450" spc="-1" strike="noStrike">
              <a:latin typeface="Arial"/>
            </a:endParaRPr>
          </a:p>
          <a:p>
            <a:pPr marL="1406520" indent="-1304280">
              <a:lnSpc>
                <a:spcPct val="117000"/>
              </a:lnSpc>
              <a:buNone/>
              <a:tabLst>
                <a:tab algn="l" pos="0"/>
              </a:tabLst>
            </a:pPr>
            <a:r>
              <a:rPr b="0" lang="en-IN" sz="2450" spc="63" strike="noStrike">
                <a:latin typeface="Verdana"/>
              </a:rPr>
              <a:t>Understanding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this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concept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key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unlocking </a:t>
            </a:r>
            <a:r>
              <a:rPr b="0" lang="en-IN" sz="2450" spc="52" strike="noStrike">
                <a:latin typeface="Verdana"/>
              </a:rPr>
              <a:t>deeper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mathematical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insights.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20268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26080" bIns="0" anchor="t">
            <a:noAutofit/>
          </a:bodyPr>
          <a:p>
            <a:pPr marL="3162960" indent="-2350800">
              <a:lnSpc>
                <a:spcPct val="101000"/>
              </a:lnSpc>
              <a:spcBef>
                <a:spcPts val="1780"/>
              </a:spcBef>
              <a:buNone/>
              <a:tabLst>
                <a:tab algn="l" pos="0"/>
              </a:tabLst>
            </a:pPr>
            <a:r>
              <a:rPr b="1" lang="en-IN" sz="3900" spc="-1" strike="noStrike">
                <a:solidFill>
                  <a:srgbClr val="ffffff"/>
                </a:solidFill>
                <a:latin typeface="Cambria"/>
              </a:rPr>
              <a:t>Characteristics</a:t>
            </a:r>
            <a:r>
              <a:rPr b="1" lang="en-IN" sz="3900" spc="22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900" spc="-1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1" lang="en-IN" sz="3900" spc="22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900" spc="202" strike="noStrike">
                <a:solidFill>
                  <a:srgbClr val="ffffff"/>
                </a:solidFill>
                <a:latin typeface="Cambria"/>
              </a:rPr>
              <a:t>One-</a:t>
            </a:r>
            <a:r>
              <a:rPr b="1" lang="en-IN" sz="3900" spc="148" strike="noStrike">
                <a:solidFill>
                  <a:srgbClr val="ffffff"/>
                </a:solidFill>
                <a:latin typeface="Cambria"/>
              </a:rPr>
              <a:t>to-</a:t>
            </a:r>
            <a:r>
              <a:rPr b="1" lang="en-IN" sz="3900" spc="63" strike="noStrike">
                <a:solidFill>
                  <a:srgbClr val="ffffff"/>
                </a:solidFill>
                <a:latin typeface="Cambria"/>
              </a:rPr>
              <a:t>One </a:t>
            </a:r>
            <a:r>
              <a:rPr b="1" lang="en-IN" sz="3900" spc="-12" strike="noStrike">
                <a:solidFill>
                  <a:srgbClr val="ffffff"/>
                </a:solidFill>
                <a:latin typeface="Cambria"/>
              </a:rPr>
              <a:t>Functions</a:t>
            </a:r>
            <a:endParaRPr b="0" lang="en-IN" sz="3900" spc="-1" strike="noStrike">
              <a:latin typeface="Calibri"/>
            </a:endParaRPr>
          </a:p>
        </p:txBody>
      </p:sp>
      <p:sp>
        <p:nvSpPr>
          <p:cNvPr id="99" name="object 4"/>
          <p:cNvSpPr/>
          <p:nvPr/>
        </p:nvSpPr>
        <p:spPr>
          <a:xfrm>
            <a:off x="15914880" y="3458520"/>
            <a:ext cx="524160" cy="308880"/>
          </a:xfrm>
          <a:custGeom>
            <a:avLst/>
            <a:gdLst/>
            <a:ahLst/>
            <a:rect l="l" t="t" r="r" b="b"/>
            <a:pathLst>
              <a:path w="524509" h="309245">
                <a:moveTo>
                  <a:pt x="175260" y="246265"/>
                </a:moveTo>
                <a:lnTo>
                  <a:pt x="111683" y="166179"/>
                </a:lnTo>
                <a:lnTo>
                  <a:pt x="98780" y="149923"/>
                </a:lnTo>
                <a:lnTo>
                  <a:pt x="93091" y="142748"/>
                </a:lnTo>
                <a:lnTo>
                  <a:pt x="171069" y="68224"/>
                </a:lnTo>
                <a:lnTo>
                  <a:pt x="124841" y="68224"/>
                </a:lnTo>
                <a:lnTo>
                  <a:pt x="35179" y="149923"/>
                </a:lnTo>
                <a:lnTo>
                  <a:pt x="35179" y="0"/>
                </a:lnTo>
                <a:lnTo>
                  <a:pt x="0" y="0"/>
                </a:lnTo>
                <a:lnTo>
                  <a:pt x="0" y="246265"/>
                </a:lnTo>
                <a:lnTo>
                  <a:pt x="35179" y="246265"/>
                </a:lnTo>
                <a:lnTo>
                  <a:pt x="35179" y="195516"/>
                </a:lnTo>
                <a:lnTo>
                  <a:pt x="66929" y="166179"/>
                </a:lnTo>
                <a:lnTo>
                  <a:pt x="131191" y="246265"/>
                </a:lnTo>
                <a:lnTo>
                  <a:pt x="175260" y="246265"/>
                </a:lnTo>
                <a:close/>
              </a:path>
              <a:path w="524509" h="309245">
                <a:moveTo>
                  <a:pt x="340360" y="140817"/>
                </a:moveTo>
                <a:lnTo>
                  <a:pt x="338455" y="140817"/>
                </a:lnTo>
                <a:lnTo>
                  <a:pt x="336880" y="132600"/>
                </a:lnTo>
                <a:lnTo>
                  <a:pt x="334657" y="124739"/>
                </a:lnTo>
                <a:lnTo>
                  <a:pt x="331787" y="117221"/>
                </a:lnTo>
                <a:lnTo>
                  <a:pt x="328295" y="110045"/>
                </a:lnTo>
                <a:lnTo>
                  <a:pt x="322148" y="100342"/>
                </a:lnTo>
                <a:lnTo>
                  <a:pt x="320890" y="98844"/>
                </a:lnTo>
                <a:lnTo>
                  <a:pt x="314960" y="91770"/>
                </a:lnTo>
                <a:lnTo>
                  <a:pt x="306717" y="84340"/>
                </a:lnTo>
                <a:lnTo>
                  <a:pt x="303530" y="82194"/>
                </a:lnTo>
                <a:lnTo>
                  <a:pt x="303530" y="140817"/>
                </a:lnTo>
                <a:lnTo>
                  <a:pt x="201549" y="140817"/>
                </a:lnTo>
                <a:lnTo>
                  <a:pt x="225679" y="105829"/>
                </a:lnTo>
                <a:lnTo>
                  <a:pt x="252857" y="98844"/>
                </a:lnTo>
                <a:lnTo>
                  <a:pt x="260350" y="99288"/>
                </a:lnTo>
                <a:lnTo>
                  <a:pt x="294805" y="119392"/>
                </a:lnTo>
                <a:lnTo>
                  <a:pt x="303530" y="140817"/>
                </a:lnTo>
                <a:lnTo>
                  <a:pt x="303530" y="82194"/>
                </a:lnTo>
                <a:lnTo>
                  <a:pt x="297434" y="78054"/>
                </a:lnTo>
                <a:lnTo>
                  <a:pt x="287286" y="73050"/>
                </a:lnTo>
                <a:lnTo>
                  <a:pt x="276707" y="69557"/>
                </a:lnTo>
                <a:lnTo>
                  <a:pt x="276885" y="69557"/>
                </a:lnTo>
                <a:lnTo>
                  <a:pt x="265099" y="67348"/>
                </a:lnTo>
                <a:lnTo>
                  <a:pt x="252857" y="66611"/>
                </a:lnTo>
                <a:lnTo>
                  <a:pt x="240779" y="67348"/>
                </a:lnTo>
                <a:lnTo>
                  <a:pt x="198767" y="84772"/>
                </a:lnTo>
                <a:lnTo>
                  <a:pt x="171907" y="121056"/>
                </a:lnTo>
                <a:lnTo>
                  <a:pt x="165481" y="157086"/>
                </a:lnTo>
                <a:lnTo>
                  <a:pt x="166230" y="169862"/>
                </a:lnTo>
                <a:lnTo>
                  <a:pt x="183908" y="213639"/>
                </a:lnTo>
                <a:lnTo>
                  <a:pt x="221259" y="241236"/>
                </a:lnTo>
                <a:lnTo>
                  <a:pt x="258826" y="247802"/>
                </a:lnTo>
                <a:lnTo>
                  <a:pt x="269176" y="247345"/>
                </a:lnTo>
                <a:lnTo>
                  <a:pt x="306489" y="235902"/>
                </a:lnTo>
                <a:lnTo>
                  <a:pt x="330390" y="214947"/>
                </a:lnTo>
                <a:lnTo>
                  <a:pt x="331089" y="214185"/>
                </a:lnTo>
                <a:lnTo>
                  <a:pt x="310134" y="189865"/>
                </a:lnTo>
                <a:lnTo>
                  <a:pt x="303555" y="196951"/>
                </a:lnTo>
                <a:lnTo>
                  <a:pt x="297180" y="202704"/>
                </a:lnTo>
                <a:lnTo>
                  <a:pt x="259461" y="214947"/>
                </a:lnTo>
                <a:lnTo>
                  <a:pt x="250939" y="214503"/>
                </a:lnTo>
                <a:lnTo>
                  <a:pt x="211734" y="193890"/>
                </a:lnTo>
                <a:lnTo>
                  <a:pt x="201422" y="170522"/>
                </a:lnTo>
                <a:lnTo>
                  <a:pt x="339217" y="170522"/>
                </a:lnTo>
                <a:lnTo>
                  <a:pt x="339217" y="161899"/>
                </a:lnTo>
                <a:lnTo>
                  <a:pt x="339598" y="158369"/>
                </a:lnTo>
                <a:lnTo>
                  <a:pt x="339598" y="151942"/>
                </a:lnTo>
                <a:lnTo>
                  <a:pt x="339217" y="146964"/>
                </a:lnTo>
                <a:lnTo>
                  <a:pt x="338658" y="142748"/>
                </a:lnTo>
                <a:lnTo>
                  <a:pt x="338582" y="142163"/>
                </a:lnTo>
                <a:lnTo>
                  <a:pt x="340360" y="140817"/>
                </a:lnTo>
                <a:close/>
              </a:path>
              <a:path w="524509" h="309245">
                <a:moveTo>
                  <a:pt x="524383" y="68224"/>
                </a:moveTo>
                <a:lnTo>
                  <a:pt x="488188" y="68224"/>
                </a:lnTo>
                <a:lnTo>
                  <a:pt x="430149" y="198843"/>
                </a:lnTo>
                <a:lnTo>
                  <a:pt x="372110" y="68224"/>
                </a:lnTo>
                <a:lnTo>
                  <a:pt x="334518" y="68224"/>
                </a:lnTo>
                <a:lnTo>
                  <a:pt x="411226" y="239407"/>
                </a:lnTo>
                <a:lnTo>
                  <a:pt x="405384" y="252780"/>
                </a:lnTo>
                <a:lnTo>
                  <a:pt x="382905" y="276567"/>
                </a:lnTo>
                <a:lnTo>
                  <a:pt x="371856" y="276567"/>
                </a:lnTo>
                <a:lnTo>
                  <a:pt x="367157" y="275628"/>
                </a:lnTo>
                <a:lnTo>
                  <a:pt x="363093" y="273735"/>
                </a:lnTo>
                <a:lnTo>
                  <a:pt x="358902" y="271894"/>
                </a:lnTo>
                <a:lnTo>
                  <a:pt x="353060" y="267385"/>
                </a:lnTo>
                <a:lnTo>
                  <a:pt x="345567" y="260223"/>
                </a:lnTo>
                <a:lnTo>
                  <a:pt x="328168" y="288086"/>
                </a:lnTo>
                <a:lnTo>
                  <a:pt x="368173" y="308800"/>
                </a:lnTo>
                <a:lnTo>
                  <a:pt x="385445" y="308800"/>
                </a:lnTo>
                <a:lnTo>
                  <a:pt x="393077" y="307403"/>
                </a:lnTo>
                <a:lnTo>
                  <a:pt x="393344" y="307403"/>
                </a:lnTo>
                <a:lnTo>
                  <a:pt x="425653" y="283883"/>
                </a:lnTo>
                <a:lnTo>
                  <a:pt x="430415" y="276567"/>
                </a:lnTo>
                <a:lnTo>
                  <a:pt x="433946" y="270217"/>
                </a:lnTo>
                <a:lnTo>
                  <a:pt x="437769" y="262140"/>
                </a:lnTo>
                <a:lnTo>
                  <a:pt x="466039" y="198843"/>
                </a:lnTo>
                <a:lnTo>
                  <a:pt x="524383" y="6822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00" name="object 5" descr=""/>
          <p:cNvPicPr/>
          <p:nvPr/>
        </p:nvPicPr>
        <p:blipFill>
          <a:blip r:embed="rId2"/>
          <a:stretch/>
        </p:blipFill>
        <p:spPr>
          <a:xfrm>
            <a:off x="9412560" y="3897000"/>
            <a:ext cx="2251800" cy="247320"/>
          </a:xfrm>
          <a:prstGeom prst="rect">
            <a:avLst/>
          </a:prstGeom>
          <a:ln w="0">
            <a:noFill/>
          </a:ln>
        </p:spPr>
      </p:pic>
      <p:pic>
        <p:nvPicPr>
          <p:cNvPr id="101" name="object 6" descr=""/>
          <p:cNvPicPr/>
          <p:nvPr/>
        </p:nvPicPr>
        <p:blipFill>
          <a:blip r:embed="rId3"/>
          <a:stretch/>
        </p:blipFill>
        <p:spPr>
          <a:xfrm>
            <a:off x="14020560" y="3897000"/>
            <a:ext cx="2884680" cy="247320"/>
          </a:xfrm>
          <a:prstGeom prst="rect">
            <a:avLst/>
          </a:prstGeom>
          <a:ln w="0">
            <a:noFill/>
          </a:ln>
        </p:spPr>
      </p:pic>
      <p:pic>
        <p:nvPicPr>
          <p:cNvPr id="102" name="object 7" descr=""/>
          <p:cNvPicPr/>
          <p:nvPr/>
        </p:nvPicPr>
        <p:blipFill>
          <a:blip r:embed="rId4"/>
          <a:stretch/>
        </p:blipFill>
        <p:spPr>
          <a:xfrm>
            <a:off x="11475000" y="4333320"/>
            <a:ext cx="2488680" cy="249120"/>
          </a:xfrm>
          <a:prstGeom prst="rect">
            <a:avLst/>
          </a:prstGeom>
          <a:ln w="0">
            <a:noFill/>
          </a:ln>
        </p:spPr>
      </p:pic>
      <p:pic>
        <p:nvPicPr>
          <p:cNvPr id="103" name="object 8" descr=""/>
          <p:cNvPicPr/>
          <p:nvPr/>
        </p:nvPicPr>
        <p:blipFill>
          <a:blip r:embed="rId5"/>
          <a:stretch/>
        </p:blipFill>
        <p:spPr>
          <a:xfrm>
            <a:off x="15576120" y="4849200"/>
            <a:ext cx="1371600" cy="180720"/>
          </a:xfrm>
          <a:prstGeom prst="rect">
            <a:avLst/>
          </a:prstGeom>
          <a:ln w="0">
            <a:noFill/>
          </a:ln>
        </p:spPr>
      </p:pic>
      <p:pic>
        <p:nvPicPr>
          <p:cNvPr id="104" name="object 9" descr=""/>
          <p:cNvPicPr/>
          <p:nvPr/>
        </p:nvPicPr>
        <p:blipFill>
          <a:blip r:embed="rId6"/>
          <a:stretch/>
        </p:blipFill>
        <p:spPr>
          <a:xfrm>
            <a:off x="9397080" y="5220720"/>
            <a:ext cx="830880" cy="307080"/>
          </a:xfrm>
          <a:prstGeom prst="rect">
            <a:avLst/>
          </a:prstGeom>
          <a:ln w="0">
            <a:noFill/>
          </a:ln>
        </p:spPr>
      </p:pic>
      <p:pic>
        <p:nvPicPr>
          <p:cNvPr id="105" name="object 10" descr=""/>
          <p:cNvPicPr/>
          <p:nvPr/>
        </p:nvPicPr>
        <p:blipFill>
          <a:blip r:embed="rId7"/>
          <a:stretch/>
        </p:blipFill>
        <p:spPr>
          <a:xfrm>
            <a:off x="13266000" y="5658840"/>
            <a:ext cx="1903320" cy="308520"/>
          </a:xfrm>
          <a:prstGeom prst="rect">
            <a:avLst/>
          </a:prstGeom>
          <a:ln w="0">
            <a:noFill/>
          </a:ln>
        </p:spPr>
      </p:pic>
      <p:sp>
        <p:nvSpPr>
          <p:cNvPr id="106" name="object 11"/>
          <p:cNvSpPr/>
          <p:nvPr/>
        </p:nvSpPr>
        <p:spPr>
          <a:xfrm>
            <a:off x="9403200" y="3317040"/>
            <a:ext cx="7584120" cy="457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539280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-1" strike="noStrike">
                <a:latin typeface="Verdana"/>
              </a:rPr>
              <a:t>One-</a:t>
            </a:r>
            <a:r>
              <a:rPr b="0" lang="en-IN" sz="2450" spc="-32" strike="noStrike">
                <a:latin typeface="Verdana"/>
              </a:rPr>
              <a:t>to-</a:t>
            </a:r>
            <a:r>
              <a:rPr b="0" lang="en-IN" sz="2450" spc="63" strike="noStrike">
                <a:latin typeface="Verdana"/>
              </a:rPr>
              <a:t>one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functions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possess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several</a:t>
            </a:r>
            <a:endParaRPr b="0" lang="en-IN" sz="2450" spc="-1" strike="noStrike">
              <a:latin typeface="Arial"/>
            </a:endParaRPr>
          </a:p>
          <a:p>
            <a:pPr marL="2257920">
              <a:lnSpc>
                <a:spcPct val="100000"/>
              </a:lnSpc>
              <a:spcBef>
                <a:spcPts val="510"/>
              </a:spcBef>
              <a:buNone/>
              <a:tabLst>
                <a:tab algn="l" pos="7497360"/>
              </a:tabLst>
            </a:pPr>
            <a:r>
              <a:rPr b="0" lang="en-IN" sz="2450" spc="-591" strike="noStrike">
                <a:latin typeface="Verdana"/>
              </a:rPr>
              <a:t>: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they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pass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26" strike="noStrike">
                <a:latin typeface="Verdana"/>
              </a:rPr>
              <a:t>,</a:t>
            </a:r>
            <a:endParaRPr b="0" lang="en-IN" sz="2450" spc="-1" strike="noStrike">
              <a:latin typeface="Arial"/>
            </a:endParaRPr>
          </a:p>
          <a:p>
            <a:pPr marL="12600" indent="719280">
              <a:lnSpc>
                <a:spcPts val="3529"/>
              </a:lnSpc>
              <a:spcBef>
                <a:spcPts val="136"/>
              </a:spcBef>
              <a:buNone/>
              <a:tabLst>
                <a:tab algn="l" pos="0"/>
              </a:tabLst>
            </a:pPr>
            <a:r>
              <a:rPr b="0" lang="en-IN" sz="2450" spc="-21" strike="noStrike">
                <a:latin typeface="Verdana"/>
              </a:rPr>
              <a:t>have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an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often </a:t>
            </a:r>
            <a:r>
              <a:rPr b="0" lang="en-IN" sz="2450" spc="-1" strike="noStrike">
                <a:latin typeface="Verdana"/>
              </a:rPr>
              <a:t>represented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by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linear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equations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with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a</a:t>
            </a:r>
            <a:endParaRPr b="0" lang="en-IN" sz="2450" spc="-1" strike="noStrike">
              <a:latin typeface="Arial"/>
            </a:endParaRPr>
          </a:p>
          <a:p>
            <a:pPr marL="825480" indent="719280">
              <a:lnSpc>
                <a:spcPct val="100000"/>
              </a:lnSpc>
              <a:spcBef>
                <a:spcPts val="289"/>
              </a:spcBef>
              <a:buNone/>
              <a:tabLst>
                <a:tab algn="l" pos="0"/>
              </a:tabLst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These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46" strike="noStrike">
                <a:latin typeface="Verdana"/>
              </a:rPr>
              <a:t>traits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not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only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deﬁne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their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structure</a:t>
            </a:r>
            <a:endParaRPr b="0" lang="en-IN" sz="2450" spc="-1" strike="noStrike">
              <a:latin typeface="Arial"/>
            </a:endParaRPr>
          </a:p>
          <a:p>
            <a:pPr marL="825480" indent="719280" algn="ctr">
              <a:lnSpc>
                <a:spcPct val="100000"/>
              </a:lnSpc>
              <a:spcBef>
                <a:spcPts val="510"/>
              </a:spcBef>
              <a:buNone/>
              <a:tabLst>
                <a:tab algn="l" pos="5605920"/>
              </a:tabLst>
            </a:pPr>
            <a:r>
              <a:rPr b="0" lang="en-IN" sz="2450" spc="94" strike="noStrike">
                <a:latin typeface="Verdana"/>
              </a:rPr>
              <a:t>but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also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enhance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their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various</a:t>
            </a:r>
            <a:endParaRPr b="0" lang="en-IN" sz="2450" spc="-1" strike="noStrike">
              <a:latin typeface="Arial"/>
            </a:endParaRPr>
          </a:p>
          <a:p>
            <a:pPr marL="825480" indent="719280" algn="ctr">
              <a:lnSpc>
                <a:spcPct val="100000"/>
              </a:lnSpc>
              <a:spcBef>
                <a:spcPts val="510"/>
              </a:spcBef>
              <a:buNone/>
              <a:tabLst>
                <a:tab algn="l" pos="5605920"/>
              </a:tabLst>
            </a:pPr>
            <a:r>
              <a:rPr b="0" lang="en-IN" sz="2450" spc="-12" strike="noStrike">
                <a:latin typeface="Verdana"/>
              </a:rPr>
              <a:t>ﬁelds.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978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41200" bIns="0" anchor="t">
            <a:noAutofit/>
          </a:bodyPr>
          <a:p>
            <a:pPr marL="218520">
              <a:lnSpc>
                <a:spcPct val="100000"/>
              </a:lnSpc>
              <a:spcBef>
                <a:spcPts val="1899"/>
              </a:spcBef>
              <a:buNone/>
            </a:pPr>
            <a:r>
              <a:rPr b="1" lang="en-IN" sz="5700" spc="97" strike="noStrike">
                <a:solidFill>
                  <a:srgbClr val="ffffff"/>
                </a:solidFill>
                <a:latin typeface="Cambria"/>
              </a:rPr>
              <a:t>Real-</a:t>
            </a:r>
            <a:r>
              <a:rPr b="1" lang="en-IN" sz="5700" spc="-111" strike="noStrike">
                <a:solidFill>
                  <a:srgbClr val="ffffff"/>
                </a:solidFill>
                <a:latin typeface="Cambria"/>
              </a:rPr>
              <a:t>World</a:t>
            </a:r>
            <a:r>
              <a:rPr b="1" lang="en-IN" sz="5700" spc="-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700" spc="-12" strike="noStrike">
                <a:solidFill>
                  <a:srgbClr val="ffffff"/>
                </a:solidFill>
                <a:latin typeface="Cambria"/>
              </a:rPr>
              <a:t>Applications</a:t>
            </a:r>
            <a:endParaRPr b="0" lang="en-IN" sz="5700" spc="-1" strike="noStrike">
              <a:latin typeface="Calibri"/>
            </a:endParaRPr>
          </a:p>
        </p:txBody>
      </p:sp>
      <p:pic>
        <p:nvPicPr>
          <p:cNvPr id="109" name="object 4" descr=""/>
          <p:cNvPicPr/>
          <p:nvPr/>
        </p:nvPicPr>
        <p:blipFill>
          <a:blip r:embed="rId2"/>
          <a:stretch/>
        </p:blipFill>
        <p:spPr>
          <a:xfrm>
            <a:off x="11721600" y="3897000"/>
            <a:ext cx="3555720" cy="307080"/>
          </a:xfrm>
          <a:prstGeom prst="rect">
            <a:avLst/>
          </a:prstGeom>
          <a:ln w="0">
            <a:noFill/>
          </a:ln>
        </p:spPr>
      </p:pic>
      <p:sp>
        <p:nvSpPr>
          <p:cNvPr id="110" name="object 5"/>
          <p:cNvSpPr/>
          <p:nvPr/>
        </p:nvSpPr>
        <p:spPr>
          <a:xfrm>
            <a:off x="9345240" y="3317040"/>
            <a:ext cx="7674840" cy="388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281880" algn="ctr">
              <a:lnSpc>
                <a:spcPct val="117000"/>
              </a:lnSpc>
              <a:spcBef>
                <a:spcPts val="96"/>
              </a:spcBef>
              <a:buNone/>
              <a:tabLst>
                <a:tab algn="l" pos="5478120"/>
              </a:tabLst>
            </a:pPr>
            <a:r>
              <a:rPr b="0" lang="en-IN" sz="2450" spc="-1" strike="noStrike">
                <a:latin typeface="Verdana"/>
              </a:rPr>
              <a:t>One-</a:t>
            </a:r>
            <a:r>
              <a:rPr b="0" lang="en-IN" sz="2450" spc="-32" strike="noStrike">
                <a:latin typeface="Verdana"/>
              </a:rPr>
              <a:t>to-</a:t>
            </a:r>
            <a:r>
              <a:rPr b="0" lang="en-IN" sz="2450" spc="63" strike="noStrike">
                <a:latin typeface="Verdana"/>
              </a:rPr>
              <a:t>one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functions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not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just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theoretical; </a:t>
            </a:r>
            <a:r>
              <a:rPr b="0" lang="en-IN" sz="2450" spc="-1" strike="noStrike">
                <a:latin typeface="Verdana"/>
              </a:rPr>
              <a:t>they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have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30" strike="noStrike">
                <a:latin typeface="Verdana"/>
              </a:rPr>
              <a:t>!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From</a:t>
            </a:r>
            <a:endParaRPr b="0" lang="en-IN" sz="2450" spc="-1" strike="noStrike">
              <a:latin typeface="Arial"/>
            </a:endParaRPr>
          </a:p>
          <a:p>
            <a:pPr marL="281880" algn="ctr">
              <a:lnSpc>
                <a:spcPct val="100000"/>
              </a:lnSpc>
              <a:spcBef>
                <a:spcPts val="510"/>
              </a:spcBef>
              <a:buNone/>
              <a:tabLst>
                <a:tab algn="l" pos="5478120"/>
              </a:tabLst>
            </a:pPr>
            <a:r>
              <a:rPr b="0" lang="en-IN" sz="2450" spc="69" strike="noStrike">
                <a:latin typeface="Verdana"/>
              </a:rPr>
              <a:t>computer</a:t>
            </a:r>
            <a:r>
              <a:rPr b="0" lang="en-IN" sz="2450" spc="-4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science</a:t>
            </a:r>
            <a:r>
              <a:rPr b="0" lang="en-IN" sz="2450" spc="-3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algorithms</a:t>
            </a:r>
            <a:r>
              <a:rPr b="0" lang="en-IN" sz="2450" spc="-3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3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cryptography,</a:t>
            </a:r>
            <a:endParaRPr b="0" lang="en-IN" sz="2450" spc="-1" strike="noStrike">
              <a:latin typeface="Arial"/>
            </a:endParaRPr>
          </a:p>
          <a:p>
            <a:pPr marL="304920" algn="ctr">
              <a:lnSpc>
                <a:spcPct val="117000"/>
              </a:lnSpc>
              <a:spcBef>
                <a:spcPts val="74"/>
              </a:spcBef>
              <a:buNone/>
              <a:tabLst>
                <a:tab algn="l" pos="5478120"/>
              </a:tabLst>
            </a:pPr>
            <a:r>
              <a:rPr b="0" lang="en-IN" sz="2450" spc="-1" strike="noStrike">
                <a:latin typeface="Verdana"/>
              </a:rPr>
              <a:t>their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unique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characteristics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allow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efﬁcient </a:t>
            </a:r>
            <a:r>
              <a:rPr b="0" lang="en-IN" sz="2450" spc="-1" strike="noStrike">
                <a:latin typeface="Verdana"/>
              </a:rPr>
              <a:t>data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103" strike="noStrike">
                <a:latin typeface="Verdana"/>
              </a:rPr>
              <a:t>mapping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secure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38" strike="noStrike">
                <a:latin typeface="Verdana"/>
              </a:rPr>
              <a:t>communication.</a:t>
            </a:r>
            <a:endParaRPr b="0" lang="en-IN" sz="2450" spc="-1" strike="noStrike">
              <a:latin typeface="Arial"/>
            </a:endParaRPr>
          </a:p>
          <a:p>
            <a:pPr marL="12600" algn="ctr">
              <a:lnSpc>
                <a:spcPct val="117000"/>
              </a:lnSpc>
              <a:spcBef>
                <a:spcPts val="6"/>
              </a:spcBef>
              <a:buNone/>
              <a:tabLst>
                <a:tab algn="l" pos="5478120"/>
              </a:tabLst>
            </a:pPr>
            <a:r>
              <a:rPr b="0" lang="en-IN" sz="2450" spc="63" strike="noStrike">
                <a:latin typeface="Verdana"/>
              </a:rPr>
              <a:t>Understanding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these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functions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enhance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our </a:t>
            </a:r>
            <a:r>
              <a:rPr b="0" lang="en-IN" sz="2450" spc="-1" strike="noStrike">
                <a:latin typeface="Verdana"/>
              </a:rPr>
              <a:t>problem-solving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skills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various</a:t>
            </a:r>
            <a:r>
              <a:rPr b="0" lang="en-IN" sz="2450" spc="-5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disciplines.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12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13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4657320" cy="188640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12600">
              <a:lnSpc>
                <a:spcPct val="100000"/>
              </a:lnSpc>
              <a:spcBef>
                <a:spcPts val="96"/>
              </a:spcBef>
              <a:buNone/>
            </a:pPr>
            <a:r>
              <a:rPr b="1" lang="en-IN" sz="4100" spc="49" strike="noStrike">
                <a:solidFill>
                  <a:srgbClr val="000000"/>
                </a:solidFill>
                <a:latin typeface="Cambria"/>
              </a:rPr>
              <a:t>Finding</a:t>
            </a:r>
            <a:r>
              <a:rPr b="1" lang="en-IN" sz="4100" spc="-75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100" spc="-1" strike="noStrike">
                <a:solidFill>
                  <a:srgbClr val="000000"/>
                </a:solidFill>
                <a:latin typeface="Cambria"/>
              </a:rPr>
              <a:t>Inverses</a:t>
            </a:r>
            <a:r>
              <a:rPr b="1" lang="en-IN" sz="4100" spc="-7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100" spc="-26" strike="noStrike">
                <a:solidFill>
                  <a:srgbClr val="000000"/>
                </a:solidFill>
                <a:latin typeface="Cambria"/>
              </a:rPr>
              <a:t>of </a:t>
            </a:r>
            <a:r>
              <a:rPr b="1" lang="en-IN" sz="4100" spc="-12" strike="noStrike">
                <a:solidFill>
                  <a:srgbClr val="000000"/>
                </a:solidFill>
                <a:latin typeface="Cambria"/>
              </a:rPr>
              <a:t>Functions</a:t>
            </a:r>
            <a:endParaRPr b="0" lang="en-IN" sz="4100" spc="-1" strike="noStrike">
              <a:latin typeface="Calibri"/>
            </a:endParaRPr>
          </a:p>
        </p:txBody>
      </p:sp>
      <p:pic>
        <p:nvPicPr>
          <p:cNvPr id="115" name="object 6" descr=""/>
          <p:cNvPicPr/>
          <p:nvPr/>
        </p:nvPicPr>
        <p:blipFill>
          <a:blip r:embed="rId2"/>
          <a:stretch/>
        </p:blipFill>
        <p:spPr>
          <a:xfrm>
            <a:off x="2906640" y="3753720"/>
            <a:ext cx="2488680" cy="249120"/>
          </a:xfrm>
          <a:prstGeom prst="rect">
            <a:avLst/>
          </a:prstGeom>
          <a:ln w="0">
            <a:noFill/>
          </a:ln>
        </p:spPr>
      </p:pic>
      <p:pic>
        <p:nvPicPr>
          <p:cNvPr id="116" name="object 7" descr=""/>
          <p:cNvPicPr/>
          <p:nvPr/>
        </p:nvPicPr>
        <p:blipFill>
          <a:blip r:embed="rId3"/>
          <a:stretch/>
        </p:blipFill>
        <p:spPr>
          <a:xfrm>
            <a:off x="1477080" y="6393600"/>
            <a:ext cx="4301640" cy="307080"/>
          </a:xfrm>
          <a:prstGeom prst="rect">
            <a:avLst/>
          </a:prstGeom>
          <a:ln w="0">
            <a:noFill/>
          </a:ln>
        </p:spPr>
      </p:pic>
      <p:sp>
        <p:nvSpPr>
          <p:cNvPr id="117" name="object 8"/>
          <p:cNvSpPr/>
          <p:nvPr/>
        </p:nvSpPr>
        <p:spPr>
          <a:xfrm>
            <a:off x="1433160" y="3175200"/>
            <a:ext cx="6328800" cy="350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0080" bIns="0" anchor="t">
            <a:spAutoFit/>
          </a:bodyPr>
          <a:p>
            <a:pPr marL="12600">
              <a:lnSpc>
                <a:spcPct val="117000"/>
              </a:lnSpc>
              <a:spcBef>
                <a:spcPts val="79"/>
              </a:spcBef>
              <a:buNone/>
              <a:tabLst>
                <a:tab algn="l" pos="4060800"/>
              </a:tabLst>
            </a:pPr>
            <a:r>
              <a:rPr b="0" lang="en-IN" sz="2450" spc="-1" strike="noStrike">
                <a:latin typeface="Verdana"/>
              </a:rPr>
              <a:t>For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60" strike="noStrike">
                <a:latin typeface="Verdana"/>
              </a:rPr>
              <a:t>every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one-</a:t>
            </a:r>
            <a:r>
              <a:rPr b="0" lang="en-IN" sz="2450" spc="-32" strike="noStrike">
                <a:latin typeface="Verdana"/>
              </a:rPr>
              <a:t>to-</a:t>
            </a:r>
            <a:r>
              <a:rPr b="0" lang="en-IN" sz="2450" spc="63" strike="noStrike">
                <a:latin typeface="Verdana"/>
              </a:rPr>
              <a:t>one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function,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there </a:t>
            </a:r>
            <a:r>
              <a:rPr b="0" lang="en-IN" sz="2450" spc="-52" strike="noStrike">
                <a:latin typeface="Verdana"/>
              </a:rPr>
              <a:t>exists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an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4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reverses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mapping.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This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relationship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allows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us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41" strike="noStrike">
                <a:latin typeface="Verdana"/>
              </a:rPr>
              <a:t>solve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equations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72" strike="noStrike">
                <a:latin typeface="Verdana"/>
              </a:rPr>
              <a:t>ﬁnd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original </a:t>
            </a:r>
            <a:r>
              <a:rPr b="0" lang="en-IN" sz="2450" spc="49" strike="noStrike">
                <a:latin typeface="Verdana"/>
              </a:rPr>
              <a:t>inputs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from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outputs.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process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 </a:t>
            </a:r>
            <a:r>
              <a:rPr b="0" lang="en-IN" sz="2450" spc="77" strike="noStrike">
                <a:latin typeface="Verdana"/>
              </a:rPr>
              <a:t>ﬁnding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an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inverse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83" strike="noStrike">
                <a:latin typeface="Verdana"/>
              </a:rPr>
              <a:t>both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an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art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a </a:t>
            </a:r>
            <a:r>
              <a:rPr b="0" lang="en-IN" sz="2450" spc="-21" strike="noStrike">
                <a:latin typeface="Verdana"/>
              </a:rPr>
              <a:t>science,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revealing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intricate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dance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</a:t>
            </a:r>
            <a:endParaRPr b="0" lang="en-IN" sz="2450" spc="-1" strike="noStrike">
              <a:latin typeface="Arial"/>
            </a:endParaRPr>
          </a:p>
          <a:p>
            <a:pPr marL="4341960">
              <a:lnSpc>
                <a:spcPct val="100000"/>
              </a:lnSpc>
              <a:spcBef>
                <a:spcPts val="510"/>
              </a:spcBef>
              <a:buNone/>
              <a:tabLst>
                <a:tab algn="l" pos="4060800"/>
              </a:tabLst>
            </a:pPr>
            <a:r>
              <a:rPr b="0" lang="en-IN" sz="2450" spc="-415" strike="noStrike"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19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20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pic>
        <p:nvPicPr>
          <p:cNvPr id="121" name="object 5" descr=""/>
          <p:cNvPicPr/>
          <p:nvPr/>
        </p:nvPicPr>
        <p:blipFill>
          <a:blip r:embed="rId2"/>
          <a:stretch/>
        </p:blipFill>
        <p:spPr>
          <a:xfrm>
            <a:off x="1451520" y="4639320"/>
            <a:ext cx="5427360" cy="309960"/>
          </a:xfrm>
          <a:prstGeom prst="rect">
            <a:avLst/>
          </a:prstGeom>
          <a:ln w="0">
            <a:noFill/>
          </a:ln>
        </p:spPr>
      </p:pic>
      <p:pic>
        <p:nvPicPr>
          <p:cNvPr id="122" name="object 6" descr=""/>
          <p:cNvPicPr/>
          <p:nvPr/>
        </p:nvPicPr>
        <p:blipFill>
          <a:blip r:embed="rId3"/>
          <a:stretch/>
        </p:blipFill>
        <p:spPr>
          <a:xfrm>
            <a:off x="4733280" y="4191840"/>
            <a:ext cx="2953800" cy="309960"/>
          </a:xfrm>
          <a:prstGeom prst="rect">
            <a:avLst/>
          </a:prstGeom>
          <a:ln w="0">
            <a:noFill/>
          </a:ln>
        </p:spPr>
      </p:pic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1433160" y="1929240"/>
            <a:ext cx="5126760" cy="320256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17280">
              <a:lnSpc>
                <a:spcPct val="100000"/>
              </a:lnSpc>
              <a:spcBef>
                <a:spcPts val="96"/>
              </a:spcBef>
              <a:buNone/>
            </a:pPr>
            <a:r>
              <a:rPr b="1" lang="en-IN" sz="4100" spc="109" strike="noStrike">
                <a:solidFill>
                  <a:srgbClr val="000000"/>
                </a:solidFill>
                <a:latin typeface="Cambria"/>
              </a:rPr>
              <a:t>Common</a:t>
            </a:r>
            <a:r>
              <a:rPr b="1" lang="en-IN" sz="4100" spc="63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100" spc="-1" strike="noStrike">
                <a:solidFill>
                  <a:srgbClr val="000000"/>
                </a:solidFill>
                <a:latin typeface="Cambria"/>
              </a:rPr>
              <a:t>Mistakes</a:t>
            </a:r>
            <a:r>
              <a:rPr b="1" lang="en-IN" sz="4100" spc="1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100" spc="-26" strike="noStrike">
                <a:solidFill>
                  <a:srgbClr val="000000"/>
                </a:solidFill>
                <a:latin typeface="Cambria"/>
              </a:rPr>
              <a:t>to </a:t>
            </a:r>
            <a:r>
              <a:rPr b="1" lang="en-IN" sz="4100" spc="-12" strike="noStrike">
                <a:solidFill>
                  <a:srgbClr val="000000"/>
                </a:solidFill>
                <a:latin typeface="Cambria"/>
              </a:rPr>
              <a:t>Avoid</a:t>
            </a:r>
            <a:endParaRPr b="0" lang="en-IN" sz="4100" spc="-1" strike="noStrike">
              <a:latin typeface="Calibri"/>
            </a:endParaRPr>
          </a:p>
          <a:p>
            <a:pPr marL="12600">
              <a:lnSpc>
                <a:spcPts val="3450"/>
              </a:lnSpc>
              <a:spcBef>
                <a:spcPts val="14"/>
              </a:spcBef>
              <a:buNone/>
            </a:pPr>
            <a:r>
              <a:rPr b="0" lang="en-IN" sz="2450" spc="137" strike="noStrike">
                <a:solidFill>
                  <a:srgbClr val="000000"/>
                </a:solidFill>
                <a:latin typeface="Verdana"/>
              </a:rPr>
              <a:t>When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working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000000"/>
                </a:solidFill>
                <a:latin typeface="Verdana"/>
              </a:rPr>
              <a:t>with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one-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</a:rPr>
              <a:t>to-</a:t>
            </a:r>
            <a:r>
              <a:rPr b="0" lang="en-IN" sz="2450" spc="38" strike="noStrike">
                <a:solidFill>
                  <a:srgbClr val="000000"/>
                </a:solidFill>
                <a:latin typeface="Verdana"/>
              </a:rPr>
              <a:t>one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functions,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60" strike="noStrike">
                <a:solidFill>
                  <a:srgbClr val="000000"/>
                </a:solidFill>
                <a:latin typeface="Verdana"/>
              </a:rPr>
              <a:t>it's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essential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to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avoid </a:t>
            </a:r>
            <a:r>
              <a:rPr b="0" lang="en-IN" sz="2450" spc="117" strike="noStrike">
                <a:solidFill>
                  <a:srgbClr val="000000"/>
                </a:solidFill>
                <a:latin typeface="Verdana"/>
              </a:rPr>
              <a:t>common</a:t>
            </a:r>
            <a:r>
              <a:rPr b="0" lang="en-IN" sz="2450" spc="-20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pitfalls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like</a:t>
            </a:r>
            <a:endParaRPr b="0" lang="en-IN" sz="2450" spc="-1" strike="noStrike">
              <a:latin typeface="Calibri"/>
            </a:endParaRPr>
          </a:p>
        </p:txBody>
      </p:sp>
      <p:sp>
        <p:nvSpPr>
          <p:cNvPr id="124" name="object 8"/>
          <p:cNvSpPr/>
          <p:nvPr/>
        </p:nvSpPr>
        <p:spPr>
          <a:xfrm>
            <a:off x="1433160" y="4499280"/>
            <a:ext cx="6236640" cy="307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5442120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-415" strike="noStrike"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17000"/>
              </a:lnSpc>
              <a:buNone/>
            </a:pPr>
            <a:r>
              <a:rPr b="0" lang="en-IN" sz="2450" spc="63" strike="noStrike">
                <a:latin typeface="Verdana"/>
              </a:rPr>
              <a:t>Understanding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distinction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crucial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accurate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mathematical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reasoning.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17000"/>
              </a:lnSpc>
              <a:buNone/>
            </a:pPr>
            <a:r>
              <a:rPr b="0" lang="en-IN" sz="2450" spc="-1" strike="noStrike">
                <a:latin typeface="Verdana"/>
              </a:rPr>
              <a:t>Awareness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these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mistakes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help </a:t>
            </a:r>
            <a:r>
              <a:rPr b="0" lang="en-IN" sz="2450" spc="-1" strike="noStrike">
                <a:latin typeface="Verdana"/>
              </a:rPr>
              <a:t>you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navigate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complexities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84"/>
              </a:spcBef>
              <a:buNone/>
            </a:pPr>
            <a:r>
              <a:rPr b="0" lang="en-IN" sz="2450" spc="43" strike="noStrike">
                <a:latin typeface="Verdana"/>
              </a:rPr>
              <a:t>functions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more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effectively.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2070360" y="1419840"/>
            <a:ext cx="56084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207720" algn="r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950" spc="43" strike="noStrike">
                <a:solidFill>
                  <a:srgbClr val="000000"/>
                </a:solidFill>
                <a:latin typeface="Cambria"/>
              </a:rPr>
              <a:t>Exploring</a:t>
            </a:r>
            <a:r>
              <a:rPr b="1" lang="en-IN" sz="3950" spc="11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Further</a:t>
            </a:r>
            <a:r>
              <a:rPr b="1" lang="en-IN" sz="3950" spc="-9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21" strike="noStrike">
                <a:solidFill>
                  <a:srgbClr val="000000"/>
                </a:solidFill>
                <a:latin typeface="Cambria"/>
              </a:rPr>
              <a:t>with</a:t>
            </a:r>
            <a:endParaRPr b="0" lang="en-IN" sz="3950" spc="-1" strike="noStrike">
              <a:latin typeface="Calibri"/>
            </a:endParaRPr>
          </a:p>
          <a:p>
            <a:pPr marL="207720" algn="r">
              <a:lnSpc>
                <a:spcPct val="100000"/>
              </a:lnSpc>
              <a:spcBef>
                <a:spcPts val="60"/>
              </a:spcBef>
              <a:buNone/>
            </a:pP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Examples</a:t>
            </a:r>
            <a:endParaRPr b="0" lang="en-IN" sz="3950" spc="-1" strike="noStrike">
              <a:latin typeface="Calibri"/>
            </a:endParaRPr>
          </a:p>
        </p:txBody>
      </p:sp>
      <p:pic>
        <p:nvPicPr>
          <p:cNvPr id="126" name="object 3" descr=""/>
          <p:cNvPicPr/>
          <p:nvPr/>
        </p:nvPicPr>
        <p:blipFill>
          <a:blip r:embed="rId1"/>
          <a:stretch/>
        </p:blipFill>
        <p:spPr>
          <a:xfrm>
            <a:off x="4979520" y="2950200"/>
            <a:ext cx="1498320" cy="307080"/>
          </a:xfrm>
          <a:prstGeom prst="rect">
            <a:avLst/>
          </a:prstGeom>
          <a:ln w="0">
            <a:noFill/>
          </a:ln>
        </p:spPr>
      </p:pic>
      <p:sp>
        <p:nvSpPr>
          <p:cNvPr id="127" name="object 4"/>
          <p:cNvSpPr/>
          <p:nvPr/>
        </p:nvSpPr>
        <p:spPr>
          <a:xfrm>
            <a:off x="1573560" y="2808360"/>
            <a:ext cx="6105240" cy="438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0800" bIns="0" anchor="t">
            <a:spAutoFit/>
          </a:bodyPr>
          <a:p>
            <a:pPr marL="119880" indent="-108000" algn="r">
              <a:lnSpc>
                <a:spcPct val="117000"/>
              </a:lnSpc>
              <a:spcBef>
                <a:spcPts val="85"/>
              </a:spcBef>
              <a:buNone/>
              <a:tabLst>
                <a:tab algn="l" pos="0"/>
              </a:tabLst>
            </a:pPr>
            <a:r>
              <a:rPr b="0" lang="en-IN" sz="2450" spc="-32" strike="noStrike">
                <a:latin typeface="Verdana"/>
              </a:rPr>
              <a:t>Let's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delve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into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32" strike="noStrike">
                <a:latin typeface="Verdana"/>
              </a:rPr>
              <a:t>some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one- </a:t>
            </a:r>
            <a:r>
              <a:rPr b="0" lang="en-IN" sz="2450" spc="-32" strike="noStrike">
                <a:latin typeface="Verdana"/>
              </a:rPr>
              <a:t>to-</a:t>
            </a:r>
            <a:r>
              <a:rPr b="0" lang="en-IN" sz="2450" spc="63" strike="noStrike">
                <a:latin typeface="Verdana"/>
              </a:rPr>
              <a:t>one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functions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solidify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our </a:t>
            </a:r>
            <a:r>
              <a:rPr b="0" lang="en-IN" sz="2450" spc="-1" strike="noStrike">
                <a:latin typeface="Verdana"/>
              </a:rPr>
              <a:t>understanding!</a:t>
            </a:r>
            <a:r>
              <a:rPr b="0" lang="en-IN" sz="2450" spc="9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By</a:t>
            </a:r>
            <a:r>
              <a:rPr b="0" lang="en-IN" sz="2450" spc="18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analyzing</a:t>
            </a:r>
            <a:r>
              <a:rPr b="0" lang="en-IN" sz="2450" spc="18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various </a:t>
            </a:r>
            <a:r>
              <a:rPr b="0" lang="en-IN" sz="2450" spc="43" strike="noStrike">
                <a:latin typeface="Verdana"/>
              </a:rPr>
              <a:t>functions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their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properties,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38" strike="noStrike">
                <a:latin typeface="Verdana"/>
              </a:rPr>
              <a:t>can </a:t>
            </a:r>
            <a:r>
              <a:rPr b="0" lang="en-IN" sz="2450" spc="-12" strike="noStrike">
                <a:latin typeface="Verdana"/>
              </a:rPr>
              <a:t>see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94" strike="noStrike">
                <a:latin typeface="Verdana"/>
              </a:rPr>
              <a:t>how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these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unique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relationships </a:t>
            </a:r>
            <a:r>
              <a:rPr b="0" lang="en-IN" sz="2450" spc="-1" strike="noStrike">
                <a:latin typeface="Verdana"/>
              </a:rPr>
              <a:t>manifest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different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41" strike="noStrike">
                <a:latin typeface="Verdana"/>
              </a:rPr>
              <a:t>contexts.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This </a:t>
            </a:r>
            <a:r>
              <a:rPr b="0" lang="en-IN" sz="2450" spc="-1" strike="noStrike">
                <a:latin typeface="Verdana"/>
              </a:rPr>
              <a:t>exploration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will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enhance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our </a:t>
            </a:r>
            <a:r>
              <a:rPr b="0" lang="en-IN" sz="2450" spc="-1" strike="noStrike">
                <a:latin typeface="Verdana"/>
              </a:rPr>
              <a:t>appreciation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elegance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</a:t>
            </a:r>
            <a:endParaRPr b="0" lang="en-IN" sz="2450" spc="-1" strike="noStrike">
              <a:latin typeface="Arial"/>
            </a:endParaRPr>
          </a:p>
          <a:p>
            <a:pPr marL="119880" indent="-108000" algn="r">
              <a:lnSpc>
                <a:spcPct val="100000"/>
              </a:lnSpc>
              <a:spcBef>
                <a:spcPts val="584"/>
              </a:spcBef>
              <a:buNone/>
              <a:tabLst>
                <a:tab algn="l" pos="0"/>
              </a:tabLst>
            </a:pPr>
            <a:r>
              <a:rPr b="0" lang="en-IN" sz="2450" spc="-12" strike="noStrike">
                <a:latin typeface="Verdana"/>
              </a:rPr>
              <a:t>mathematics.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28" name="object 5" descr=""/>
          <p:cNvPicPr/>
          <p:nvPr/>
        </p:nvPicPr>
        <p:blipFill>
          <a:blip r:embed="rId2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" name="object 2"/>
          <p:cNvGrpSpPr/>
          <p:nvPr/>
        </p:nvGrpSpPr>
        <p:grpSpPr>
          <a:xfrm>
            <a:off x="0" y="-1800"/>
            <a:ext cx="18287640" cy="10286640"/>
            <a:chOff x="0" y="-1800"/>
            <a:chExt cx="18287640" cy="10286640"/>
          </a:xfrm>
        </p:grpSpPr>
        <p:sp>
          <p:nvSpPr>
            <p:cNvPr id="130" name="object 3"/>
            <p:cNvSpPr/>
            <p:nvPr/>
          </p:nvSpPr>
          <p:spPr>
            <a:xfrm>
              <a:off x="0" y="-1800"/>
              <a:ext cx="18287640" cy="10286640"/>
            </a:xfrm>
            <a:custGeom>
              <a:avLst/>
              <a:gdLst/>
              <a:ahLst/>
              <a:rect l="l" t="t" r="r" b="b"/>
              <a:pathLst>
                <a:path w="18288000" h="10287000">
                  <a:moveTo>
                    <a:pt x="18288000" y="0"/>
                  </a:moveTo>
                  <a:lnTo>
                    <a:pt x="17061942" y="0"/>
                  </a:lnTo>
                  <a:lnTo>
                    <a:pt x="17061942" y="1225550"/>
                  </a:lnTo>
                  <a:lnTo>
                    <a:pt x="17061942" y="9061450"/>
                  </a:lnTo>
                  <a:lnTo>
                    <a:pt x="12092534" y="9061450"/>
                  </a:lnTo>
                  <a:lnTo>
                    <a:pt x="12092534" y="9057615"/>
                  </a:lnTo>
                  <a:lnTo>
                    <a:pt x="6195504" y="9057615"/>
                  </a:lnTo>
                  <a:lnTo>
                    <a:pt x="6195504" y="9061450"/>
                  </a:lnTo>
                  <a:lnTo>
                    <a:pt x="1225994" y="9061450"/>
                  </a:lnTo>
                  <a:lnTo>
                    <a:pt x="1225994" y="1225550"/>
                  </a:lnTo>
                  <a:lnTo>
                    <a:pt x="6195504" y="1225550"/>
                  </a:lnTo>
                  <a:lnTo>
                    <a:pt x="6195504" y="1230045"/>
                  </a:lnTo>
                  <a:lnTo>
                    <a:pt x="12092534" y="1230045"/>
                  </a:lnTo>
                  <a:lnTo>
                    <a:pt x="12092534" y="1225550"/>
                  </a:lnTo>
                  <a:lnTo>
                    <a:pt x="17061942" y="1225550"/>
                  </a:lnTo>
                  <a:lnTo>
                    <a:pt x="17061942" y="0"/>
                  </a:lnTo>
                  <a:lnTo>
                    <a:pt x="11815737" y="0"/>
                  </a:lnTo>
                  <a:lnTo>
                    <a:pt x="11815737" y="1828"/>
                  </a:lnTo>
                  <a:lnTo>
                    <a:pt x="6472263" y="1828"/>
                  </a:lnTo>
                  <a:lnTo>
                    <a:pt x="6472263" y="0"/>
                  </a:lnTo>
                  <a:lnTo>
                    <a:pt x="0" y="0"/>
                  </a:lnTo>
                  <a:lnTo>
                    <a:pt x="0" y="1225550"/>
                  </a:lnTo>
                  <a:lnTo>
                    <a:pt x="0" y="9061450"/>
                  </a:lnTo>
                  <a:lnTo>
                    <a:pt x="0" y="10287000"/>
                  </a:lnTo>
                  <a:lnTo>
                    <a:pt x="6472263" y="10287000"/>
                  </a:lnTo>
                  <a:lnTo>
                    <a:pt x="6472263" y="10285832"/>
                  </a:lnTo>
                  <a:lnTo>
                    <a:pt x="11815737" y="10285832"/>
                  </a:lnTo>
                  <a:lnTo>
                    <a:pt x="11815737" y="10287000"/>
                  </a:lnTo>
                  <a:lnTo>
                    <a:pt x="18288000" y="10287000"/>
                  </a:lnTo>
                  <a:lnTo>
                    <a:pt x="18288000" y="9061450"/>
                  </a:lnTo>
                  <a:lnTo>
                    <a:pt x="18288000" y="12255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31" name="object 4" descr=""/>
            <p:cNvPicPr/>
            <p:nvPr/>
          </p:nvPicPr>
          <p:blipFill>
            <a:blip r:embed="rId1"/>
            <a:stretch/>
          </p:blipFill>
          <p:spPr>
            <a:xfrm>
              <a:off x="12074400" y="4739400"/>
              <a:ext cx="1469880" cy="30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32" name="object 5" descr=""/>
            <p:cNvPicPr/>
            <p:nvPr/>
          </p:nvPicPr>
          <p:blipFill>
            <a:blip r:embed="rId2"/>
            <a:stretch/>
          </p:blipFill>
          <p:spPr>
            <a:xfrm>
              <a:off x="4343760" y="5121720"/>
              <a:ext cx="1805040" cy="3070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33" name="PlaceHolder 1"/>
          <p:cNvSpPr>
            <a:spLocks noGrp="1"/>
          </p:cNvSpPr>
          <p:nvPr>
            <p:ph/>
          </p:nvPr>
        </p:nvSpPr>
        <p:spPr>
          <a:xfrm>
            <a:off x="3854520" y="2378160"/>
            <a:ext cx="10591560" cy="5896440"/>
          </a:xfrm>
          <a:prstGeom prst="rect">
            <a:avLst/>
          </a:prstGeom>
          <a:noFill/>
          <a:ln w="0">
            <a:noFill/>
          </a:ln>
        </p:spPr>
        <p:txBody>
          <a:bodyPr lIns="0" rIns="0" tIns="13320" bIns="0" anchor="t">
            <a:noAutofit/>
          </a:bodyPr>
          <a:p>
            <a:pPr marL="2952000" indent="-2940120">
              <a:lnSpc>
                <a:spcPct val="100000"/>
              </a:lnSpc>
              <a:spcBef>
                <a:spcPts val="105"/>
              </a:spcBef>
              <a:buNone/>
              <a:tabLst>
                <a:tab algn="l" pos="0"/>
              </a:tabLst>
            </a:pPr>
            <a:r>
              <a:rPr b="1" lang="en-IN" sz="6850" spc="117" strike="noStrike">
                <a:solidFill>
                  <a:srgbClr val="000000"/>
                </a:solidFill>
                <a:latin typeface="Cambria"/>
              </a:rPr>
              <a:t>Conclusion:</a:t>
            </a:r>
            <a:r>
              <a:rPr b="1" lang="en-IN" sz="6850" spc="-126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-1" strike="noStrike">
                <a:solidFill>
                  <a:srgbClr val="000000"/>
                </a:solidFill>
                <a:latin typeface="Cambria"/>
              </a:rPr>
              <a:t>The</a:t>
            </a:r>
            <a:r>
              <a:rPr b="1" lang="en-IN" sz="6850" spc="29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-1" strike="noStrike">
                <a:solidFill>
                  <a:srgbClr val="000000"/>
                </a:solidFill>
                <a:latin typeface="Cambria"/>
              </a:rPr>
              <a:t>Beauty</a:t>
            </a:r>
            <a:r>
              <a:rPr b="1" lang="en-IN" sz="6850" spc="-160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38" strike="noStrike">
                <a:solidFill>
                  <a:srgbClr val="000000"/>
                </a:solidFill>
                <a:latin typeface="Cambria"/>
              </a:rPr>
              <a:t>of </a:t>
            </a:r>
            <a:r>
              <a:rPr b="1" lang="en-IN" sz="6850" spc="-12" strike="noStrike">
                <a:solidFill>
                  <a:srgbClr val="000000"/>
                </a:solidFill>
                <a:latin typeface="Cambria"/>
              </a:rPr>
              <a:t>Uniqueness</a:t>
            </a:r>
            <a:endParaRPr b="0" lang="en-IN" sz="6850" spc="-1" strike="noStrike">
              <a:latin typeface="Calibri"/>
            </a:endParaRPr>
          </a:p>
        </p:txBody>
      </p:sp>
      <p:sp>
        <p:nvSpPr>
          <p:cNvPr id="134" name="object 7"/>
          <p:cNvSpPr/>
          <p:nvPr/>
        </p:nvSpPr>
        <p:spPr>
          <a:xfrm>
            <a:off x="4293000" y="4660200"/>
            <a:ext cx="9691560" cy="266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466200" algn="just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97" strike="noStrike">
                <a:latin typeface="Verdana"/>
              </a:rPr>
              <a:t>In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conclusion,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one-</a:t>
            </a:r>
            <a:r>
              <a:rPr b="0" lang="en-IN" sz="2450" spc="-32" strike="noStrike">
                <a:latin typeface="Verdana"/>
              </a:rPr>
              <a:t>to-</a:t>
            </a:r>
            <a:r>
              <a:rPr b="0" lang="en-IN" sz="2450" spc="63" strike="noStrike">
                <a:latin typeface="Verdana"/>
              </a:rPr>
              <a:t>one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functions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reveal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12600" indent="1922040" algn="just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43" strike="noStrike">
                <a:latin typeface="Verdana"/>
              </a:rPr>
              <a:t>in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18" strike="noStrike">
                <a:latin typeface="Verdana"/>
              </a:rPr>
              <a:t>mathematics.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Their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38" strike="noStrike">
                <a:latin typeface="Verdana"/>
              </a:rPr>
              <a:t>distinct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characteristics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83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wide-</a:t>
            </a:r>
            <a:r>
              <a:rPr b="0" lang="en-IN" sz="2450" spc="43" strike="noStrike">
                <a:latin typeface="Verdana"/>
              </a:rPr>
              <a:t>ranging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38" strike="noStrike">
                <a:latin typeface="Verdana"/>
              </a:rPr>
              <a:t>applications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make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94" strike="noStrike">
                <a:latin typeface="Verdana"/>
              </a:rPr>
              <a:t>them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15" strike="noStrike">
                <a:latin typeface="Verdana"/>
              </a:rPr>
              <a:t>a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vital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area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12" strike="noStrike">
                <a:latin typeface="Verdana"/>
              </a:rPr>
              <a:t>of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60" strike="noStrike">
                <a:latin typeface="Verdana"/>
              </a:rPr>
              <a:t>study.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7" strike="noStrike">
                <a:latin typeface="Verdana"/>
              </a:rPr>
              <a:t>As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continue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32" strike="noStrike">
                <a:latin typeface="Verdana"/>
              </a:rPr>
              <a:t>our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15" strike="noStrike">
                <a:latin typeface="Verdana"/>
              </a:rPr>
              <a:t>journey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in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18" strike="noStrike">
                <a:latin typeface="Verdana"/>
              </a:rPr>
              <a:t>mathematics,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12" strike="noStrike">
                <a:latin typeface="Verdana"/>
              </a:rPr>
              <a:t>let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12" strike="noStrike">
                <a:latin typeface="Verdana"/>
              </a:rPr>
              <a:t>us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embrace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675720" indent="1922040" algn="just">
              <a:lnSpc>
                <a:spcPct val="100000"/>
              </a:lnSpc>
              <a:spcBef>
                <a:spcPts val="60"/>
              </a:spcBef>
              <a:buNone/>
              <a:tabLst>
                <a:tab algn="l" pos="0"/>
              </a:tabLst>
            </a:pPr>
            <a:r>
              <a:rPr b="0" lang="en-IN" sz="2450" spc="-32" strike="noStrike">
                <a:latin typeface="Verdana"/>
              </a:rPr>
              <a:t>creativity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insight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one-</a:t>
            </a:r>
            <a:r>
              <a:rPr b="0" lang="en-IN" sz="2450" spc="-32" strike="noStrike">
                <a:latin typeface="Verdana"/>
              </a:rPr>
              <a:t>to-</a:t>
            </a:r>
            <a:r>
              <a:rPr b="0" lang="en-IN" sz="2450" spc="63" strike="noStrike">
                <a:latin typeface="Verdana"/>
              </a:rPr>
              <a:t>one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functions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offer!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2024-12-18T06:08:47Z</dcterms:created>
  <dc:creator/>
  <dc:description/>
  <dc:language>en-IN</dc:language>
  <cp:lastModifiedBy/>
  <dcterms:modified xsi:type="dcterms:W3CDTF">2025-01-10T11:42:10Z</dcterms:modified>
  <cp:revision>1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GPL Ghostscript 10.04.0</vt:lpwstr>
  </property>
</Properties>
</file>