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9.png" ContentType="image/png"/>
  <Override PartName="/ppt/media/image21.jpeg" ContentType="image/jpeg"/>
  <Override PartName="/ppt/media/image28.png" ContentType="image/png"/>
  <Override PartName="/ppt/media/image24.png" ContentType="image/png"/>
  <Override PartName="/ppt/media/image11.jpeg" ContentType="image/jpeg"/>
  <Override PartName="/ppt/media/image23.png" ContentType="image/png"/>
  <Override PartName="/ppt/media/image19.png" ContentType="image/png"/>
  <Override PartName="/ppt/media/image20.png" ContentType="image/png"/>
  <Override PartName="/ppt/media/image36.jpeg" ContentType="image/jpeg"/>
  <Override PartName="/ppt/media/image18.png" ContentType="image/png"/>
  <Override PartName="/ppt/media/image6.jpeg" ContentType="image/jpeg"/>
  <Override PartName="/ppt/media/image40.png" ContentType="image/png"/>
  <Override PartName="/ppt/media/image22.jpeg" ContentType="image/jpeg"/>
  <Override PartName="/ppt/media/image9.png" ContentType="image/png"/>
  <Override PartName="/ppt/media/image39.png" ContentType="image/png"/>
  <Override PartName="/ppt/media/image38.png" ContentType="image/png"/>
  <Override PartName="/ppt/media/image8.png" ContentType="image/png"/>
  <Override PartName="/ppt/media/image13.png" ContentType="image/png"/>
  <Override PartName="/ppt/media/image7.png" ContentType="image/png"/>
  <Override PartName="/ppt/media/image37.png" ContentType="image/png"/>
  <Override PartName="/ppt/media/image12.png" ContentType="image/png"/>
  <Override PartName="/ppt/media/image30.png" ContentType="image/png"/>
  <Override PartName="/ppt/media/image31.png" ContentType="image/png"/>
  <Override PartName="/ppt/media/image35.png" ContentType="image/png"/>
  <Override PartName="/ppt/media/image5.jpeg" ContentType="image/jpeg"/>
  <Override PartName="/ppt/media/image1.jpeg" ContentType="image/jpeg"/>
  <Override PartName="/ppt/media/image10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2.png" ContentType="image/png"/>
  <Override PartName="/ppt/media/image25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32.jpeg" ContentType="image/jpeg"/>
  <Override PartName="/ppt/media/image17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7F006A-1515-4D63-9B5A-E97A38DED38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10170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065120" y="3486960"/>
            <a:ext cx="10170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29D6B5-FB97-400B-996F-7C2CDFE1C81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065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76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965EFE-13FF-4E06-A9A7-20C9ADC51D4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503840" y="23781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42560" y="23781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065120" y="34869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503840" y="34869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0942560" y="34869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18009B-9AB6-4AA3-8337-E3E3410EF9A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9806B5-2323-4D64-88F8-13CAF8B612E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065120" y="2378160"/>
            <a:ext cx="10170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9287EB1-5F0E-4002-B766-CBCB1671CC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10170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852054A-D8E9-413F-A02A-176C54694A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6D8851A-DFD0-476A-91F5-FC2A0C20C5B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D5FBE6-7ABC-4D79-B780-83BFC1079A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41080" y="1419840"/>
            <a:ext cx="623736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4ECB93B-34BF-45A3-96EC-7C39454226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4065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4B6D8AE-1FFE-477D-850D-ECEE82DCB55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065120" y="2378160"/>
            <a:ext cx="10170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AFCC0B-D072-4B8F-8297-A3C51D4D282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276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9ACB38-F4BF-4207-8A4E-0338673EED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065120" y="3486960"/>
            <a:ext cx="10170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0B3F835-26DA-44C4-8D0C-E31B7770890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10170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065120" y="3486960"/>
            <a:ext cx="10170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3C07937-972B-4BD9-A2EC-17D8BB4091C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65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276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C1C9396-0474-4B1D-A3BA-F589D95373F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503840" y="23781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0942560" y="23781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4065120" y="34869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503840" y="34869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0942560" y="3486960"/>
            <a:ext cx="3274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27280F1-0D6E-4A8A-B171-D798579A5DE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10170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70F2DE-4A46-4059-8CDF-EAE25A727C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C1A194-B8C0-46D9-8F38-FCF79F72EA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52406C-CD8A-4883-B809-F296D4C6C7F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41080" y="1419840"/>
            <a:ext cx="623736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353299-6FA2-48B9-9804-1C132791FE0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065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48D54B-010A-44BC-8A8F-B7D0CF5CBE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76120" y="34869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94BA96-5AFD-4E03-ABA7-9271C279EBF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065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76120" y="2378160"/>
            <a:ext cx="49626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065120" y="3486960"/>
            <a:ext cx="101700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7530D2-4245-4F5D-8BE1-FBF2ED88268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430539A-7EAD-4E6C-BDBE-341658983145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950" spc="-1" strike="noStrike">
                <a:latin typeface="Calibri"/>
              </a:rPr>
              <a:t>Click to edit the title text format</a:t>
            </a:r>
            <a:endParaRPr b="0" lang="en-IN" sz="39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065120" y="2378160"/>
            <a:ext cx="101700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AE737CC-6417-4E16-9B57-CE3725AFFA98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jpeg"/><Relationship Id="rId8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jpe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jpeg"/><Relationship Id="rId5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9290520" y="1253160"/>
            <a:ext cx="7566120" cy="122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240" indent="-720"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0"/>
              </a:tabLst>
            </a:pPr>
            <a:r>
              <a:rPr b="1" lang="en-IN" sz="8950" spc="4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895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950" spc="-12" strike="noStrike">
                <a:solidFill>
                  <a:srgbClr val="ffffff"/>
                </a:solidFill>
                <a:latin typeface="Cambria"/>
              </a:rPr>
              <a:t>Mysteries: </a:t>
            </a:r>
            <a:r>
              <a:rPr b="1" lang="en-IN" sz="8950" spc="-1" strike="noStrike">
                <a:solidFill>
                  <a:srgbClr val="ffffff"/>
                </a:solidFill>
                <a:latin typeface="Cambria"/>
              </a:rPr>
              <a:t>Navigating</a:t>
            </a:r>
            <a:r>
              <a:rPr b="1" lang="en-IN" sz="8950" spc="-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950" spc="-1" strike="noStrike">
                <a:solidFill>
                  <a:srgbClr val="ffffff"/>
                </a:solidFill>
                <a:latin typeface="Cambria"/>
              </a:rPr>
              <a:t>Labyrinth</a:t>
            </a:r>
            <a:r>
              <a:rPr b="1" lang="en-IN" sz="8950" spc="3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4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1" lang="en-IN" sz="8950" spc="-12" strike="noStrike">
                <a:solidFill>
                  <a:srgbClr val="ffffff"/>
                </a:solidFill>
                <a:latin typeface="Cambria"/>
              </a:rPr>
              <a:t>Nonlinear Equations</a:t>
            </a:r>
            <a:endParaRPr b="0" lang="en-IN" sz="895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4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6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57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8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9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61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212760"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39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Nonlinear</a:t>
            </a:r>
            <a:endParaRPr b="0" lang="en-IN" sz="3950" spc="-1" strike="noStrike">
              <a:latin typeface="Calibri"/>
            </a:endParaRPr>
          </a:p>
          <a:p>
            <a:pPr marL="212760"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Equations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2010600" y="2950200"/>
            <a:ext cx="3167640" cy="307080"/>
          </a:xfrm>
          <a:prstGeom prst="rect">
            <a:avLst/>
          </a:prstGeom>
          <a:ln w="0">
            <a:noFill/>
          </a:ln>
        </p:spPr>
      </p:pic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4991400" y="4712040"/>
            <a:ext cx="1983960" cy="30708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1617840" y="5150160"/>
            <a:ext cx="1322280" cy="247320"/>
          </a:xfrm>
          <a:prstGeom prst="rect">
            <a:avLst/>
          </a:prstGeom>
          <a:ln w="0">
            <a:noFill/>
          </a:ln>
        </p:spPr>
      </p:pic>
      <p:sp>
        <p:nvSpPr>
          <p:cNvPr id="89" name="object 6"/>
          <p:cNvSpPr/>
          <p:nvPr/>
        </p:nvSpPr>
        <p:spPr>
          <a:xfrm>
            <a:off x="1745280" y="2808360"/>
            <a:ext cx="5933160" cy="47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indent="3499560" algn="r">
              <a:lnSpc>
                <a:spcPct val="118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unsung </a:t>
            </a:r>
            <a:r>
              <a:rPr b="0" lang="en-IN" sz="2450" spc="-1" strike="noStrike">
                <a:latin typeface="Verdana"/>
              </a:rPr>
              <a:t>heroes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mathematics,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presenting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challenges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intriguing </a:t>
            </a:r>
            <a:r>
              <a:rPr b="0" lang="en-IN" sz="2450" spc="-26" strike="noStrike">
                <a:latin typeface="Verdana"/>
              </a:rPr>
              <a:t>solutions.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presentation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guide </a:t>
            </a:r>
            <a:r>
              <a:rPr b="0" lang="en-IN" sz="2450" spc="-1" strike="noStrike">
                <a:latin typeface="Verdana"/>
              </a:rPr>
              <a:t>you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530280" indent="743760" algn="just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unlocking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mysteries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within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</a:t>
            </a:r>
            <a:r>
              <a:rPr b="0" lang="en-IN" sz="2450" spc="-1" strike="noStrike">
                <a:latin typeface="Verdana"/>
              </a:rPr>
              <a:t>intricate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structures.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Join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</a:t>
            </a:r>
            <a:endParaRPr b="0" lang="en-IN" sz="2450" spc="-1" strike="noStrike">
              <a:latin typeface="Arial"/>
            </a:endParaRPr>
          </a:p>
          <a:p>
            <a:pPr marL="2579400" indent="743760" algn="just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adventurous</a:t>
            </a:r>
            <a:r>
              <a:rPr b="0" lang="en-IN" sz="2450" spc="43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journey!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0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5080" bIns="0" anchor="t">
            <a:noAutofit/>
          </a:bodyPr>
          <a:p>
            <a:pPr marL="246240">
              <a:lnSpc>
                <a:spcPct val="100000"/>
              </a:lnSpc>
              <a:spcBef>
                <a:spcPts val="1851"/>
              </a:spcBef>
              <a:buNone/>
            </a:pPr>
            <a:r>
              <a:rPr b="1" lang="en-IN" sz="4400" spc="-21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1" lang="en-IN" sz="4400" spc="-16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400" spc="-1" strike="noStrike">
                <a:solidFill>
                  <a:srgbClr val="ffffff"/>
                </a:solidFill>
                <a:latin typeface="Cambria"/>
              </a:rPr>
              <a:t>Are</a:t>
            </a:r>
            <a:r>
              <a:rPr b="1" lang="en-IN" sz="440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400" spc="-1" strike="noStrike">
                <a:solidFill>
                  <a:srgbClr val="ffffff"/>
                </a:solidFill>
                <a:latin typeface="Cambria"/>
              </a:rPr>
              <a:t>Nonlinear</a:t>
            </a:r>
            <a:r>
              <a:rPr b="1" lang="en-IN" sz="4400" spc="-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400" spc="-12" strike="noStrike">
                <a:solidFill>
                  <a:srgbClr val="ffffff"/>
                </a:solidFill>
                <a:latin typeface="Cambria"/>
              </a:rPr>
              <a:t>Equations?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93" name="object 4" descr=""/>
          <p:cNvPicPr/>
          <p:nvPr/>
        </p:nvPicPr>
        <p:blipFill>
          <a:blip r:embed="rId2"/>
          <a:stretch/>
        </p:blipFill>
        <p:spPr>
          <a:xfrm>
            <a:off x="12202560" y="3458520"/>
            <a:ext cx="2507040" cy="307080"/>
          </a:xfrm>
          <a:prstGeom prst="rect">
            <a:avLst/>
          </a:prstGeom>
          <a:ln w="0">
            <a:noFill/>
          </a:ln>
        </p:spPr>
      </p:pic>
      <p:pic>
        <p:nvPicPr>
          <p:cNvPr id="94" name="object 5" descr=""/>
          <p:cNvPicPr/>
          <p:nvPr/>
        </p:nvPicPr>
        <p:blipFill>
          <a:blip r:embed="rId3"/>
          <a:stretch/>
        </p:blipFill>
        <p:spPr>
          <a:xfrm>
            <a:off x="14887080" y="3458520"/>
            <a:ext cx="1469880" cy="2473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6" descr=""/>
          <p:cNvPicPr/>
          <p:nvPr/>
        </p:nvPicPr>
        <p:blipFill>
          <a:blip r:embed="rId4"/>
          <a:stretch/>
        </p:blipFill>
        <p:spPr>
          <a:xfrm>
            <a:off x="9761760" y="3897000"/>
            <a:ext cx="1563120" cy="307080"/>
          </a:xfrm>
          <a:prstGeom prst="rect">
            <a:avLst/>
          </a:prstGeom>
          <a:ln w="0">
            <a:noFill/>
          </a:ln>
        </p:spPr>
      </p:pic>
      <p:pic>
        <p:nvPicPr>
          <p:cNvPr id="96" name="object 7" descr=""/>
          <p:cNvPicPr/>
          <p:nvPr/>
        </p:nvPicPr>
        <p:blipFill>
          <a:blip r:embed="rId5"/>
          <a:stretch/>
        </p:blipFill>
        <p:spPr>
          <a:xfrm>
            <a:off x="11845080" y="5657400"/>
            <a:ext cx="1715400" cy="309960"/>
          </a:xfrm>
          <a:prstGeom prst="rect">
            <a:avLst/>
          </a:prstGeom>
          <a:ln w="0">
            <a:noFill/>
          </a:ln>
        </p:spPr>
      </p:pic>
      <p:sp>
        <p:nvSpPr>
          <p:cNvPr id="97" name="object 8"/>
          <p:cNvSpPr/>
          <p:nvPr/>
        </p:nvSpPr>
        <p:spPr>
          <a:xfrm>
            <a:off x="9336240" y="3317040"/>
            <a:ext cx="7693200" cy="30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672480">
              <a:lnSpc>
                <a:spcPct val="100000"/>
              </a:lnSpc>
              <a:spcBef>
                <a:spcPts val="604"/>
              </a:spcBef>
              <a:buNone/>
              <a:tabLst>
                <a:tab algn="l" pos="537012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contrast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26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20880" indent="204732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involve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variables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raised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powers greater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than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involve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products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variables.</a:t>
            </a:r>
            <a:endParaRPr b="0" lang="en-IN" sz="2450" spc="-1" strike="noStrike">
              <a:latin typeface="Arial"/>
            </a:endParaRPr>
          </a:p>
          <a:p>
            <a:pPr marL="12600" indent="20473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3047400"/>
              </a:tabLst>
            </a:pP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modeling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2" strike="noStrike">
                <a:latin typeface="Verdana"/>
              </a:rPr>
              <a:t>world </a:t>
            </a:r>
            <a:r>
              <a:rPr b="0" lang="en-IN" sz="2450" spc="-1" strike="noStrike">
                <a:latin typeface="Verdana"/>
              </a:rPr>
              <a:t>phenomena,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from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physics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economics,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making </a:t>
            </a:r>
            <a:r>
              <a:rPr b="0" lang="en-IN" sz="2450" spc="94" strike="noStrike">
                <a:latin typeface="Verdana"/>
              </a:rPr>
              <a:t>them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" strike="noStrike">
                <a:latin typeface="Verdana"/>
              </a:rPr>
              <a:t>area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study.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78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1852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700" spc="97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1" lang="en-IN" sz="5700" spc="-111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1" lang="en-IN" sz="5700" spc="-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5700" spc="-1" strike="noStrike">
              <a:latin typeface="Calibri"/>
            </a:endParaRPr>
          </a:p>
        </p:txBody>
      </p:sp>
      <p:pic>
        <p:nvPicPr>
          <p:cNvPr id="100" name="object 4" descr=""/>
          <p:cNvPicPr/>
          <p:nvPr/>
        </p:nvPicPr>
        <p:blipFill>
          <a:blip r:embed="rId2"/>
          <a:stretch/>
        </p:blipFill>
        <p:spPr>
          <a:xfrm>
            <a:off x="11176200" y="3897000"/>
            <a:ext cx="2911680" cy="3085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5" descr=""/>
          <p:cNvPicPr/>
          <p:nvPr/>
        </p:nvPicPr>
        <p:blipFill>
          <a:blip r:embed="rId3"/>
          <a:stretch/>
        </p:blipFill>
        <p:spPr>
          <a:xfrm>
            <a:off x="9765720" y="4335120"/>
            <a:ext cx="2431080" cy="308520"/>
          </a:xfrm>
          <a:prstGeom prst="rect">
            <a:avLst/>
          </a:prstGeom>
          <a:ln w="0">
            <a:noFill/>
          </a:ln>
        </p:spPr>
      </p:pic>
      <p:sp>
        <p:nvSpPr>
          <p:cNvPr id="102" name="object 6"/>
          <p:cNvSpPr/>
          <p:nvPr/>
        </p:nvSpPr>
        <p:spPr>
          <a:xfrm>
            <a:off x="9816480" y="3377880"/>
            <a:ext cx="67327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everywhere!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From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3" name="object 7"/>
          <p:cNvSpPr/>
          <p:nvPr/>
        </p:nvSpPr>
        <p:spPr>
          <a:xfrm>
            <a:off x="9408240" y="3816000"/>
            <a:ext cx="16664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49" strike="noStrike">
                <a:latin typeface="Verdana"/>
              </a:rPr>
              <a:t>predicting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4" name="object 8" descr=""/>
          <p:cNvPicPr/>
          <p:nvPr/>
        </p:nvPicPr>
        <p:blipFill>
          <a:blip r:embed="rId4"/>
          <a:stretch/>
        </p:blipFill>
        <p:spPr>
          <a:xfrm>
            <a:off x="15069960" y="5219280"/>
            <a:ext cx="1873440" cy="309960"/>
          </a:xfrm>
          <a:prstGeom prst="rect">
            <a:avLst/>
          </a:prstGeom>
          <a:ln w="0">
            <a:noFill/>
          </a:ln>
        </p:spPr>
      </p:pic>
      <p:sp>
        <p:nvSpPr>
          <p:cNvPr id="105" name="object 9"/>
          <p:cNvSpPr/>
          <p:nvPr/>
        </p:nvSpPr>
        <p:spPr>
          <a:xfrm>
            <a:off x="12185280" y="3755160"/>
            <a:ext cx="477180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2001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understanding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make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sense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6" name="object 10"/>
          <p:cNvSpPr/>
          <p:nvPr/>
        </p:nvSpPr>
        <p:spPr>
          <a:xfrm>
            <a:off x="9408240" y="4640760"/>
            <a:ext cx="6880320" cy="16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8679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72" strike="noStrike">
                <a:latin typeface="Verdana"/>
              </a:rPr>
              <a:t>systems.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exploring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applications,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appreciate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680760" indent="86796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daily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lives.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Methods</a:t>
            </a:r>
            <a:r>
              <a:rPr b="1" lang="en-IN" sz="5550" spc="14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5550" spc="14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2" strike="noStrike">
                <a:solidFill>
                  <a:srgbClr val="000000"/>
                </a:solidFill>
                <a:latin typeface="Cambria"/>
              </a:rPr>
              <a:t>Solving</a:t>
            </a:r>
            <a:endParaRPr b="0" lang="en-IN" sz="5550" spc="-1" strike="noStrike">
              <a:latin typeface="Calibri"/>
            </a:endParaRPr>
          </a:p>
        </p:txBody>
      </p:sp>
      <p:pic>
        <p:nvPicPr>
          <p:cNvPr id="108" name="object 3" descr=""/>
          <p:cNvPicPr/>
          <p:nvPr/>
        </p:nvPicPr>
        <p:blipFill>
          <a:blip r:embed="rId1"/>
          <a:stretch/>
        </p:blipFill>
        <p:spPr>
          <a:xfrm>
            <a:off x="1658520" y="3826440"/>
            <a:ext cx="2967120" cy="30852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4" descr=""/>
          <p:cNvPicPr/>
          <p:nvPr/>
        </p:nvPicPr>
        <p:blipFill>
          <a:blip r:embed="rId2"/>
          <a:stretch/>
        </p:blipFill>
        <p:spPr>
          <a:xfrm>
            <a:off x="2899800" y="3388320"/>
            <a:ext cx="1429200" cy="308520"/>
          </a:xfrm>
          <a:prstGeom prst="rect">
            <a:avLst/>
          </a:prstGeom>
          <a:ln w="0">
            <a:noFill/>
          </a:ln>
        </p:spPr>
      </p:pic>
      <p:pic>
        <p:nvPicPr>
          <p:cNvPr id="110" name="object 5" descr=""/>
          <p:cNvPicPr/>
          <p:nvPr/>
        </p:nvPicPr>
        <p:blipFill>
          <a:blip r:embed="rId3"/>
          <a:stretch/>
        </p:blipFill>
        <p:spPr>
          <a:xfrm>
            <a:off x="4807800" y="3826440"/>
            <a:ext cx="2773080" cy="247320"/>
          </a:xfrm>
          <a:prstGeom prst="rect">
            <a:avLst/>
          </a:prstGeom>
          <a:ln w="0">
            <a:noFill/>
          </a:ln>
        </p:spPr>
      </p:pic>
      <p:pic>
        <p:nvPicPr>
          <p:cNvPr id="111" name="object 6" descr=""/>
          <p:cNvPicPr/>
          <p:nvPr/>
        </p:nvPicPr>
        <p:blipFill>
          <a:blip r:embed="rId4"/>
          <a:stretch/>
        </p:blipFill>
        <p:spPr>
          <a:xfrm>
            <a:off x="2658600" y="4273920"/>
            <a:ext cx="2883960" cy="308520"/>
          </a:xfrm>
          <a:prstGeom prst="rect">
            <a:avLst/>
          </a:prstGeom>
          <a:ln w="0">
            <a:noFill/>
          </a:ln>
        </p:spPr>
      </p:pic>
      <p:sp>
        <p:nvSpPr>
          <p:cNvPr id="112" name="object 7"/>
          <p:cNvSpPr/>
          <p:nvPr/>
        </p:nvSpPr>
        <p:spPr>
          <a:xfrm>
            <a:off x="1845360" y="2808360"/>
            <a:ext cx="583344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80" strike="noStrike">
                <a:latin typeface="Verdana"/>
              </a:rPr>
              <a:t>task.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Techniques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like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3" name="object 8"/>
          <p:cNvSpPr/>
          <p:nvPr/>
        </p:nvSpPr>
        <p:spPr>
          <a:xfrm>
            <a:off x="4609800" y="374544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4" name="object 9"/>
          <p:cNvSpPr/>
          <p:nvPr/>
        </p:nvSpPr>
        <p:spPr>
          <a:xfrm>
            <a:off x="1921320" y="4193280"/>
            <a:ext cx="6364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5" name="object 10" descr=""/>
          <p:cNvPicPr/>
          <p:nvPr/>
        </p:nvPicPr>
        <p:blipFill>
          <a:blip r:embed="rId5"/>
          <a:stretch/>
        </p:blipFill>
        <p:spPr>
          <a:xfrm>
            <a:off x="3353400" y="6026760"/>
            <a:ext cx="1838520" cy="308520"/>
          </a:xfrm>
          <a:prstGeom prst="rect">
            <a:avLst/>
          </a:prstGeom>
          <a:ln w="0">
            <a:noFill/>
          </a:ln>
        </p:spPr>
      </p:pic>
      <p:sp>
        <p:nvSpPr>
          <p:cNvPr id="116" name="object 11"/>
          <p:cNvSpPr/>
          <p:nvPr/>
        </p:nvSpPr>
        <p:spPr>
          <a:xfrm>
            <a:off x="5609520" y="3675240"/>
            <a:ext cx="206928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algn="r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12" strike="noStrike">
                <a:latin typeface="Verdana"/>
              </a:rPr>
              <a:t>play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crucial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7" name="object 12" descr=""/>
          <p:cNvPicPr/>
          <p:nvPr/>
        </p:nvPicPr>
        <p:blipFill>
          <a:blip r:embed="rId6"/>
          <a:stretch/>
        </p:blipFill>
        <p:spPr>
          <a:xfrm>
            <a:off x="6017400" y="6026760"/>
            <a:ext cx="1563120" cy="308520"/>
          </a:xfrm>
          <a:prstGeom prst="rect">
            <a:avLst/>
          </a:prstGeom>
          <a:ln w="0">
            <a:noFill/>
          </a:ln>
        </p:spPr>
      </p:pic>
      <p:sp>
        <p:nvSpPr>
          <p:cNvPr id="118" name="object 13"/>
          <p:cNvSpPr/>
          <p:nvPr/>
        </p:nvSpPr>
        <p:spPr>
          <a:xfrm>
            <a:off x="1679760" y="4570560"/>
            <a:ext cx="5999040" cy="21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00160" indent="-18792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solutions.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method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own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strengths,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making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techniques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both</a:t>
            </a:r>
            <a:endParaRPr b="0" lang="en-IN" sz="2450" spc="-1" strike="noStrike">
              <a:latin typeface="Arial"/>
            </a:endParaRPr>
          </a:p>
          <a:p>
            <a:pPr marL="200160" indent="-18792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230580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9" name="object 14" descr=""/>
          <p:cNvPicPr/>
          <p:nvPr/>
        </p:nvPicPr>
        <p:blipFill>
          <a:blip r:embed="rId7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21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2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0553040" y="1494360"/>
            <a:ext cx="6107040" cy="18417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Challenges</a:t>
            </a:r>
            <a:r>
              <a:rPr b="1" lang="en-IN" sz="6000" spc="43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-12" strike="noStrike">
                <a:solidFill>
                  <a:srgbClr val="000000"/>
                </a:solidFill>
                <a:latin typeface="Cambria"/>
              </a:rPr>
              <a:t>Faced</a:t>
            </a:r>
            <a:endParaRPr b="0" lang="en-IN" sz="6000" spc="-1" strike="noStrike">
              <a:latin typeface="Calibri"/>
            </a:endParaRPr>
          </a:p>
        </p:txBody>
      </p:sp>
      <p:pic>
        <p:nvPicPr>
          <p:cNvPr id="124" name="object 6" descr=""/>
          <p:cNvPicPr/>
          <p:nvPr/>
        </p:nvPicPr>
        <p:blipFill>
          <a:blip r:embed="rId2"/>
          <a:stretch/>
        </p:blipFill>
        <p:spPr>
          <a:xfrm>
            <a:off x="10580400" y="3631320"/>
            <a:ext cx="1690920" cy="30852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7" descr=""/>
          <p:cNvPicPr/>
          <p:nvPr/>
        </p:nvPicPr>
        <p:blipFill>
          <a:blip r:embed="rId3"/>
          <a:stretch/>
        </p:blipFill>
        <p:spPr>
          <a:xfrm>
            <a:off x="10572120" y="4012200"/>
            <a:ext cx="1418040" cy="24732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8" descr=""/>
          <p:cNvPicPr/>
          <p:nvPr/>
        </p:nvPicPr>
        <p:blipFill>
          <a:blip r:embed="rId4"/>
          <a:stretch/>
        </p:blipFill>
        <p:spPr>
          <a:xfrm>
            <a:off x="10580400" y="4393440"/>
            <a:ext cx="1644840" cy="247320"/>
          </a:xfrm>
          <a:prstGeom prst="rect">
            <a:avLst/>
          </a:prstGeom>
          <a:ln w="0">
            <a:noFill/>
          </a:ln>
        </p:spPr>
      </p:pic>
      <p:pic>
        <p:nvPicPr>
          <p:cNvPr id="127" name="object 9" descr=""/>
          <p:cNvPicPr/>
          <p:nvPr/>
        </p:nvPicPr>
        <p:blipFill>
          <a:blip r:embed="rId5"/>
          <a:stretch/>
        </p:blipFill>
        <p:spPr>
          <a:xfrm>
            <a:off x="14742000" y="3631320"/>
            <a:ext cx="1297440" cy="30708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10" descr=""/>
          <p:cNvPicPr/>
          <p:nvPr/>
        </p:nvPicPr>
        <p:blipFill>
          <a:blip r:embed="rId6"/>
          <a:stretch/>
        </p:blipFill>
        <p:spPr>
          <a:xfrm>
            <a:off x="12142800" y="4012200"/>
            <a:ext cx="2878200" cy="30852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11" descr=""/>
          <p:cNvPicPr/>
          <p:nvPr/>
        </p:nvPicPr>
        <p:blipFill>
          <a:blip r:embed="rId7"/>
          <a:stretch/>
        </p:blipFill>
        <p:spPr>
          <a:xfrm>
            <a:off x="13079520" y="4393440"/>
            <a:ext cx="1736280" cy="308520"/>
          </a:xfrm>
          <a:prstGeom prst="rect">
            <a:avLst/>
          </a:prstGeom>
          <a:ln w="0">
            <a:noFill/>
          </a:ln>
        </p:spPr>
      </p:pic>
      <p:sp>
        <p:nvSpPr>
          <p:cNvPr id="130" name="object 12"/>
          <p:cNvSpPr/>
          <p:nvPr/>
        </p:nvSpPr>
        <p:spPr>
          <a:xfrm>
            <a:off x="10553040" y="2788560"/>
            <a:ext cx="595008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latin typeface="Verdana"/>
              </a:rPr>
              <a:t>Despite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beauty,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nonlinear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present</a:t>
            </a:r>
            <a:r>
              <a:rPr b="0" lang="en-IN" sz="2450" spc="69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numerous</a:t>
            </a:r>
            <a:endParaRPr b="0" lang="en-IN" sz="2450" spc="-1" strike="noStrike">
              <a:latin typeface="Arial"/>
            </a:endParaRPr>
          </a:p>
          <a:p>
            <a:pPr marL="171504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72" strike="noStrike">
                <a:latin typeface="Verdana"/>
              </a:rPr>
              <a:t>Issues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43388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668960">
              <a:lnSpc>
                <a:spcPct val="100000"/>
              </a:lnSpc>
              <a:spcBef>
                <a:spcPts val="60"/>
              </a:spcBef>
              <a:buNone/>
              <a:tabLst>
                <a:tab algn="l" pos="432864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328640"/>
              </a:tabLst>
            </a:pPr>
            <a:r>
              <a:rPr b="0" lang="en-IN" sz="2450" spc="-1" strike="noStrike">
                <a:latin typeface="Verdana"/>
              </a:rPr>
              <a:t>calculations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make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them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-1" strike="noStrike">
                <a:latin typeface="Verdana"/>
              </a:rPr>
              <a:t>true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test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ingenuity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creativity.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241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650" spc="-55" strike="noStrike">
                <a:solidFill>
                  <a:srgbClr val="000000"/>
                </a:solidFill>
                <a:latin typeface="Cambria"/>
              </a:rPr>
              <a:t>Innovative</a:t>
            </a:r>
            <a:r>
              <a:rPr b="1" lang="en-IN" sz="4650" spc="-17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650" spc="-12" strike="noStrike">
                <a:solidFill>
                  <a:srgbClr val="000000"/>
                </a:solidFill>
                <a:latin typeface="Cambria"/>
              </a:rPr>
              <a:t>Approaches</a:t>
            </a:r>
            <a:endParaRPr b="0" lang="en-IN" sz="4650" spc="-1" strike="noStrike">
              <a:latin typeface="Calibri"/>
            </a:endParaRPr>
          </a:p>
        </p:txBody>
      </p:sp>
      <p:pic>
        <p:nvPicPr>
          <p:cNvPr id="132" name="object 3" descr=""/>
          <p:cNvPicPr/>
          <p:nvPr/>
        </p:nvPicPr>
        <p:blipFill>
          <a:blip r:embed="rId1"/>
          <a:stretch/>
        </p:blipFill>
        <p:spPr>
          <a:xfrm>
            <a:off x="4887000" y="3826440"/>
            <a:ext cx="2034720" cy="30852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4" descr=""/>
          <p:cNvPicPr/>
          <p:nvPr/>
        </p:nvPicPr>
        <p:blipFill>
          <a:blip r:embed="rId2"/>
          <a:stretch/>
        </p:blipFill>
        <p:spPr>
          <a:xfrm>
            <a:off x="1975680" y="3826440"/>
            <a:ext cx="2729160" cy="30852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5" descr=""/>
          <p:cNvPicPr/>
          <p:nvPr/>
        </p:nvPicPr>
        <p:blipFill>
          <a:blip r:embed="rId3"/>
          <a:stretch/>
        </p:blipFill>
        <p:spPr>
          <a:xfrm>
            <a:off x="1765800" y="4273920"/>
            <a:ext cx="2845440" cy="247320"/>
          </a:xfrm>
          <a:prstGeom prst="rect">
            <a:avLst/>
          </a:prstGeom>
          <a:ln w="0">
            <a:noFill/>
          </a:ln>
        </p:spPr>
      </p:pic>
      <p:sp>
        <p:nvSpPr>
          <p:cNvPr id="135" name="object 6"/>
          <p:cNvSpPr/>
          <p:nvPr/>
        </p:nvSpPr>
        <p:spPr>
          <a:xfrm>
            <a:off x="1510560" y="2808360"/>
            <a:ext cx="6167880" cy="351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2600" indent="1390680" algn="r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Creativity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key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when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tackling </a:t>
            </a: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-1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equations!</a:t>
            </a:r>
            <a:r>
              <a:rPr b="0" lang="en-IN" sz="2450" spc="-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Techniques</a:t>
            </a:r>
            <a:r>
              <a:rPr b="0" lang="en-IN" sz="2450" spc="-7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such </a:t>
            </a:r>
            <a:r>
              <a:rPr b="0" lang="en-IN" sz="2450" spc="-26" strike="noStrike">
                <a:latin typeface="Verdana"/>
              </a:rPr>
              <a:t>as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paving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way</a:t>
            </a:r>
            <a:endParaRPr b="0" lang="en-IN" sz="2450" spc="-1" strike="noStrike">
              <a:latin typeface="Arial"/>
            </a:endParaRPr>
          </a:p>
          <a:p>
            <a:pPr marL="201960" indent="2844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new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solutions.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thinking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outside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92" strike="noStrike">
                <a:latin typeface="Verdana"/>
              </a:rPr>
              <a:t>box,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new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pathways</a:t>
            </a:r>
            <a:endParaRPr b="0" lang="en-IN" sz="2450" spc="-1" strike="noStrike">
              <a:latin typeface="Arial"/>
            </a:endParaRPr>
          </a:p>
          <a:p>
            <a:pPr marL="201960" indent="2844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understanding.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6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441080" y="1419840"/>
            <a:ext cx="623736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614960"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Future</a:t>
            </a:r>
            <a:r>
              <a:rPr b="1" lang="en-IN" sz="3950" spc="10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3950" spc="10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Nonlinear</a:t>
            </a:r>
            <a:endParaRPr b="0" lang="en-IN" sz="3950" spc="-1" strike="noStrike">
              <a:latin typeface="Calibri"/>
            </a:endParaRPr>
          </a:p>
          <a:p>
            <a:pPr marL="1614960"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Equations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38" name="object 3" descr=""/>
          <p:cNvPicPr/>
          <p:nvPr/>
        </p:nvPicPr>
        <p:blipFill>
          <a:blip r:embed="rId1"/>
          <a:stretch/>
        </p:blipFill>
        <p:spPr>
          <a:xfrm>
            <a:off x="3530520" y="3826440"/>
            <a:ext cx="1590840" cy="307080"/>
          </a:xfrm>
          <a:prstGeom prst="rect">
            <a:avLst/>
          </a:prstGeom>
          <a:ln w="0">
            <a:noFill/>
          </a:ln>
        </p:spPr>
      </p:pic>
      <p:pic>
        <p:nvPicPr>
          <p:cNvPr id="139" name="object 4" descr=""/>
          <p:cNvPicPr/>
          <p:nvPr/>
        </p:nvPicPr>
        <p:blipFill>
          <a:blip r:embed="rId2"/>
          <a:stretch/>
        </p:blipFill>
        <p:spPr>
          <a:xfrm>
            <a:off x="3660480" y="4273920"/>
            <a:ext cx="3395520" cy="307080"/>
          </a:xfrm>
          <a:prstGeom prst="rect">
            <a:avLst/>
          </a:prstGeom>
          <a:ln w="0">
            <a:noFill/>
          </a:ln>
        </p:spPr>
      </p:pic>
      <p:pic>
        <p:nvPicPr>
          <p:cNvPr id="140" name="object 5" descr=""/>
          <p:cNvPicPr/>
          <p:nvPr/>
        </p:nvPicPr>
        <p:blipFill>
          <a:blip r:embed="rId3"/>
          <a:stretch/>
        </p:blipFill>
        <p:spPr>
          <a:xfrm>
            <a:off x="1594440" y="4273920"/>
            <a:ext cx="1258920" cy="308520"/>
          </a:xfrm>
          <a:prstGeom prst="rect">
            <a:avLst/>
          </a:prstGeom>
          <a:ln w="0">
            <a:noFill/>
          </a:ln>
        </p:spPr>
      </p:pic>
      <p:sp>
        <p:nvSpPr>
          <p:cNvPr id="141" name="object 6"/>
          <p:cNvSpPr/>
          <p:nvPr/>
        </p:nvSpPr>
        <p:spPr>
          <a:xfrm>
            <a:off x="1833840" y="2808360"/>
            <a:ext cx="584496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651600" indent="-6393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As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technology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advances,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study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9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9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4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becoming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2" name="object 7"/>
          <p:cNvSpPr/>
          <p:nvPr/>
        </p:nvSpPr>
        <p:spPr>
          <a:xfrm>
            <a:off x="1522080" y="3675240"/>
            <a:ext cx="205452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marL="12600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-12" strike="noStrike">
                <a:latin typeface="Verdana"/>
              </a:rPr>
              <a:t>increasingly</a:t>
            </a:r>
            <a:endParaRPr b="0" lang="en-IN" sz="2450" spc="-1" strike="noStrike">
              <a:latin typeface="Arial"/>
            </a:endParaRPr>
          </a:p>
          <a:p>
            <a:pPr marL="1429920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3" name="object 8"/>
          <p:cNvSpPr/>
          <p:nvPr/>
        </p:nvSpPr>
        <p:spPr>
          <a:xfrm>
            <a:off x="5104080" y="3675240"/>
            <a:ext cx="2574720" cy="12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algn="r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With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rise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4" name="object 9"/>
          <p:cNvSpPr/>
          <p:nvPr/>
        </p:nvSpPr>
        <p:spPr>
          <a:xfrm>
            <a:off x="2100240" y="4570560"/>
            <a:ext cx="5578200" cy="175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39240" indent="-2736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brink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groundbreaking </a:t>
            </a:r>
            <a:r>
              <a:rPr b="0" lang="en-IN" sz="2450" spc="-12" strike="noStrike">
                <a:latin typeface="Verdana"/>
              </a:rPr>
              <a:t>discoveries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could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revolutionize</a:t>
            </a:r>
            <a:endParaRPr b="0" lang="en-IN" sz="2450" spc="-1" strike="noStrike">
              <a:latin typeface="Arial"/>
            </a:endParaRPr>
          </a:p>
          <a:p>
            <a:pPr marL="39240" indent="-2736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5" name="object 10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47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8" name="object 4" descr=""/>
            <p:cNvPicPr/>
            <p:nvPr/>
          </p:nvPicPr>
          <p:blipFill>
            <a:blip r:embed="rId1"/>
            <a:stretch/>
          </p:blipFill>
          <p:spPr>
            <a:xfrm>
              <a:off x="11450160" y="4772520"/>
              <a:ext cx="1334520" cy="276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9" name="object 5" descr=""/>
            <p:cNvPicPr/>
            <p:nvPr/>
          </p:nvPicPr>
          <p:blipFill>
            <a:blip r:embed="rId2"/>
            <a:stretch/>
          </p:blipFill>
          <p:spPr>
            <a:xfrm>
              <a:off x="7295760" y="5121720"/>
              <a:ext cx="198396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0" name="object 6" descr=""/>
            <p:cNvPicPr/>
            <p:nvPr/>
          </p:nvPicPr>
          <p:blipFill>
            <a:blip r:embed="rId3"/>
            <a:stretch/>
          </p:blipFill>
          <p:spPr>
            <a:xfrm>
              <a:off x="9219240" y="6264720"/>
              <a:ext cx="1233360" cy="30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1" name="PlaceHolder 1"/>
          <p:cNvSpPr>
            <a:spLocks noGrp="1"/>
          </p:cNvSpPr>
          <p:nvPr>
            <p:ph/>
          </p:nvPr>
        </p:nvSpPr>
        <p:spPr>
          <a:xfrm>
            <a:off x="4065120" y="2378160"/>
            <a:ext cx="1017000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760840" indent="-274896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12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49" strike="noStrike">
                <a:solidFill>
                  <a:srgbClr val="000000"/>
                </a:solidFill>
                <a:latin typeface="Cambria"/>
              </a:rPr>
              <a:t>Embrace</a:t>
            </a:r>
            <a:r>
              <a:rPr b="1" lang="en-IN" sz="685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6850" spc="43" strike="noStrike">
                <a:solidFill>
                  <a:srgbClr val="000000"/>
                </a:solidFill>
                <a:latin typeface="Cambria"/>
              </a:rPr>
              <a:t>Complexity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52" name="object 8"/>
          <p:cNvSpPr/>
          <p:nvPr/>
        </p:nvSpPr>
        <p:spPr>
          <a:xfrm>
            <a:off x="4217400" y="4660200"/>
            <a:ext cx="9844200" cy="19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-72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universe.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embracing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challenges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exploring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innovative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solutions,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mysteries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them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problems.</a:t>
            </a:r>
            <a:endParaRPr b="0" lang="en-IN" sz="2450" spc="-1" strike="noStrike">
              <a:latin typeface="Arial"/>
            </a:endParaRPr>
          </a:p>
          <a:p>
            <a:pPr marL="12600" indent="-720" algn="ctr">
              <a:lnSpc>
                <a:spcPct val="100000"/>
              </a:lnSpc>
              <a:spcBef>
                <a:spcPts val="60"/>
              </a:spcBef>
              <a:buNone/>
              <a:tabLst>
                <a:tab algn="l" pos="4221360"/>
              </a:tabLst>
            </a:pP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2" strike="noStrike">
                <a:latin typeface="Verdana"/>
              </a:rPr>
              <a:t>together!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2024-12-18T06:27:07Z</dcterms:created>
  <dc:creator/>
  <dc:description/>
  <dc:language>en-IN</dc:language>
  <cp:lastModifiedBy/>
  <dcterms:modified xsi:type="dcterms:W3CDTF">2025-01-24T12:48:26Z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