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4" r:id="rId5"/>
    <p:sldId id="265" r:id="rId6"/>
    <p:sldId id="266" r:id="rId7"/>
    <p:sldId id="267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93" d="100"/>
          <a:sy n="93" d="100"/>
        </p:scale>
        <p:origin x="726" y="-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4473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821932" y="-102742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-66782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</Words>
  <Application>Microsoft Office PowerPoint</Application>
  <PresentationFormat>On-screen Show (16:9)</PresentationFormat>
  <Paragraphs>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6</cp:revision>
  <dcterms:created xsi:type="dcterms:W3CDTF">2021-02-22T11:25:15Z</dcterms:created>
  <dcterms:modified xsi:type="dcterms:W3CDTF">2021-02-27T14:10:41Z</dcterms:modified>
</cp:coreProperties>
</file>