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6.png" ContentType="image/png"/>
  <Override PartName="/ppt/media/image23.png" ContentType="image/png"/>
  <Override PartName="/ppt/media/image22.png" ContentType="image/png"/>
  <Override PartName="/ppt/media/image21.png" ContentType="image/png"/>
  <Override PartName="/ppt/media/image19.png" ContentType="image/png"/>
  <Override PartName="/ppt/media/image20.jpeg" ContentType="image/jpeg"/>
  <Override PartName="/ppt/media/image18.png" ContentType="image/png"/>
  <Override PartName="/ppt/media/image17.png" ContentType="image/png"/>
  <Override PartName="/ppt/media/image10.png" ContentType="image/png"/>
  <Override PartName="/ppt/media/image29.png" ContentType="image/png"/>
  <Override PartName="/ppt/media/image11.png" ContentType="image/png"/>
  <Override PartName="/ppt/media/image6.png" ContentType="image/png"/>
  <Override PartName="/ppt/media/image36.png" ContentType="image/png"/>
  <Override PartName="/ppt/media/image12.png" ContentType="image/png"/>
  <Override PartName="/ppt/media/image7.png" ContentType="image/png"/>
  <Override PartName="/ppt/media/image37.png" ContentType="image/png"/>
  <Override PartName="/ppt/media/image8.png" ContentType="image/png"/>
  <Override PartName="/ppt/media/image33.png" ContentType="image/png"/>
  <Override PartName="/ppt/media/image13.png" ContentType="image/png"/>
  <Override PartName="/ppt/media/image9.png" ContentType="image/png"/>
  <Override PartName="/ppt/media/image31.jpeg" ContentType="image/jpeg"/>
  <Override PartName="/ppt/media/image32.png" ContentType="image/png"/>
  <Override PartName="/ppt/media/image2.png" ContentType="image/png"/>
  <Override PartName="/ppt/media/image25.png" ContentType="image/png"/>
  <Override PartName="/ppt/media/image35.png" ContentType="image/png"/>
  <Override PartName="/ppt/media/image5.png" ContentType="image/png"/>
  <Override PartName="/ppt/media/image28.png" ContentType="image/png"/>
  <Override PartName="/ppt/media/image34.png" ContentType="image/png"/>
  <Override PartName="/ppt/media/image4.png" ContentType="image/png"/>
  <Override PartName="/ppt/media/image27.png" ContentType="image/png"/>
  <Override PartName="/ppt/media/image30.png" ContentType="image/png"/>
  <Override PartName="/ppt/media/image3.jpeg" ContentType="image/jpeg"/>
  <Override PartName="/ppt/media/image15.png" ContentType="image/png"/>
  <Override PartName="/ppt/media/image1.png" ContentType="image/png"/>
  <Override PartName="/ppt/media/image24.png" ContentType="image/png"/>
  <Override PartName="/ppt/media/image14.png" ContentType="image/png"/>
  <Override PartName="/ppt/media/image16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F4D9A4E-B1A8-48CC-8123-DDDCD2B7A24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4199400" y="556200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1EAED4-F1E9-4C87-AD88-8CBA564BBA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926028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765B47A-885C-4031-8073-C3184076E161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753876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1087776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419940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753876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1087776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8AD6C32-8353-4801-86A1-BC37295C948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340C202-075C-46A8-9624-930C6BC1A4F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199400" y="3865320"/>
            <a:ext cx="98766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4AB2EAC-4858-468C-8A65-46B92D7C0A6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98766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7BEC4FC-4665-474B-A107-C14D0F7C534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BB52601-A6D9-40B9-A31C-33CC9E3AC8A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F0BCF4D-BD28-4946-9B32-E3CC00817481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385560" y="1715040"/>
            <a:ext cx="17529120" cy="584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40B096A-4F48-4435-A3D6-BCE1103944C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8E660E6-7E01-430D-9259-38E7C2BEADA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4199400" y="3865320"/>
            <a:ext cx="98766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7837A3-F51A-46AD-BFAB-A5BA37F40E9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4"/>
          <p:cNvSpPr>
            <a:spLocks noGrp="1"/>
          </p:cNvSpPr>
          <p:nvPr>
            <p:ph/>
          </p:nvPr>
        </p:nvSpPr>
        <p:spPr>
          <a:xfrm>
            <a:off x="926028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8606BDC-AB25-405D-955A-7581551C1958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2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8BF44DF-654A-41ED-A340-49285517F89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4199400" y="556200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B4686B1-0636-4EA6-B6E0-56EE7719A2B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5"/>
          <p:cNvSpPr>
            <a:spLocks noGrp="1"/>
          </p:cNvSpPr>
          <p:nvPr>
            <p:ph/>
          </p:nvPr>
        </p:nvSpPr>
        <p:spPr>
          <a:xfrm>
            <a:off x="926028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A12378E-B83D-436D-A047-B2B3471E2D44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5" name="PlaceHolder 3"/>
          <p:cNvSpPr>
            <a:spLocks noGrp="1"/>
          </p:cNvSpPr>
          <p:nvPr>
            <p:ph/>
          </p:nvPr>
        </p:nvSpPr>
        <p:spPr>
          <a:xfrm>
            <a:off x="753876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6" name="PlaceHolder 4"/>
          <p:cNvSpPr>
            <a:spLocks noGrp="1"/>
          </p:cNvSpPr>
          <p:nvPr>
            <p:ph/>
          </p:nvPr>
        </p:nvSpPr>
        <p:spPr>
          <a:xfrm>
            <a:off x="10877760" y="386532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7" name="PlaceHolder 5"/>
          <p:cNvSpPr>
            <a:spLocks noGrp="1"/>
          </p:cNvSpPr>
          <p:nvPr>
            <p:ph/>
          </p:nvPr>
        </p:nvSpPr>
        <p:spPr>
          <a:xfrm>
            <a:off x="419940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8" name="PlaceHolder 6"/>
          <p:cNvSpPr>
            <a:spLocks noGrp="1"/>
          </p:cNvSpPr>
          <p:nvPr>
            <p:ph/>
          </p:nvPr>
        </p:nvSpPr>
        <p:spPr>
          <a:xfrm>
            <a:off x="753876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9" name="PlaceHolder 7"/>
          <p:cNvSpPr>
            <a:spLocks noGrp="1"/>
          </p:cNvSpPr>
          <p:nvPr>
            <p:ph/>
          </p:nvPr>
        </p:nvSpPr>
        <p:spPr>
          <a:xfrm>
            <a:off x="10877760" y="5562000"/>
            <a:ext cx="31798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D243A5F-ABB3-4267-8D5D-25EC8599322D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98766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4DE2A62-421E-4552-85FF-4C9F10E78B6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F133E3-F021-4E5B-90DF-48F645D4EC87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9F304D-E962-4576-93AC-3A46B069B59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385560" y="1715040"/>
            <a:ext cx="17529120" cy="584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D71DF77-977B-4035-83A5-61CB6C7333D3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9EF52B2-DB4A-4FD2-A75B-60B25F27486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9260280" y="556200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BACF3E-E96A-4BBF-9B28-7A177C8326A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19940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9260280" y="3865320"/>
            <a:ext cx="481968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199400" y="5562000"/>
            <a:ext cx="9876600" cy="1549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D77BAEC-332D-4A93-9556-942315B1F4B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 hidden="1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" name="bg object 17"/>
          <p:cNvSpPr/>
          <p:nvPr/>
        </p:nvSpPr>
        <p:spPr>
          <a:xfrm>
            <a:off x="15855120" y="5907600"/>
            <a:ext cx="2432880" cy="3476160"/>
          </a:xfrm>
          <a:custGeom>
            <a:avLst/>
            <a:gdLst/>
            <a:ah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3" name="bg object 18"/>
          <p:cNvSpPr/>
          <p:nvPr/>
        </p:nvSpPr>
        <p:spPr>
          <a:xfrm>
            <a:off x="8716680" y="8595360"/>
            <a:ext cx="2892240" cy="1692000"/>
          </a:xfrm>
          <a:custGeom>
            <a:avLst/>
            <a:gdLst/>
            <a:ah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" name="bg object 19"/>
          <p:cNvSpPr/>
          <p:nvPr/>
        </p:nvSpPr>
        <p:spPr>
          <a:xfrm>
            <a:off x="8132400" y="8057520"/>
            <a:ext cx="2371320" cy="2229840"/>
          </a:xfrm>
          <a:custGeom>
            <a:avLst/>
            <a:gdLst/>
            <a:ah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5" name="bg object 20"/>
          <p:cNvSpPr/>
          <p:nvPr/>
        </p:nvSpPr>
        <p:spPr>
          <a:xfrm>
            <a:off x="11900160" y="6900120"/>
            <a:ext cx="5771880" cy="3386880"/>
          </a:xfrm>
          <a:custGeom>
            <a:avLst/>
            <a:gdLst/>
            <a:ah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6" name="bg object 21"/>
          <p:cNvSpPr/>
          <p:nvPr/>
        </p:nvSpPr>
        <p:spPr>
          <a:xfrm>
            <a:off x="0" y="0"/>
            <a:ext cx="2343960" cy="2505960"/>
          </a:xfrm>
          <a:custGeom>
            <a:avLst/>
            <a:gdLst/>
            <a:ah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7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344A084-30BD-4EB7-8F02-45924F3DAEE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261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6000" spc="-1" strike="noStrike">
                <a:latin typeface="Calibri"/>
              </a:rPr>
              <a:t>Click to edit the title text format</a:t>
            </a:r>
            <a:endParaRPr b="0" lang="en-IN" sz="6000" spc="-1" strike="noStrike">
              <a:latin typeface="Calibri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199400" y="3865320"/>
            <a:ext cx="9876600" cy="3248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Click to edit the outline text format</a:t>
            </a:r>
            <a:endParaRPr b="0" lang="en-IN" sz="35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Second Outline Level</a:t>
            </a:r>
            <a:endParaRPr b="0" lang="en-IN" sz="35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Third Outline Level</a:t>
            </a:r>
            <a:endParaRPr b="0" lang="en-IN" sz="35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3500" spc="-1" strike="noStrike">
                <a:latin typeface="Calibri"/>
              </a:rPr>
              <a:t>Fourth Outline Level</a:t>
            </a:r>
            <a:endParaRPr b="0" lang="en-IN" sz="35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Fifth Outline Level</a:t>
            </a:r>
            <a:endParaRPr b="0" lang="en-IN" sz="35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Sixth Outline Level</a:t>
            </a:r>
            <a:endParaRPr b="0" lang="en-IN" sz="35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3500" spc="-1" strike="noStrike">
                <a:latin typeface="Calibri"/>
              </a:rPr>
              <a:t>Seventh Outline Level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873EDCF-CF07-45FE-B6FF-93593D6D3437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6.png"/><Relationship Id="rId2" Type="http://schemas.openxmlformats.org/officeDocument/2006/relationships/image" Target="../media/image37.png"/><Relationship Id="rId3" Type="http://schemas.openxmlformats.org/officeDocument/2006/relationships/hyperlink" Target="mailto:youremail@email.com" TargetMode="External"/><Relationship Id="rId4" Type="http://schemas.openxmlformats.org/officeDocument/2006/relationships/hyperlink" Target="http://www.yourwebsite.com/" TargetMode="External"/><Relationship Id="rId5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jpeg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image" Target="../media/image8.png"/><Relationship Id="rId3" Type="http://schemas.openxmlformats.org/officeDocument/2006/relationships/image" Target="../media/image9.png"/><Relationship Id="rId4" Type="http://schemas.openxmlformats.org/officeDocument/2006/relationships/image" Target="../media/image10.png"/><Relationship Id="rId5" Type="http://schemas.openxmlformats.org/officeDocument/2006/relationships/image" Target="../media/image11.png"/><Relationship Id="rId6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image" Target="../media/image17.png"/><Relationship Id="rId3" Type="http://schemas.openxmlformats.org/officeDocument/2006/relationships/image" Target="../media/image18.png"/><Relationship Id="rId4" Type="http://schemas.openxmlformats.org/officeDocument/2006/relationships/image" Target="../media/image19.png"/><Relationship Id="rId5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0.jpeg"/><Relationship Id="rId2" Type="http://schemas.openxmlformats.org/officeDocument/2006/relationships/image" Target="../media/image21.png"/><Relationship Id="rId3" Type="http://schemas.openxmlformats.org/officeDocument/2006/relationships/image" Target="../media/image22.png"/><Relationship Id="rId4" Type="http://schemas.openxmlformats.org/officeDocument/2006/relationships/image" Target="../media/image23.png"/><Relationship Id="rId5" Type="http://schemas.openxmlformats.org/officeDocument/2006/relationships/image" Target="../media/image24.png"/><Relationship Id="rId6" Type="http://schemas.openxmlformats.org/officeDocument/2006/relationships/image" Target="../media/image25.png"/><Relationship Id="rId7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26.png"/><Relationship Id="rId2" Type="http://schemas.openxmlformats.org/officeDocument/2006/relationships/image" Target="../media/image27.png"/><Relationship Id="rId3" Type="http://schemas.openxmlformats.org/officeDocument/2006/relationships/image" Target="../media/image28.png"/><Relationship Id="rId4" Type="http://schemas.openxmlformats.org/officeDocument/2006/relationships/image" Target="../media/image29.png"/><Relationship Id="rId5" Type="http://schemas.openxmlformats.org/officeDocument/2006/relationships/image" Target="../media/image30.png"/><Relationship Id="rId6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jpeg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image" Target="../media/image35.png"/><Relationship Id="rId3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object 2"/>
          <p:cNvSpPr/>
          <p:nvPr/>
        </p:nvSpPr>
        <p:spPr>
          <a:xfrm>
            <a:off x="473400" y="2627640"/>
            <a:ext cx="7367400" cy="5388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85400" bIns="0" anchor="t">
            <a:spAutoFit/>
          </a:bodyPr>
          <a:p>
            <a:pPr marL="12600">
              <a:lnSpc>
                <a:spcPts val="6829"/>
              </a:lnSpc>
              <a:spcBef>
                <a:spcPts val="1460"/>
              </a:spcBef>
              <a:buNone/>
            </a:pPr>
            <a:r>
              <a:rPr b="0" lang="en-IN" sz="6800" spc="259" strike="noStrike">
                <a:solidFill>
                  <a:srgbClr val="ffffff"/>
                </a:solidFill>
                <a:latin typeface="Cambria"/>
              </a:rPr>
              <a:t>Reflections</a:t>
            </a:r>
            <a:r>
              <a:rPr b="0" lang="en-IN" sz="6800" spc="24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8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Balance:</a:t>
            </a:r>
            <a:r>
              <a:rPr b="0" lang="en-IN" sz="6800" spc="24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Unveiling </a:t>
            </a:r>
            <a:r>
              <a:rPr b="0" lang="en-IN" sz="6800" spc="26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6800" spc="24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199" strike="noStrike">
                <a:solidFill>
                  <a:srgbClr val="ffffff"/>
                </a:solidFill>
                <a:latin typeface="Cambria"/>
              </a:rPr>
              <a:t>Beauty</a:t>
            </a:r>
            <a:r>
              <a:rPr b="0" lang="en-IN" sz="6800" spc="7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389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6800" spc="338" strike="noStrike">
                <a:solidFill>
                  <a:srgbClr val="ffffff"/>
                </a:solidFill>
                <a:latin typeface="Cambria"/>
              </a:rPr>
              <a:t>Symmetry</a:t>
            </a:r>
            <a:r>
              <a:rPr b="0" lang="en-IN" sz="6800" spc="7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800" spc="239" strike="noStrike">
                <a:solidFill>
                  <a:srgbClr val="ffffff"/>
                </a:solidFill>
                <a:latin typeface="Cambria"/>
              </a:rPr>
              <a:t>in </a:t>
            </a:r>
            <a:r>
              <a:rPr b="0" lang="en-IN" sz="6800" spc="284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6800" spc="-1" strike="noStrike">
              <a:latin typeface="Arial"/>
            </a:endParaRPr>
          </a:p>
        </p:txBody>
      </p:sp>
      <p:grpSp>
        <p:nvGrpSpPr>
          <p:cNvPr id="91" name="object 3"/>
          <p:cNvGrpSpPr/>
          <p:nvPr/>
        </p:nvGrpSpPr>
        <p:grpSpPr>
          <a:xfrm>
            <a:off x="9144360" y="0"/>
            <a:ext cx="9143280" cy="9380520"/>
            <a:chOff x="9144360" y="0"/>
            <a:chExt cx="9143280" cy="9380520"/>
          </a:xfrm>
        </p:grpSpPr>
        <p:pic>
          <p:nvPicPr>
            <p:cNvPr id="92" name="object 4" descr=""/>
            <p:cNvPicPr/>
            <p:nvPr/>
          </p:nvPicPr>
          <p:blipFill>
            <a:blip r:embed="rId1"/>
            <a:stretch/>
          </p:blipFill>
          <p:spPr>
            <a:xfrm>
              <a:off x="9144360" y="4056480"/>
              <a:ext cx="5324040" cy="5324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93" name="object 5" descr=""/>
            <p:cNvPicPr/>
            <p:nvPr/>
          </p:nvPicPr>
          <p:blipFill>
            <a:blip r:embed="rId2"/>
            <a:stretch/>
          </p:blipFill>
          <p:spPr>
            <a:xfrm>
              <a:off x="11809800" y="0"/>
              <a:ext cx="6477840" cy="7407000"/>
            </a:xfrm>
            <a:prstGeom prst="rect">
              <a:avLst/>
            </a:prstGeom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1" name="object 2"/>
          <p:cNvGrpSpPr/>
          <p:nvPr/>
        </p:nvGrpSpPr>
        <p:grpSpPr>
          <a:xfrm>
            <a:off x="9145080" y="1085040"/>
            <a:ext cx="9142920" cy="7595280"/>
            <a:chOff x="9145080" y="1085040"/>
            <a:chExt cx="9142920" cy="7595280"/>
          </a:xfrm>
        </p:grpSpPr>
        <p:sp>
          <p:nvSpPr>
            <p:cNvPr id="212" name="object 3"/>
            <p:cNvSpPr/>
            <p:nvPr/>
          </p:nvSpPr>
          <p:spPr>
            <a:xfrm>
              <a:off x="11162880" y="2232360"/>
              <a:ext cx="7125120" cy="6447960"/>
            </a:xfrm>
            <a:custGeom>
              <a:avLst/>
              <a:gdLst/>
              <a:ah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3" name="object 4"/>
            <p:cNvSpPr/>
            <p:nvPr/>
          </p:nvSpPr>
          <p:spPr>
            <a:xfrm>
              <a:off x="9902520" y="3247560"/>
              <a:ext cx="3096000" cy="3398760"/>
            </a:xfrm>
            <a:custGeom>
              <a:avLst/>
              <a:gdLst/>
              <a:ah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4" name="object 5"/>
            <p:cNvSpPr/>
            <p:nvPr/>
          </p:nvSpPr>
          <p:spPr>
            <a:xfrm>
              <a:off x="914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5" name="object 6"/>
            <p:cNvSpPr/>
            <p:nvPr/>
          </p:nvSpPr>
          <p:spPr>
            <a:xfrm>
              <a:off x="962748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6" name="object 7"/>
            <p:cNvSpPr/>
            <p:nvPr/>
          </p:nvSpPr>
          <p:spPr>
            <a:xfrm>
              <a:off x="13107600" y="1085040"/>
              <a:ext cx="3753720" cy="1771200"/>
            </a:xfrm>
            <a:custGeom>
              <a:avLst/>
              <a:gdLst/>
              <a:ah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17" name="object 8"/>
            <p:cNvSpPr/>
            <p:nvPr/>
          </p:nvSpPr>
          <p:spPr>
            <a:xfrm>
              <a:off x="13703040" y="1854000"/>
              <a:ext cx="143280" cy="429480"/>
            </a:xfrm>
            <a:custGeom>
              <a:avLst/>
              <a:gdLst/>
              <a:ah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18" name="object 9" descr=""/>
            <p:cNvPicPr/>
            <p:nvPr/>
          </p:nvPicPr>
          <p:blipFill>
            <a:blip r:embed="rId1"/>
            <a:stretch/>
          </p:blipFill>
          <p:spPr>
            <a:xfrm>
              <a:off x="13703040" y="1660320"/>
              <a:ext cx="142920" cy="14292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19" name="object 10"/>
            <p:cNvSpPr/>
            <p:nvPr/>
          </p:nvSpPr>
          <p:spPr>
            <a:xfrm>
              <a:off x="1358244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0" name="object 11"/>
            <p:cNvSpPr/>
            <p:nvPr/>
          </p:nvSpPr>
          <p:spPr>
            <a:xfrm>
              <a:off x="11125080" y="1085040"/>
              <a:ext cx="1771200" cy="1771200"/>
            </a:xfrm>
            <a:custGeom>
              <a:avLst/>
              <a:gdLst/>
              <a:ah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21" name="object 12"/>
            <p:cNvSpPr/>
            <p:nvPr/>
          </p:nvSpPr>
          <p:spPr>
            <a:xfrm>
              <a:off x="11604960" y="1562400"/>
              <a:ext cx="818640" cy="818640"/>
            </a:xfrm>
            <a:custGeom>
              <a:avLst/>
              <a:gdLst/>
              <a:ah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222" name="object 13" descr=""/>
            <p:cNvPicPr/>
            <p:nvPr/>
          </p:nvPicPr>
          <p:blipFill>
            <a:blip r:embed="rId2"/>
            <a:stretch/>
          </p:blipFill>
          <p:spPr>
            <a:xfrm>
              <a:off x="12135240" y="1756080"/>
              <a:ext cx="95040" cy="9756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223" name="object 14"/>
            <p:cNvSpPr/>
            <p:nvPr/>
          </p:nvSpPr>
          <p:spPr>
            <a:xfrm>
              <a:off x="15647040" y="1635120"/>
              <a:ext cx="657000" cy="671400"/>
            </a:xfrm>
            <a:custGeom>
              <a:avLst/>
              <a:gdLst/>
              <a:ah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2247840" y="1799280"/>
            <a:ext cx="6071400" cy="399024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13050" spc="364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3050" spc="-1" strike="noStrike">
              <a:latin typeface="Calibri"/>
            </a:endParaRPr>
          </a:p>
        </p:txBody>
      </p:sp>
      <p:sp>
        <p:nvSpPr>
          <p:cNvPr id="225" name="object 16"/>
          <p:cNvSpPr/>
          <p:nvPr/>
        </p:nvSpPr>
        <p:spPr>
          <a:xfrm>
            <a:off x="2738880" y="4456080"/>
            <a:ext cx="5105520" cy="423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46160" bIns="0" anchor="t">
            <a:spAutoFit/>
          </a:bodyPr>
          <a:p>
            <a:pPr marL="12600" algn="ctr">
              <a:lnSpc>
                <a:spcPts val="5250"/>
              </a:lnSpc>
              <a:spcBef>
                <a:spcPts val="1151"/>
              </a:spcBef>
              <a:buNone/>
            </a:pPr>
            <a:r>
              <a:rPr b="0" lang="en-IN" sz="5250" spc="497" strike="noStrike">
                <a:solidFill>
                  <a:srgbClr val="ffffff"/>
                </a:solidFill>
                <a:latin typeface="Cambria"/>
              </a:rPr>
              <a:t>Do</a:t>
            </a:r>
            <a:r>
              <a:rPr b="0" lang="en-IN" sz="52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94" strike="noStrike">
                <a:solidFill>
                  <a:srgbClr val="ffffff"/>
                </a:solidFill>
                <a:latin typeface="Cambria"/>
              </a:rPr>
              <a:t>you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23" strike="noStrike">
                <a:solidFill>
                  <a:srgbClr val="ffffff"/>
                </a:solidFill>
                <a:latin typeface="Cambria"/>
              </a:rPr>
              <a:t>have</a:t>
            </a:r>
            <a:r>
              <a:rPr b="0" lang="en-IN" sz="5250" spc="18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5250" spc="134" strike="noStrike">
                <a:solidFill>
                  <a:srgbClr val="ffffff"/>
                </a:solidFill>
                <a:latin typeface="Cambria"/>
              </a:rPr>
              <a:t>any </a:t>
            </a:r>
            <a:r>
              <a:rPr b="0" lang="en-IN" sz="5250" spc="168" strike="noStrike">
                <a:solidFill>
                  <a:srgbClr val="ffffff"/>
                </a:solidFill>
                <a:latin typeface="Cambria"/>
              </a:rPr>
              <a:t>questions?</a:t>
            </a:r>
            <a:endParaRPr b="0" lang="en-IN" sz="5250" spc="-1" strike="noStrike">
              <a:latin typeface="Arial"/>
            </a:endParaRPr>
          </a:p>
          <a:p>
            <a:pPr marL="2520" algn="ctr">
              <a:lnSpc>
                <a:spcPts val="3365"/>
              </a:lnSpc>
              <a:spcBef>
                <a:spcPts val="3526"/>
              </a:spcBef>
              <a:buNone/>
            </a:pPr>
            <a:r>
              <a:rPr b="0" lang="en-IN" sz="3050" spc="103" strike="noStrike" u="sng">
                <a:solidFill>
                  <a:srgbClr val="ffffff"/>
                </a:solidFill>
                <a:uFillTx/>
                <a:latin typeface="Tahoma"/>
                <a:hlinkClick r:id="rId3"/>
              </a:rPr>
              <a:t>youremail@email.com</a:t>
            </a:r>
            <a:endParaRPr b="0" lang="en-IN" sz="3050" spc="-1" strike="noStrike">
              <a:latin typeface="Arial"/>
            </a:endParaRPr>
          </a:p>
          <a:p>
            <a:pPr marL="1800" algn="ctr">
              <a:lnSpc>
                <a:spcPts val="3076"/>
              </a:lnSpc>
              <a:buNone/>
            </a:pPr>
            <a:r>
              <a:rPr b="0" lang="en-IN" sz="3050" spc="-106" strike="noStrike">
                <a:solidFill>
                  <a:srgbClr val="ffffff"/>
                </a:solidFill>
                <a:latin typeface="Tahoma"/>
              </a:rPr>
              <a:t>+91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620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77" strike="noStrike">
                <a:solidFill>
                  <a:srgbClr val="ffffff"/>
                </a:solidFill>
                <a:latin typeface="Tahoma"/>
              </a:rPr>
              <a:t>000</a:t>
            </a:r>
            <a:r>
              <a:rPr b="0" lang="en-IN" sz="305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52" strike="noStrike">
                <a:solidFill>
                  <a:srgbClr val="ffffff"/>
                </a:solidFill>
                <a:latin typeface="Tahoma"/>
              </a:rPr>
              <a:t>838</a:t>
            </a:r>
            <a:endParaRPr b="0" lang="en-IN" sz="3050" spc="-1" strike="noStrike">
              <a:latin typeface="Arial"/>
            </a:endParaRPr>
          </a:p>
          <a:p>
            <a:pPr marL="488160" algn="ctr">
              <a:lnSpc>
                <a:spcPts val="3081"/>
              </a:lnSpc>
              <a:spcBef>
                <a:spcPts val="295"/>
              </a:spcBef>
              <a:buNone/>
            </a:pPr>
            <a:r>
              <a:rPr b="0" lang="en-IN" sz="3050" spc="89" strike="noStrike" u="sng">
                <a:solidFill>
                  <a:srgbClr val="ffffff"/>
                </a:solidFill>
                <a:uFillTx/>
                <a:latin typeface="Tahoma"/>
                <a:hlinkClick r:id="rId4"/>
              </a:rPr>
              <a:t>www.yourwebsite.com</a:t>
            </a:r>
            <a:r>
              <a:rPr b="0" lang="en-IN" sz="3050" spc="89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50" spc="117" strike="noStrike">
                <a:solidFill>
                  <a:srgbClr val="ffffff"/>
                </a:solidFill>
                <a:latin typeface="Tahoma"/>
              </a:rPr>
              <a:t>@yourusername</a:t>
            </a:r>
            <a:endParaRPr b="0" lang="en-IN" sz="3050" spc="-1" strike="noStrike">
              <a:latin typeface="Arial"/>
            </a:endParaRPr>
          </a:p>
        </p:txBody>
      </p:sp>
      <p:sp>
        <p:nvSpPr>
          <p:cNvPr id="226" name="object 17"/>
          <p:cNvSpPr/>
          <p:nvPr/>
        </p:nvSpPr>
        <p:spPr>
          <a:xfrm>
            <a:off x="2335320" y="4336200"/>
            <a:ext cx="5933880" cy="95040"/>
          </a:xfrm>
          <a:custGeom>
            <a:avLst/>
            <a:gdLst/>
            <a:ah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4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95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96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7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98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3492440"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88" strike="noStrike">
                <a:solidFill>
                  <a:srgbClr val="ffffff"/>
                </a:solidFill>
                <a:latin typeface="Cambria"/>
              </a:rPr>
              <a:t>Introduction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to</a:t>
            </a:r>
            <a:endParaRPr b="0" lang="en-IN" sz="4400" spc="-1" strike="noStrike">
              <a:latin typeface="Calibri"/>
            </a:endParaRPr>
          </a:p>
          <a:p>
            <a:pPr marL="13492440" algn="r">
              <a:lnSpc>
                <a:spcPts val="4850"/>
              </a:lnSpc>
              <a:buNone/>
            </a:pPr>
            <a:r>
              <a:rPr b="0" lang="en-IN" sz="4400" spc="214" strike="noStrike">
                <a:solidFill>
                  <a:srgbClr val="ffffff"/>
                </a:solidFill>
                <a:latin typeface="Cambria"/>
              </a:rPr>
              <a:t>Symmetry</a:t>
            </a:r>
            <a:endParaRPr b="0" lang="en-IN" sz="4400" spc="-1" strike="noStrike">
              <a:latin typeface="Calibri"/>
            </a:endParaRPr>
          </a:p>
        </p:txBody>
      </p:sp>
      <p:grpSp>
        <p:nvGrpSpPr>
          <p:cNvPr id="100" name="object 8"/>
          <p:cNvGrpSpPr/>
          <p:nvPr/>
        </p:nvGrpSpPr>
        <p:grpSpPr>
          <a:xfrm>
            <a:off x="11962440" y="3521880"/>
            <a:ext cx="2156760" cy="3142080"/>
            <a:chOff x="11962440" y="3521880"/>
            <a:chExt cx="2156760" cy="3142080"/>
          </a:xfrm>
        </p:grpSpPr>
        <p:pic>
          <p:nvPicPr>
            <p:cNvPr id="101" name="object 9" descr=""/>
            <p:cNvPicPr/>
            <p:nvPr/>
          </p:nvPicPr>
          <p:blipFill>
            <a:blip r:embed="rId2"/>
            <a:stretch/>
          </p:blipFill>
          <p:spPr>
            <a:xfrm>
              <a:off x="12498120" y="3521880"/>
              <a:ext cx="1621080" cy="3448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2" name="object 10" descr=""/>
            <p:cNvPicPr/>
            <p:nvPr/>
          </p:nvPicPr>
          <p:blipFill>
            <a:blip r:embed="rId3"/>
            <a:stretch/>
          </p:blipFill>
          <p:spPr>
            <a:xfrm>
              <a:off x="12691440" y="4738320"/>
              <a:ext cx="1085040" cy="356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03" name="object 11" descr=""/>
            <p:cNvPicPr/>
            <p:nvPr/>
          </p:nvPicPr>
          <p:blipFill>
            <a:blip r:embed="rId4"/>
            <a:stretch/>
          </p:blipFill>
          <p:spPr>
            <a:xfrm>
              <a:off x="11962440" y="6394680"/>
              <a:ext cx="1578960" cy="2692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04" name="object 12"/>
          <p:cNvSpPr/>
          <p:nvPr/>
        </p:nvSpPr>
        <p:spPr>
          <a:xfrm>
            <a:off x="12274920" y="3429000"/>
            <a:ext cx="5649840" cy="4952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84320" indent="1730880" algn="r">
              <a:lnSpc>
                <a:spcPct val="100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captivating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concept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found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nature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mathematics.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presentation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will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explore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symmetry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functions, revealing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enhances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our</a:t>
            </a:r>
            <a:endParaRPr b="0" lang="en-IN" sz="2700" spc="-1" strike="noStrike">
              <a:latin typeface="Arial"/>
            </a:endParaRPr>
          </a:p>
          <a:p>
            <a:pPr marL="762120" indent="-749880" algn="r">
              <a:lnSpc>
                <a:spcPts val="3229"/>
              </a:lnSpc>
              <a:spcBef>
                <a:spcPts val="79"/>
              </a:spcBef>
              <a:buNone/>
              <a:tabLst>
                <a:tab algn="l" pos="0"/>
              </a:tabLst>
            </a:pP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around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us.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Join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us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we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delve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balance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harmony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expressions.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05" name="object 13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07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08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09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10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11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2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56520" y="1014480"/>
            <a:ext cx="580608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248" strike="noStrike">
                <a:solidFill>
                  <a:srgbClr val="ffffff"/>
                </a:solidFill>
                <a:latin typeface="Cambria"/>
              </a:rPr>
              <a:t>Defining</a:t>
            </a:r>
            <a:r>
              <a:rPr b="0" lang="en-IN" sz="4400" spc="1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22" strike="noStrike">
                <a:solidFill>
                  <a:srgbClr val="ffffff"/>
                </a:solidFill>
                <a:latin typeface="Cambria"/>
              </a:rPr>
              <a:t>Symmetry</a:t>
            </a:r>
            <a:r>
              <a:rPr b="0" lang="en-IN" sz="4400" spc="6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54" strike="noStrike">
                <a:solidFill>
                  <a:srgbClr val="ffffff"/>
                </a:solidFill>
                <a:latin typeface="Cambria"/>
              </a:rPr>
              <a:t>in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14" name="object 10" descr=""/>
          <p:cNvPicPr/>
          <p:nvPr/>
        </p:nvPicPr>
        <p:blipFill>
          <a:blip r:embed="rId2"/>
          <a:stretch/>
        </p:blipFill>
        <p:spPr>
          <a:xfrm>
            <a:off x="6039360" y="3368880"/>
            <a:ext cx="1847880" cy="387360"/>
          </a:xfrm>
          <a:prstGeom prst="rect">
            <a:avLst/>
          </a:prstGeom>
          <a:ln w="0">
            <a:noFill/>
          </a:ln>
        </p:spPr>
      </p:pic>
      <p:pic>
        <p:nvPicPr>
          <p:cNvPr id="115" name="object 11" descr=""/>
          <p:cNvPicPr/>
          <p:nvPr/>
        </p:nvPicPr>
        <p:blipFill>
          <a:blip r:embed="rId3"/>
          <a:stretch/>
        </p:blipFill>
        <p:spPr>
          <a:xfrm>
            <a:off x="6374880" y="4356000"/>
            <a:ext cx="815040" cy="226800"/>
          </a:xfrm>
          <a:prstGeom prst="rect">
            <a:avLst/>
          </a:prstGeom>
          <a:ln w="0">
            <a:noFill/>
          </a:ln>
        </p:spPr>
      </p:pic>
      <p:pic>
        <p:nvPicPr>
          <p:cNvPr id="116" name="object 12" descr=""/>
          <p:cNvPicPr/>
          <p:nvPr/>
        </p:nvPicPr>
        <p:blipFill>
          <a:blip r:embed="rId4"/>
          <a:stretch/>
        </p:blipFill>
        <p:spPr>
          <a:xfrm>
            <a:off x="8704440" y="6560280"/>
            <a:ext cx="1541880" cy="308520"/>
          </a:xfrm>
          <a:prstGeom prst="rect">
            <a:avLst/>
          </a:prstGeom>
          <a:ln w="0">
            <a:noFill/>
          </a:ln>
        </p:spPr>
      </p:pic>
      <p:pic>
        <p:nvPicPr>
          <p:cNvPr id="117" name="object 13" descr=""/>
          <p:cNvPicPr/>
          <p:nvPr/>
        </p:nvPicPr>
        <p:blipFill>
          <a:blip r:embed="rId5"/>
          <a:stretch/>
        </p:blipFill>
        <p:spPr>
          <a:xfrm>
            <a:off x="7809840" y="4274280"/>
            <a:ext cx="657000" cy="308520"/>
          </a:xfrm>
          <a:prstGeom prst="rect">
            <a:avLst/>
          </a:prstGeom>
          <a:ln w="0">
            <a:noFill/>
          </a:ln>
        </p:spPr>
      </p:pic>
      <p:sp>
        <p:nvSpPr>
          <p:cNvPr id="118" name="object 14"/>
          <p:cNvSpPr/>
          <p:nvPr/>
        </p:nvSpPr>
        <p:spPr>
          <a:xfrm>
            <a:off x="3932640" y="2814120"/>
            <a:ext cx="6420240" cy="503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275760" indent="-26352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-80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mathematics,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function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said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to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be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if</a:t>
            </a:r>
            <a:r>
              <a:rPr b="0" lang="en-IN" sz="30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exhibits</a:t>
            </a:r>
            <a:r>
              <a:rPr b="0" lang="en-IN" sz="30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24" strike="noStrike">
                <a:solidFill>
                  <a:srgbClr val="ffffff"/>
                </a:solidFill>
                <a:latin typeface="Tahoma"/>
              </a:rPr>
              <a:t>a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balanced</a:t>
            </a:r>
            <a:r>
              <a:rPr b="0" lang="en-IN" sz="30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structure.</a:t>
            </a:r>
            <a:r>
              <a:rPr b="0" lang="en-IN" sz="30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000" spc="-9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can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manifest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123" strike="noStrike">
                <a:solidFill>
                  <a:srgbClr val="ffffff"/>
                </a:solidFill>
                <a:latin typeface="Tahoma"/>
              </a:rPr>
              <a:t>or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functions,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where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graph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37" strike="noStrike">
                <a:solidFill>
                  <a:srgbClr val="ffffff"/>
                </a:solidFill>
                <a:latin typeface="Tahoma"/>
              </a:rPr>
              <a:t>mirrors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Tahoma"/>
              </a:rPr>
              <a:t>itself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across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75" strike="noStrike">
                <a:solidFill>
                  <a:srgbClr val="ffffff"/>
                </a:solidFill>
                <a:latin typeface="Tahoma"/>
              </a:rPr>
              <a:t>y-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axis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57" strike="noStrike">
                <a:solidFill>
                  <a:srgbClr val="ffffff"/>
                </a:solidFill>
                <a:latin typeface="Tahoma"/>
              </a:rPr>
              <a:t>or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origin, </a:t>
            </a:r>
            <a:r>
              <a:rPr b="0" lang="en-IN" sz="3000" spc="52" strike="noStrike">
                <a:solidFill>
                  <a:srgbClr val="ffffff"/>
                </a:solidFill>
                <a:latin typeface="Tahoma"/>
              </a:rPr>
              <a:t>respectively.</a:t>
            </a:r>
            <a:r>
              <a:rPr b="0" lang="en-IN" sz="30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0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these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properties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crucial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Tahoma"/>
              </a:rPr>
              <a:t>analyzing</a:t>
            </a:r>
            <a:endParaRPr b="0" lang="en-IN" sz="3000" spc="-1" strike="noStrike">
              <a:latin typeface="Arial"/>
            </a:endParaRPr>
          </a:p>
          <a:p>
            <a:pPr marL="275760" indent="-263520" algn="r">
              <a:lnSpc>
                <a:spcPct val="100000"/>
              </a:lnSpc>
              <a:buNone/>
              <a:tabLst>
                <a:tab algn="l" pos="2498040"/>
              </a:tabLst>
            </a:pP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-52" strike="noStrike">
                <a:solidFill>
                  <a:srgbClr val="ffffff"/>
                </a:solidFill>
                <a:latin typeface="Tahoma"/>
              </a:rPr>
              <a:t>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19" name="object 15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0" name="object 16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21" name="object 17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2" name="object 18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24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25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26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57"/>
                </a:lnTo>
                <a:lnTo>
                  <a:pt x="386694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27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28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34"/>
                  </a:lnTo>
                  <a:lnTo>
                    <a:pt x="194817" y="2622661"/>
                  </a:lnTo>
                  <a:lnTo>
                    <a:pt x="2430500" y="386907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29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6335640" y="1014480"/>
            <a:ext cx="402696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43" strike="noStrike">
                <a:solidFill>
                  <a:srgbClr val="ffffff"/>
                </a:solidFill>
                <a:latin typeface="Cambria"/>
              </a:rPr>
              <a:t>Even</a:t>
            </a:r>
            <a:r>
              <a:rPr b="0" lang="en-IN" sz="4400" spc="157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82" strike="noStrike">
                <a:solidFill>
                  <a:srgbClr val="ffffff"/>
                </a:solidFill>
                <a:latin typeface="Cambria"/>
              </a:rPr>
              <a:t>Functions</a:t>
            </a:r>
            <a:endParaRPr b="0" lang="en-IN" sz="4400" spc="-1" strike="noStrike">
              <a:latin typeface="Calibri"/>
            </a:endParaRPr>
          </a:p>
          <a:p>
            <a:pPr algn="r">
              <a:lnSpc>
                <a:spcPts val="4850"/>
              </a:lnSpc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Explained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31" name="object 10" descr=""/>
          <p:cNvPicPr/>
          <p:nvPr/>
        </p:nvPicPr>
        <p:blipFill>
          <a:blip r:embed="rId2"/>
          <a:stretch/>
        </p:blipFill>
        <p:spPr>
          <a:xfrm>
            <a:off x="9230040" y="3826080"/>
            <a:ext cx="1004040" cy="387360"/>
          </a:xfrm>
          <a:prstGeom prst="rect">
            <a:avLst/>
          </a:prstGeom>
          <a:ln w="0">
            <a:noFill/>
          </a:ln>
        </p:spPr>
      </p:pic>
      <p:pic>
        <p:nvPicPr>
          <p:cNvPr id="132" name="object 11" descr=""/>
          <p:cNvPicPr/>
          <p:nvPr/>
        </p:nvPicPr>
        <p:blipFill>
          <a:blip r:embed="rId3"/>
          <a:stretch/>
        </p:blipFill>
        <p:spPr>
          <a:xfrm>
            <a:off x="4094640" y="2900520"/>
            <a:ext cx="2564280" cy="310680"/>
          </a:xfrm>
          <a:prstGeom prst="rect">
            <a:avLst/>
          </a:prstGeom>
          <a:ln w="0">
            <a:noFill/>
          </a:ln>
        </p:spPr>
      </p:pic>
      <p:pic>
        <p:nvPicPr>
          <p:cNvPr id="133" name="object 12" descr=""/>
          <p:cNvPicPr/>
          <p:nvPr/>
        </p:nvPicPr>
        <p:blipFill>
          <a:blip r:embed="rId4"/>
          <a:stretch/>
        </p:blipFill>
        <p:spPr>
          <a:xfrm>
            <a:off x="5441400" y="5188680"/>
            <a:ext cx="1968120" cy="396000"/>
          </a:xfrm>
          <a:prstGeom prst="rect">
            <a:avLst/>
          </a:prstGeom>
          <a:ln w="0">
            <a:noFill/>
          </a:ln>
        </p:spPr>
      </p:pic>
      <p:sp>
        <p:nvSpPr>
          <p:cNvPr id="134" name="object 13"/>
          <p:cNvSpPr/>
          <p:nvPr/>
        </p:nvSpPr>
        <p:spPr>
          <a:xfrm>
            <a:off x="3918960" y="2814120"/>
            <a:ext cx="6433920" cy="458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304920" indent="2534760" algn="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satisfy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condition </a:t>
            </a:r>
            <a:r>
              <a:rPr b="0" lang="en-IN" sz="3000" spc="-114" strike="noStrike">
                <a:solidFill>
                  <a:srgbClr val="ffffff"/>
                </a:solidFill>
                <a:latin typeface="Tahoma"/>
              </a:rPr>
              <a:t>f(x)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486" strike="noStrike">
                <a:solidFill>
                  <a:srgbClr val="ffffff"/>
                </a:solidFill>
                <a:latin typeface="Tahoma"/>
              </a:rPr>
              <a:t>=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f(-</a:t>
            </a:r>
            <a:r>
              <a:rPr b="0" lang="en-IN" sz="3000" spc="-114" strike="noStrike">
                <a:solidFill>
                  <a:srgbClr val="ffffff"/>
                </a:solidFill>
                <a:latin typeface="Tahoma"/>
              </a:rPr>
              <a:t>x).</a:t>
            </a:r>
            <a:r>
              <a:rPr b="0" lang="en-IN" sz="30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This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3" strike="noStrike">
                <a:solidFill>
                  <a:srgbClr val="ffffff"/>
                </a:solidFill>
                <a:latin typeface="Tahoma"/>
              </a:rPr>
              <a:t>means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0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graphs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symmetric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43" strike="noStrike">
                <a:solidFill>
                  <a:srgbClr val="ffffff"/>
                </a:solidFill>
                <a:latin typeface="Tahoma"/>
              </a:rPr>
              <a:t>around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-52" strike="noStrike">
                <a:solidFill>
                  <a:srgbClr val="ffffff"/>
                </a:solidFill>
                <a:latin typeface="Tahoma"/>
              </a:rPr>
              <a:t>.</a:t>
            </a:r>
            <a:endParaRPr b="0" lang="en-IN" sz="3000" spc="-1" strike="noStrike">
              <a:latin typeface="Arial"/>
            </a:endParaRPr>
          </a:p>
          <a:p>
            <a:pPr marL="12600" indent="157680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162" strike="noStrike">
                <a:solidFill>
                  <a:srgbClr val="ffffff"/>
                </a:solidFill>
                <a:latin typeface="Tahoma"/>
              </a:rPr>
              <a:t>Common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examples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include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quadratic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like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14" strike="noStrike">
                <a:solidFill>
                  <a:srgbClr val="ffffff"/>
                </a:solidFill>
                <a:latin typeface="Tahoma"/>
              </a:rPr>
              <a:t>f(x)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486" strike="noStrike">
                <a:solidFill>
                  <a:srgbClr val="ffffff"/>
                </a:solidFill>
                <a:latin typeface="Tahoma"/>
              </a:rPr>
              <a:t>=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26" strike="noStrike">
                <a:solidFill>
                  <a:srgbClr val="ffffff"/>
                </a:solidFill>
                <a:latin typeface="Tahoma"/>
              </a:rPr>
              <a:t>x². </a:t>
            </a:r>
            <a:r>
              <a:rPr b="0" lang="en-IN" sz="3000" spc="58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behavior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makes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them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essential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various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fields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such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physics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52" strike="noStrike">
                <a:solidFill>
                  <a:srgbClr val="ffffff"/>
                </a:solidFill>
                <a:latin typeface="Tahoma"/>
              </a:rPr>
              <a:t>engineering.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35" name="object 14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36" name="object 15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37" name="object 16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38" name="object 17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9" name="object 2"/>
          <p:cNvGrpSpPr/>
          <p:nvPr/>
        </p:nvGrpSpPr>
        <p:grpSpPr>
          <a:xfrm>
            <a:off x="12640680" y="0"/>
            <a:ext cx="5647320" cy="5734440"/>
            <a:chOff x="12640680" y="0"/>
            <a:chExt cx="5647320" cy="5734440"/>
          </a:xfrm>
        </p:grpSpPr>
        <p:sp>
          <p:nvSpPr>
            <p:cNvPr id="140" name="object 3"/>
            <p:cNvSpPr/>
            <p:nvPr/>
          </p:nvSpPr>
          <p:spPr>
            <a:xfrm>
              <a:off x="16373160" y="2795400"/>
              <a:ext cx="1914840" cy="2939040"/>
            </a:xfrm>
            <a:custGeom>
              <a:avLst/>
              <a:gdLst/>
              <a:ah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41" name="object 4"/>
            <p:cNvSpPr/>
            <p:nvPr/>
          </p:nvSpPr>
          <p:spPr>
            <a:xfrm>
              <a:off x="12640680" y="0"/>
              <a:ext cx="5647320" cy="4628880"/>
            </a:xfrm>
            <a:custGeom>
              <a:avLst/>
              <a:gdLst/>
              <a:ah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42" name="object 5"/>
          <p:cNvSpPr/>
          <p:nvPr/>
        </p:nvSpPr>
        <p:spPr>
          <a:xfrm>
            <a:off x="15062400" y="6675120"/>
            <a:ext cx="3225600" cy="3612240"/>
          </a:xfrm>
          <a:custGeom>
            <a:avLst/>
            <a:gdLst/>
            <a:ah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62"/>
                </a:lnTo>
                <a:lnTo>
                  <a:pt x="386690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43" name="object 6"/>
          <p:cNvGrpSpPr/>
          <p:nvPr/>
        </p:nvGrpSpPr>
        <p:grpSpPr>
          <a:xfrm>
            <a:off x="11605320" y="815760"/>
            <a:ext cx="6682680" cy="8822160"/>
            <a:chOff x="11605320" y="815760"/>
            <a:chExt cx="6682680" cy="8822160"/>
          </a:xfrm>
        </p:grpSpPr>
        <p:sp>
          <p:nvSpPr>
            <p:cNvPr id="144" name="object 7"/>
            <p:cNvSpPr/>
            <p:nvPr/>
          </p:nvSpPr>
          <p:spPr>
            <a:xfrm>
              <a:off x="15857640" y="815760"/>
              <a:ext cx="2430360" cy="2622960"/>
            </a:xfrm>
            <a:custGeom>
              <a:avLst/>
              <a:gdLst/>
              <a:ah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23"/>
                  </a:lnTo>
                  <a:lnTo>
                    <a:pt x="194817" y="2622663"/>
                  </a:lnTo>
                  <a:lnTo>
                    <a:pt x="2430500" y="386909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45" name="object 8" descr=""/>
            <p:cNvPicPr/>
            <p:nvPr/>
          </p:nvPicPr>
          <p:blipFill>
            <a:blip r:embed="rId1"/>
            <a:stretch/>
          </p:blipFill>
          <p:spPr>
            <a:xfrm>
              <a:off x="11605320" y="3266280"/>
              <a:ext cx="6371640" cy="63716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3940200" y="1014480"/>
            <a:ext cx="642204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4500" spc="338" strike="noStrike">
                <a:solidFill>
                  <a:srgbClr val="ffffff"/>
                </a:solidFill>
                <a:latin typeface="Cambria"/>
              </a:rPr>
              <a:t>Odd</a:t>
            </a:r>
            <a:r>
              <a:rPr b="0" lang="en-IN" sz="45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182" strike="noStrike">
                <a:solidFill>
                  <a:srgbClr val="ffffff"/>
                </a:solidFill>
                <a:latin typeface="Cambria"/>
              </a:rPr>
              <a:t>Functions</a:t>
            </a:r>
            <a:r>
              <a:rPr b="0" lang="en-IN" sz="45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500" spc="134" strike="noStrike">
                <a:solidFill>
                  <a:srgbClr val="ffffff"/>
                </a:solidFill>
                <a:latin typeface="Cambria"/>
              </a:rPr>
              <a:t>Unveiled</a:t>
            </a:r>
            <a:endParaRPr b="0" lang="en-IN" sz="4500" spc="-1" strike="noStrike">
              <a:latin typeface="Calibri"/>
            </a:endParaRPr>
          </a:p>
        </p:txBody>
      </p:sp>
      <p:pic>
        <p:nvPicPr>
          <p:cNvPr id="147" name="object 10" descr=""/>
          <p:cNvPicPr/>
          <p:nvPr/>
        </p:nvPicPr>
        <p:blipFill>
          <a:blip r:embed="rId2"/>
          <a:stretch/>
        </p:blipFill>
        <p:spPr>
          <a:xfrm>
            <a:off x="4703400" y="3826080"/>
            <a:ext cx="981000" cy="387000"/>
          </a:xfrm>
          <a:prstGeom prst="rect">
            <a:avLst/>
          </a:prstGeom>
          <a:ln w="0">
            <a:noFill/>
          </a:ln>
        </p:spPr>
      </p:pic>
      <p:pic>
        <p:nvPicPr>
          <p:cNvPr id="148" name="object 11" descr=""/>
          <p:cNvPicPr/>
          <p:nvPr/>
        </p:nvPicPr>
        <p:blipFill>
          <a:blip r:embed="rId3"/>
          <a:stretch/>
        </p:blipFill>
        <p:spPr>
          <a:xfrm>
            <a:off x="4098600" y="2900520"/>
            <a:ext cx="2491200" cy="310680"/>
          </a:xfrm>
          <a:prstGeom prst="rect">
            <a:avLst/>
          </a:prstGeom>
          <a:ln w="0">
            <a:noFill/>
          </a:ln>
        </p:spPr>
      </p:pic>
      <p:pic>
        <p:nvPicPr>
          <p:cNvPr id="149" name="object 12" descr=""/>
          <p:cNvPicPr/>
          <p:nvPr/>
        </p:nvPicPr>
        <p:blipFill>
          <a:blip r:embed="rId4"/>
          <a:stretch/>
        </p:blipFill>
        <p:spPr>
          <a:xfrm>
            <a:off x="7783920" y="5645880"/>
            <a:ext cx="2121840" cy="396000"/>
          </a:xfrm>
          <a:prstGeom prst="rect">
            <a:avLst/>
          </a:prstGeom>
          <a:ln w="0">
            <a:noFill/>
          </a:ln>
        </p:spPr>
      </p:pic>
      <p:sp>
        <p:nvSpPr>
          <p:cNvPr id="150" name="object 13"/>
          <p:cNvSpPr/>
          <p:nvPr/>
        </p:nvSpPr>
        <p:spPr>
          <a:xfrm>
            <a:off x="3869280" y="2814120"/>
            <a:ext cx="6484320" cy="412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follow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rule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f(-</a:t>
            </a:r>
            <a:r>
              <a:rPr b="0" lang="en-IN" sz="3000" spc="-111" strike="noStrike">
                <a:solidFill>
                  <a:srgbClr val="ffffff"/>
                </a:solidFill>
                <a:latin typeface="Tahoma"/>
              </a:rPr>
              <a:t>x)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537" strike="noStrike">
                <a:solidFill>
                  <a:srgbClr val="ffffff"/>
                </a:solidFill>
                <a:latin typeface="Tahoma"/>
              </a:rPr>
              <a:t>=</a:t>
            </a:r>
            <a:endParaRPr b="0" lang="en-IN" sz="3000" spc="-1" strike="noStrike">
              <a:latin typeface="Arial"/>
            </a:endParaRPr>
          </a:p>
          <a:p>
            <a:pPr marL="12600" indent="5137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-</a:t>
            </a:r>
            <a:r>
              <a:rPr b="0" lang="en-IN" sz="3000" spc="-120" strike="noStrike">
                <a:solidFill>
                  <a:srgbClr val="ffffff"/>
                </a:solidFill>
                <a:latin typeface="Tahoma"/>
              </a:rPr>
              <a:t>f(x),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3" strike="noStrike">
                <a:solidFill>
                  <a:srgbClr val="ffffff"/>
                </a:solidFill>
                <a:latin typeface="Tahoma"/>
              </a:rPr>
              <a:t>showcasing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3" strike="noStrike">
                <a:solidFill>
                  <a:srgbClr val="ffffff"/>
                </a:solidFill>
                <a:latin typeface="Tahoma"/>
              </a:rPr>
              <a:t>symmetry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about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.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8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classic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example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9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114" strike="noStrike">
                <a:solidFill>
                  <a:srgbClr val="ffffff"/>
                </a:solidFill>
                <a:latin typeface="Tahoma"/>
              </a:rPr>
              <a:t>f(x)</a:t>
            </a:r>
            <a:r>
              <a:rPr b="0" lang="en-IN" sz="30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-537" strike="noStrike">
                <a:solidFill>
                  <a:srgbClr val="ffffff"/>
                </a:solidFill>
                <a:latin typeface="Tahoma"/>
              </a:rPr>
              <a:t>= </a:t>
            </a:r>
            <a:r>
              <a:rPr b="0" lang="en-IN" sz="3000" spc="-177" strike="noStrike">
                <a:solidFill>
                  <a:srgbClr val="ffffff"/>
                </a:solidFill>
                <a:latin typeface="Tahoma"/>
              </a:rPr>
              <a:t>x³,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which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exhibits</a:t>
            </a:r>
            <a:r>
              <a:rPr b="0" lang="en-IN" sz="3000" spc="-15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7" strike="noStrike">
                <a:solidFill>
                  <a:srgbClr val="ffffff"/>
                </a:solidFill>
                <a:latin typeface="Tahoma"/>
              </a:rPr>
              <a:t>unique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rotational</a:t>
            </a:r>
            <a:r>
              <a:rPr b="0" lang="en-IN" sz="30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symmetry.</a:t>
            </a:r>
            <a:r>
              <a:rPr b="0" lang="en-IN" sz="30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Understanding </a:t>
            </a:r>
            <a:r>
              <a:rPr b="0" lang="en-IN" sz="3000" spc="94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97" strike="noStrike">
                <a:solidFill>
                  <a:srgbClr val="ffffff"/>
                </a:solidFill>
                <a:latin typeface="Tahoma"/>
              </a:rPr>
              <a:t>enables</a:t>
            </a:r>
            <a:r>
              <a:rPr b="0" lang="en-IN" sz="30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11" strike="noStrike">
                <a:solidFill>
                  <a:srgbClr val="ffffff"/>
                </a:solidFill>
                <a:latin typeface="Tahoma"/>
              </a:rPr>
              <a:t>deeper 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insights</a:t>
            </a:r>
            <a:r>
              <a:rPr b="0" lang="en-IN" sz="3000" spc="-15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109" strike="noStrike">
                <a:solidFill>
                  <a:srgbClr val="ffffff"/>
                </a:solidFill>
                <a:latin typeface="Tahoma"/>
              </a:rPr>
              <a:t>into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77" strike="noStrike">
                <a:solidFill>
                  <a:srgbClr val="ffffff"/>
                </a:solidFill>
                <a:latin typeface="Tahoma"/>
              </a:rPr>
              <a:t>their</a:t>
            </a:r>
            <a:r>
              <a:rPr b="0" lang="en-IN" sz="30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000" spc="72" strike="noStrike">
                <a:solidFill>
                  <a:srgbClr val="ffffff"/>
                </a:solidFill>
                <a:latin typeface="Tahoma"/>
              </a:rPr>
              <a:t>in</a:t>
            </a:r>
            <a:endParaRPr b="0" lang="en-IN" sz="3000" spc="-1" strike="noStrike">
              <a:latin typeface="Arial"/>
            </a:endParaRPr>
          </a:p>
          <a:p>
            <a:pPr marL="12600" indent="513720" algn="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en-IN" sz="3000" spc="49" strike="noStrike">
                <a:solidFill>
                  <a:srgbClr val="ffffff"/>
                </a:solidFill>
                <a:latin typeface="Tahoma"/>
              </a:rPr>
              <a:t>real-</a:t>
            </a:r>
            <a:r>
              <a:rPr b="0" lang="en-IN" sz="3000" spc="128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30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000" spc="63" strike="noStrike">
                <a:solidFill>
                  <a:srgbClr val="ffffff"/>
                </a:solidFill>
                <a:latin typeface="Tahoma"/>
              </a:rPr>
              <a:t>scenarios.</a:t>
            </a:r>
            <a:endParaRPr b="0" lang="en-IN" sz="3000" spc="-1" strike="noStrike">
              <a:latin typeface="Arial"/>
            </a:endParaRPr>
          </a:p>
        </p:txBody>
      </p:sp>
      <p:sp>
        <p:nvSpPr>
          <p:cNvPr id="151" name="object 14"/>
          <p:cNvSpPr/>
          <p:nvPr/>
        </p:nvSpPr>
        <p:spPr>
          <a:xfrm>
            <a:off x="6380640" y="255960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2" name="object 15"/>
          <p:cNvGrpSpPr/>
          <p:nvPr/>
        </p:nvGrpSpPr>
        <p:grpSpPr>
          <a:xfrm>
            <a:off x="0" y="686160"/>
            <a:ext cx="3863520" cy="9601200"/>
            <a:chOff x="0" y="686160"/>
            <a:chExt cx="3863520" cy="9601200"/>
          </a:xfrm>
        </p:grpSpPr>
        <p:sp>
          <p:nvSpPr>
            <p:cNvPr id="153" name="object 16"/>
            <p:cNvSpPr/>
            <p:nvPr/>
          </p:nvSpPr>
          <p:spPr>
            <a:xfrm>
              <a:off x="0" y="686160"/>
              <a:ext cx="2930040" cy="5860080"/>
            </a:xfrm>
            <a:custGeom>
              <a:avLst/>
              <a:gdLst/>
              <a:ah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4" name="object 17"/>
            <p:cNvSpPr/>
            <p:nvPr/>
          </p:nvSpPr>
          <p:spPr>
            <a:xfrm>
              <a:off x="0" y="6216840"/>
              <a:ext cx="3863520" cy="4070520"/>
            </a:xfrm>
            <a:custGeom>
              <a:avLst/>
              <a:gdLst/>
              <a:ah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5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56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57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8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59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0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86408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3549680" algn="r">
              <a:lnSpc>
                <a:spcPts val="4850"/>
              </a:lnSpc>
              <a:spcBef>
                <a:spcPts val="125"/>
              </a:spcBef>
              <a:buNone/>
            </a:pPr>
            <a:r>
              <a:rPr b="0" lang="en-IN" sz="4400" spc="174" strike="noStrike">
                <a:solidFill>
                  <a:srgbClr val="ffffff"/>
                </a:solidFill>
                <a:latin typeface="Cambria"/>
              </a:rPr>
              <a:t>Applications</a:t>
            </a:r>
            <a:r>
              <a:rPr b="0" lang="en-IN" sz="440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39" strike="noStrike">
                <a:solidFill>
                  <a:srgbClr val="ffffff"/>
                </a:solidFill>
                <a:latin typeface="Cambria"/>
              </a:rPr>
              <a:t>of</a:t>
            </a:r>
            <a:endParaRPr b="0" lang="en-IN" sz="4400" spc="-1" strike="noStrike">
              <a:latin typeface="Calibri"/>
            </a:endParaRPr>
          </a:p>
          <a:p>
            <a:pPr marL="13549680" algn="r">
              <a:lnSpc>
                <a:spcPts val="4850"/>
              </a:lnSpc>
              <a:buNone/>
            </a:pPr>
            <a:r>
              <a:rPr b="0" lang="en-IN" sz="4400" spc="214" strike="noStrike">
                <a:solidFill>
                  <a:srgbClr val="ffffff"/>
                </a:solidFill>
                <a:latin typeface="Cambria"/>
              </a:rPr>
              <a:t>Symmetry</a:t>
            </a:r>
            <a:endParaRPr b="0" lang="en-IN" sz="4400" spc="-1" strike="noStrike">
              <a:latin typeface="Calibri"/>
            </a:endParaRPr>
          </a:p>
        </p:txBody>
      </p:sp>
      <p:grpSp>
        <p:nvGrpSpPr>
          <p:cNvPr id="161" name="object 8"/>
          <p:cNvGrpSpPr/>
          <p:nvPr/>
        </p:nvGrpSpPr>
        <p:grpSpPr>
          <a:xfrm>
            <a:off x="12062520" y="3919320"/>
            <a:ext cx="5755680" cy="2414160"/>
            <a:chOff x="12062520" y="3919320"/>
            <a:chExt cx="5755680" cy="2414160"/>
          </a:xfrm>
        </p:grpSpPr>
        <p:pic>
          <p:nvPicPr>
            <p:cNvPr id="162" name="object 9" descr=""/>
            <p:cNvPicPr/>
            <p:nvPr/>
          </p:nvPicPr>
          <p:blipFill>
            <a:blip r:embed="rId2"/>
            <a:stretch/>
          </p:blipFill>
          <p:spPr>
            <a:xfrm>
              <a:off x="12062520" y="4746960"/>
              <a:ext cx="1882080" cy="348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3" name="object 10" descr=""/>
            <p:cNvPicPr/>
            <p:nvPr/>
          </p:nvPicPr>
          <p:blipFill>
            <a:blip r:embed="rId3"/>
            <a:stretch/>
          </p:blipFill>
          <p:spPr>
            <a:xfrm>
              <a:off x="16679520" y="4329000"/>
              <a:ext cx="1138680" cy="3571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4" name="object 11" descr=""/>
            <p:cNvPicPr/>
            <p:nvPr/>
          </p:nvPicPr>
          <p:blipFill>
            <a:blip r:embed="rId4"/>
            <a:stretch/>
          </p:blipFill>
          <p:spPr>
            <a:xfrm>
              <a:off x="14834520" y="4738320"/>
              <a:ext cx="2982600" cy="3567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5" name="object 12" descr=""/>
            <p:cNvPicPr/>
            <p:nvPr/>
          </p:nvPicPr>
          <p:blipFill>
            <a:blip r:embed="rId5"/>
            <a:stretch/>
          </p:blipFill>
          <p:spPr>
            <a:xfrm>
              <a:off x="12355920" y="3919320"/>
              <a:ext cx="1693440" cy="27792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66" name="object 13" descr=""/>
            <p:cNvPicPr/>
            <p:nvPr/>
          </p:nvPicPr>
          <p:blipFill>
            <a:blip r:embed="rId6"/>
            <a:stretch/>
          </p:blipFill>
          <p:spPr>
            <a:xfrm>
              <a:off x="14012280" y="5976720"/>
              <a:ext cx="1191600" cy="356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67" name="object 14"/>
          <p:cNvSpPr/>
          <p:nvPr/>
        </p:nvSpPr>
        <p:spPr>
          <a:xfrm>
            <a:off x="12244320" y="3429000"/>
            <a:ext cx="5679000" cy="3722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Symmetry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2700" spc="-10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just</a:t>
            </a:r>
            <a:r>
              <a:rPr b="0" lang="en-IN" sz="2700" spc="-10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a</a:t>
            </a:r>
            <a:endParaRPr b="0" lang="en-IN" sz="2700" spc="-1" strike="noStrike">
              <a:latin typeface="Arial"/>
            </a:endParaRPr>
          </a:p>
          <a:p>
            <a:pPr marL="425520" indent="148320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concept;</a:t>
            </a:r>
            <a:r>
              <a:rPr b="0" lang="en-IN" sz="2700" spc="-14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has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practical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applications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fields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like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51" strike="noStrike">
                <a:solidFill>
                  <a:srgbClr val="ffffff"/>
                </a:solidFill>
                <a:latin typeface="Tahoma"/>
              </a:rPr>
              <a:t>,</a:t>
            </a:r>
            <a:endParaRPr b="0" lang="en-IN" sz="2700" spc="-1" strike="noStrike">
              <a:latin typeface="Arial"/>
            </a:endParaRPr>
          </a:p>
          <a:p>
            <a:pPr marL="425520" indent="1483200" algn="r">
              <a:lnSpc>
                <a:spcPts val="3115"/>
              </a:lnSpc>
              <a:buNone/>
              <a:tabLst>
                <a:tab algn="l" pos="388044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52" strike="noStrike">
                <a:solidFill>
                  <a:srgbClr val="ffffff"/>
                </a:solidFill>
                <a:latin typeface="Tahoma"/>
              </a:rPr>
              <a:t>.</a:t>
            </a:r>
            <a:endParaRPr b="0" lang="en-IN" sz="2700" spc="-1" strike="noStrike">
              <a:latin typeface="Arial"/>
            </a:endParaRPr>
          </a:p>
          <a:p>
            <a:pPr marL="12600" indent="232560" algn="r">
              <a:lnSpc>
                <a:spcPts val="3229"/>
              </a:lnSpc>
              <a:spcBef>
                <a:spcPts val="164"/>
              </a:spcBef>
              <a:buNone/>
              <a:tabLst>
                <a:tab algn="l" pos="0"/>
              </a:tabLst>
            </a:pP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Recognizing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symmetric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properties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can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simplify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9" strike="noStrike">
                <a:solidFill>
                  <a:srgbClr val="ffffff"/>
                </a:solidFill>
                <a:latin typeface="Tahoma"/>
              </a:rPr>
              <a:t>complex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problems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8" name="object 15"/>
          <p:cNvSpPr/>
          <p:nvPr/>
        </p:nvSpPr>
        <p:spPr>
          <a:xfrm>
            <a:off x="12520800" y="5895720"/>
            <a:ext cx="1397160" cy="83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enhance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69" name="object 16"/>
          <p:cNvSpPr/>
          <p:nvPr/>
        </p:nvSpPr>
        <p:spPr>
          <a:xfrm>
            <a:off x="14976360" y="5895720"/>
            <a:ext cx="2946600" cy="1255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25920" bIns="0" anchor="t">
            <a:spAutoFit/>
          </a:bodyPr>
          <a:p>
            <a:pPr marL="12600" indent="216360">
              <a:lnSpc>
                <a:spcPts val="3229"/>
              </a:lnSpc>
              <a:spcBef>
                <a:spcPts val="204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leading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more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efficient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solutions.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70" name="object 17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object 2"/>
          <p:cNvSpPr/>
          <p:nvPr/>
        </p:nvSpPr>
        <p:spPr>
          <a:xfrm>
            <a:off x="3289320" y="0"/>
            <a:ext cx="3387960" cy="1693800"/>
          </a:xfrm>
          <a:custGeom>
            <a:avLst/>
            <a:gdLst/>
            <a:ah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72" name="object 3"/>
          <p:cNvGrpSpPr/>
          <p:nvPr/>
        </p:nvGrpSpPr>
        <p:grpSpPr>
          <a:xfrm>
            <a:off x="0" y="3157560"/>
            <a:ext cx="1786680" cy="3476880"/>
            <a:chOff x="0" y="3157560"/>
            <a:chExt cx="1786680" cy="3476880"/>
          </a:xfrm>
        </p:grpSpPr>
        <p:sp>
          <p:nvSpPr>
            <p:cNvPr id="173" name="object 4"/>
            <p:cNvSpPr/>
            <p:nvPr/>
          </p:nvSpPr>
          <p:spPr>
            <a:xfrm>
              <a:off x="0" y="3695400"/>
              <a:ext cx="1786680" cy="2939040"/>
            </a:xfrm>
            <a:custGeom>
              <a:avLst/>
              <a:gdLst/>
              <a:ah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4" name="object 5"/>
            <p:cNvSpPr/>
            <p:nvPr/>
          </p:nvSpPr>
          <p:spPr>
            <a:xfrm>
              <a:off x="0" y="3157560"/>
              <a:ext cx="681120" cy="1314000"/>
            </a:xfrm>
            <a:custGeom>
              <a:avLst/>
              <a:gdLst/>
              <a:ah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175" name="object 6"/>
          <p:cNvGrpSpPr/>
          <p:nvPr/>
        </p:nvGrpSpPr>
        <p:grpSpPr>
          <a:xfrm>
            <a:off x="0" y="0"/>
            <a:ext cx="8515440" cy="10287360"/>
            <a:chOff x="0" y="0"/>
            <a:chExt cx="8515440" cy="10287360"/>
          </a:xfrm>
        </p:grpSpPr>
        <p:sp>
          <p:nvSpPr>
            <p:cNvPr id="176" name="object 7"/>
            <p:cNvSpPr/>
            <p:nvPr/>
          </p:nvSpPr>
          <p:spPr>
            <a:xfrm>
              <a:off x="2067480" y="171504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77" name="object 8"/>
            <p:cNvSpPr/>
            <p:nvPr/>
          </p:nvSpPr>
          <p:spPr>
            <a:xfrm>
              <a:off x="5477400" y="5512320"/>
              <a:ext cx="2990520" cy="2990520"/>
            </a:xfrm>
            <a:custGeom>
              <a:avLst/>
              <a:gdLst/>
              <a:ah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78" name="object 9" descr=""/>
            <p:cNvPicPr/>
            <p:nvPr/>
          </p:nvPicPr>
          <p:blipFill>
            <a:blip r:embed="rId1"/>
            <a:stretch/>
          </p:blipFill>
          <p:spPr>
            <a:xfrm>
              <a:off x="0" y="5231880"/>
              <a:ext cx="5320080" cy="505548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79" name="object 10" descr=""/>
            <p:cNvPicPr/>
            <p:nvPr/>
          </p:nvPicPr>
          <p:blipFill>
            <a:blip r:embed="rId2"/>
            <a:stretch/>
          </p:blipFill>
          <p:spPr>
            <a:xfrm>
              <a:off x="0" y="0"/>
              <a:ext cx="4753080" cy="461520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80" name="PlaceHolder 1"/>
          <p:cNvSpPr>
            <a:spLocks noGrp="1"/>
          </p:cNvSpPr>
          <p:nvPr>
            <p:ph type="title"/>
          </p:nvPr>
        </p:nvSpPr>
        <p:spPr>
          <a:xfrm>
            <a:off x="9477360" y="1035360"/>
            <a:ext cx="6049800" cy="1844280"/>
          </a:xfrm>
          <a:prstGeom prst="rect">
            <a:avLst/>
          </a:prstGeom>
          <a:noFill/>
          <a:ln w="0">
            <a:noFill/>
          </a:ln>
        </p:spPr>
        <p:txBody>
          <a:bodyPr lIns="0" rIns="0" tIns="124560" bIns="0" anchor="t">
            <a:noAutofit/>
          </a:bodyPr>
          <a:p>
            <a:pPr marL="12600">
              <a:lnSpc>
                <a:spcPts val="4431"/>
              </a:lnSpc>
              <a:spcBef>
                <a:spcPts val="981"/>
              </a:spcBef>
              <a:buNone/>
            </a:pPr>
            <a:r>
              <a:rPr b="0" lang="en-IN" sz="4400" spc="168" strike="noStrike">
                <a:solidFill>
                  <a:srgbClr val="ffffff"/>
                </a:solidFill>
                <a:latin typeface="Cambria"/>
              </a:rPr>
              <a:t>Exploring</a:t>
            </a:r>
            <a:r>
              <a:rPr b="0" lang="en-IN" sz="4400" spc="16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222" strike="noStrike">
                <a:solidFill>
                  <a:srgbClr val="ffffff"/>
                </a:solidFill>
                <a:latin typeface="Cambria"/>
              </a:rPr>
              <a:t>Symmetry</a:t>
            </a:r>
            <a:r>
              <a:rPr b="0" lang="en-IN" sz="440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400" spc="123" strike="noStrike">
                <a:solidFill>
                  <a:srgbClr val="ffffff"/>
                </a:solidFill>
                <a:latin typeface="Cambria"/>
              </a:rPr>
              <a:t>in </a:t>
            </a:r>
            <a:r>
              <a:rPr b="0" lang="en-IN" sz="4400" spc="157" strike="noStrike">
                <a:solidFill>
                  <a:srgbClr val="ffffff"/>
                </a:solidFill>
                <a:latin typeface="Cambria"/>
              </a:rPr>
              <a:t>Nature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81" name="object 12" descr=""/>
          <p:cNvPicPr/>
          <p:nvPr/>
        </p:nvPicPr>
        <p:blipFill>
          <a:blip r:embed="rId3"/>
          <a:stretch/>
        </p:blipFill>
        <p:spPr>
          <a:xfrm>
            <a:off x="13934520" y="3344760"/>
            <a:ext cx="934200" cy="356400"/>
          </a:xfrm>
          <a:prstGeom prst="rect">
            <a:avLst/>
          </a:prstGeom>
          <a:ln w="0">
            <a:noFill/>
          </a:ln>
        </p:spPr>
      </p:pic>
      <p:pic>
        <p:nvPicPr>
          <p:cNvPr id="182" name="object 13" descr=""/>
          <p:cNvPicPr/>
          <p:nvPr/>
        </p:nvPicPr>
        <p:blipFill>
          <a:blip r:embed="rId4"/>
          <a:stretch/>
        </p:blipFill>
        <p:spPr>
          <a:xfrm>
            <a:off x="11352960" y="2969640"/>
            <a:ext cx="1106640" cy="243360"/>
          </a:xfrm>
          <a:prstGeom prst="rect">
            <a:avLst/>
          </a:prstGeom>
          <a:ln w="0">
            <a:noFill/>
          </a:ln>
        </p:spPr>
      </p:pic>
      <p:pic>
        <p:nvPicPr>
          <p:cNvPr id="183" name="object 14" descr=""/>
          <p:cNvPicPr/>
          <p:nvPr/>
        </p:nvPicPr>
        <p:blipFill>
          <a:blip r:embed="rId5"/>
          <a:stretch/>
        </p:blipFill>
        <p:spPr>
          <a:xfrm>
            <a:off x="13437000" y="4583160"/>
            <a:ext cx="1211040" cy="277920"/>
          </a:xfrm>
          <a:prstGeom prst="rect">
            <a:avLst/>
          </a:prstGeom>
          <a:ln w="0">
            <a:noFill/>
          </a:ln>
        </p:spPr>
      </p:pic>
      <p:sp>
        <p:nvSpPr>
          <p:cNvPr id="184" name="object 15"/>
          <p:cNvSpPr/>
          <p:nvPr/>
        </p:nvSpPr>
        <p:spPr>
          <a:xfrm>
            <a:off x="9489240" y="2854440"/>
            <a:ext cx="6919200" cy="2862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>
              <a:lnSpc>
                <a:spcPct val="99000"/>
              </a:lnSpc>
              <a:spcBef>
                <a:spcPts val="99"/>
              </a:spcBef>
              <a:buNone/>
              <a:tabLst>
                <a:tab algn="l" pos="3049200"/>
                <a:tab algn="l" pos="5252040"/>
                <a:tab algn="l" pos="5469840"/>
              </a:tabLst>
            </a:pP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Nature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2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symmetry,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with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examples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ranging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34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2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flowers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structure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snowflakes. These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natural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forms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inspire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mathematical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models,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illustrating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how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beauty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are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intertwined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world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3" strike="noStrike">
                <a:solidFill>
                  <a:srgbClr val="ffffff"/>
                </a:solidFill>
                <a:latin typeface="Tahoma"/>
              </a:rPr>
              <a:t>around </a:t>
            </a:r>
            <a:r>
              <a:rPr b="0" lang="en-IN" sz="2700" spc="-26" strike="noStrike">
                <a:solidFill>
                  <a:srgbClr val="ffffff"/>
                </a:solidFill>
                <a:latin typeface="Tahoma"/>
              </a:rPr>
              <a:t>us.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85" name="object 16"/>
          <p:cNvSpPr/>
          <p:nvPr/>
        </p:nvSpPr>
        <p:spPr>
          <a:xfrm>
            <a:off x="9495000" y="2571120"/>
            <a:ext cx="3476160" cy="95040"/>
          </a:xfrm>
          <a:custGeom>
            <a:avLst/>
            <a:gdLst/>
            <a:ah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6" name="object 2"/>
          <p:cNvGrpSpPr/>
          <p:nvPr/>
        </p:nvGrpSpPr>
        <p:grpSpPr>
          <a:xfrm>
            <a:off x="5400" y="0"/>
            <a:ext cx="18278280" cy="10286640"/>
            <a:chOff x="5400" y="0"/>
            <a:chExt cx="18278280" cy="10286640"/>
          </a:xfrm>
        </p:grpSpPr>
        <p:pic>
          <p:nvPicPr>
            <p:cNvPr id="187" name="object 3" descr=""/>
            <p:cNvPicPr/>
            <p:nvPr/>
          </p:nvPicPr>
          <p:blipFill>
            <a:blip r:embed="rId1"/>
            <a:stretch/>
          </p:blipFill>
          <p:spPr>
            <a:xfrm>
              <a:off x="5400" y="5760"/>
              <a:ext cx="18278280" cy="1028088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88" name="object 4"/>
            <p:cNvSpPr/>
            <p:nvPr/>
          </p:nvSpPr>
          <p:spPr>
            <a:xfrm>
              <a:off x="9849960" y="1266120"/>
              <a:ext cx="6447960" cy="6447960"/>
            </a:xfrm>
            <a:custGeom>
              <a:avLst/>
              <a:gdLst/>
              <a:ahLst/>
              <a:rect l="l" t="t" r="r" b="b"/>
              <a:pathLst>
                <a:path w="6448425" h="6448425">
                  <a:moveTo>
                    <a:pt x="3224276" y="0"/>
                  </a:moveTo>
                  <a:lnTo>
                    <a:pt x="0" y="3222967"/>
                  </a:lnTo>
                  <a:lnTo>
                    <a:pt x="3224276" y="6448425"/>
                  </a:lnTo>
                  <a:lnTo>
                    <a:pt x="6448425" y="3222967"/>
                  </a:lnTo>
                  <a:lnTo>
                    <a:pt x="3224276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89" name="object 5"/>
            <p:cNvSpPr/>
            <p:nvPr/>
          </p:nvSpPr>
          <p:spPr>
            <a:xfrm>
              <a:off x="7159320" y="0"/>
              <a:ext cx="6447960" cy="3677040"/>
            </a:xfrm>
            <a:custGeom>
              <a:avLst/>
              <a:gdLst/>
              <a:ahLst/>
              <a:rect l="l" t="t" r="r" b="b"/>
              <a:pathLst>
                <a:path w="6448425" h="3677285">
                  <a:moveTo>
                    <a:pt x="5995395" y="0"/>
                  </a:moveTo>
                  <a:lnTo>
                    <a:pt x="453028" y="0"/>
                  </a:lnTo>
                  <a:lnTo>
                    <a:pt x="0" y="453021"/>
                  </a:lnTo>
                  <a:lnTo>
                    <a:pt x="3224212" y="3677234"/>
                  </a:lnTo>
                  <a:lnTo>
                    <a:pt x="6448424" y="453021"/>
                  </a:lnTo>
                  <a:lnTo>
                    <a:pt x="599539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0" name="object 6"/>
            <p:cNvSpPr/>
            <p:nvPr/>
          </p:nvSpPr>
          <p:spPr>
            <a:xfrm>
              <a:off x="11205360" y="2880"/>
              <a:ext cx="7076880" cy="10277280"/>
            </a:xfrm>
            <a:custGeom>
              <a:avLst/>
              <a:gdLst/>
              <a:ahLst/>
              <a:rect l="l" t="t" r="r" b="b"/>
              <a:pathLst>
                <a:path w="7077075" h="10277475">
                  <a:moveTo>
                    <a:pt x="7077075" y="0"/>
                  </a:moveTo>
                  <a:lnTo>
                    <a:pt x="0" y="0"/>
                  </a:lnTo>
                  <a:lnTo>
                    <a:pt x="0" y="10277475"/>
                  </a:lnTo>
                  <a:lnTo>
                    <a:pt x="7077075" y="10277475"/>
                  </a:lnTo>
                  <a:lnTo>
                    <a:pt x="7077075" y="0"/>
                  </a:lnTo>
                  <a:close/>
                </a:path>
              </a:pathLst>
            </a:custGeom>
            <a:solidFill>
              <a:srgbClr val="28293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91" name="PlaceHolder 1"/>
          <p:cNvSpPr>
            <a:spLocks noGrp="1"/>
          </p:cNvSpPr>
          <p:nvPr>
            <p:ph type="title"/>
          </p:nvPr>
        </p:nvSpPr>
        <p:spPr>
          <a:xfrm>
            <a:off x="385560" y="1715040"/>
            <a:ext cx="17529120" cy="184176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1015280">
              <a:lnSpc>
                <a:spcPct val="100000"/>
              </a:lnSpc>
              <a:spcBef>
                <a:spcPts val="99"/>
              </a:spcBef>
              <a:buNone/>
            </a:pPr>
            <a:r>
              <a:rPr b="0" lang="en-IN" sz="6000" spc="154" strike="noStrike">
                <a:solidFill>
                  <a:srgbClr val="ffffff"/>
                </a:solidFill>
                <a:latin typeface="Cambria"/>
              </a:rPr>
              <a:t>Art</a:t>
            </a:r>
            <a:r>
              <a:rPr b="0" lang="en-IN" sz="6000" spc="19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279" strike="noStrike">
                <a:solidFill>
                  <a:srgbClr val="ffffff"/>
                </a:solidFill>
                <a:latin typeface="Cambria"/>
              </a:rPr>
              <a:t>and</a:t>
            </a:r>
            <a:r>
              <a:rPr b="0" lang="en-IN" sz="6000" spc="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6000" spc="284" strike="noStrike">
                <a:solidFill>
                  <a:srgbClr val="ffffff"/>
                </a:solidFill>
                <a:latin typeface="Cambria"/>
              </a:rPr>
              <a:t>Symmetry</a:t>
            </a:r>
            <a:endParaRPr b="0" lang="en-IN" sz="6000" spc="-1" strike="noStrike">
              <a:latin typeface="Calibri"/>
            </a:endParaRPr>
          </a:p>
        </p:txBody>
      </p:sp>
      <p:grpSp>
        <p:nvGrpSpPr>
          <p:cNvPr id="192" name="object 8"/>
          <p:cNvGrpSpPr/>
          <p:nvPr/>
        </p:nvGrpSpPr>
        <p:grpSpPr>
          <a:xfrm>
            <a:off x="12231720" y="3953880"/>
            <a:ext cx="1742400" cy="1969920"/>
            <a:chOff x="12231720" y="3953880"/>
            <a:chExt cx="1742400" cy="1969920"/>
          </a:xfrm>
        </p:grpSpPr>
        <p:pic>
          <p:nvPicPr>
            <p:cNvPr id="193" name="object 9" descr=""/>
            <p:cNvPicPr/>
            <p:nvPr/>
          </p:nvPicPr>
          <p:blipFill>
            <a:blip r:embed="rId2"/>
            <a:stretch/>
          </p:blipFill>
          <p:spPr>
            <a:xfrm>
              <a:off x="12231720" y="3953880"/>
              <a:ext cx="1596600" cy="32256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194" name="object 10" descr=""/>
            <p:cNvPicPr/>
            <p:nvPr/>
          </p:nvPicPr>
          <p:blipFill>
            <a:blip r:embed="rId3"/>
            <a:stretch/>
          </p:blipFill>
          <p:spPr>
            <a:xfrm>
              <a:off x="12539520" y="5567040"/>
              <a:ext cx="1434600" cy="35676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95" name="object 11"/>
          <p:cNvSpPr/>
          <p:nvPr/>
        </p:nvSpPr>
        <p:spPr>
          <a:xfrm>
            <a:off x="11926800" y="3429000"/>
            <a:ext cx="5997960" cy="452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algn="r">
              <a:lnSpc>
                <a:spcPts val="3229"/>
              </a:lnSpc>
              <a:spcBef>
                <a:spcPts val="99"/>
              </a:spcBef>
              <a:buNone/>
            </a:pP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Artists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have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long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1" strike="noStrike">
                <a:solidFill>
                  <a:srgbClr val="ffffff"/>
                </a:solidFill>
                <a:latin typeface="Tahoma"/>
              </a:rPr>
              <a:t>been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fascinated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by</a:t>
            </a:r>
            <a:endParaRPr b="0" lang="en-IN" sz="2700" spc="-1" strike="noStrike">
              <a:latin typeface="Arial"/>
            </a:endParaRPr>
          </a:p>
          <a:p>
            <a:pPr marL="258480" indent="1625760" algn="r">
              <a:lnSpc>
                <a:spcPts val="3229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,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using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it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create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49" strike="noStrike">
                <a:solidFill>
                  <a:srgbClr val="ffffff"/>
                </a:solidFill>
                <a:latin typeface="Tahoma"/>
              </a:rPr>
              <a:t>visually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stunning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works.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17" strike="noStrike">
                <a:solidFill>
                  <a:srgbClr val="ffffff"/>
                </a:solidFill>
                <a:latin typeface="Tahoma"/>
              </a:rPr>
              <a:t>From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ancient </a:t>
            </a:r>
            <a:r>
              <a:rPr b="0" lang="en-IN" sz="2700" spc="83" strike="noStrike">
                <a:solidFill>
                  <a:srgbClr val="ffffff"/>
                </a:solidFill>
                <a:latin typeface="Tahoma"/>
              </a:rPr>
              <a:t>architecture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03" strike="noStrike">
                <a:solidFill>
                  <a:srgbClr val="ffffff"/>
                </a:solidFill>
                <a:latin typeface="Tahoma"/>
              </a:rPr>
              <a:t>to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43" strike="noStrike">
                <a:solidFill>
                  <a:srgbClr val="ffffff"/>
                </a:solidFill>
                <a:latin typeface="Tahoma"/>
              </a:rPr>
              <a:t>modern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8" strike="noStrike">
                <a:solidFill>
                  <a:srgbClr val="ffffff"/>
                </a:solidFill>
                <a:latin typeface="Tahoma"/>
              </a:rPr>
              <a:t>designs,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the</a:t>
            </a:r>
            <a:endParaRPr b="0" lang="en-IN" sz="2700" spc="-1" strike="noStrike">
              <a:latin typeface="Arial"/>
            </a:endParaRPr>
          </a:p>
          <a:p>
            <a:pPr marL="172080" indent="-160200" algn="r">
              <a:lnSpc>
                <a:spcPts val="3229"/>
              </a:lnSpc>
              <a:spcBef>
                <a:spcPts val="60"/>
              </a:spcBef>
              <a:buNone/>
              <a:tabLst>
                <a:tab algn="l" pos="0"/>
              </a:tabLst>
            </a:pP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principles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symmetry</a:t>
            </a:r>
            <a:r>
              <a:rPr b="0" lang="en-IN" sz="2700" spc="-14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evoke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7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2700" spc="-13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72" strike="noStrike">
                <a:solidFill>
                  <a:srgbClr val="ffffff"/>
                </a:solidFill>
                <a:latin typeface="Tahoma"/>
              </a:rPr>
              <a:t>sense </a:t>
            </a:r>
            <a:r>
              <a:rPr b="0" lang="en-IN" sz="2700" spc="69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27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balance,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52" strike="noStrike">
                <a:solidFill>
                  <a:srgbClr val="ffffff"/>
                </a:solidFill>
                <a:latin typeface="Tahoma"/>
              </a:rPr>
              <a:t>captivating </a:t>
            </a:r>
            <a:r>
              <a:rPr b="0" lang="en-IN" sz="2700" spc="97" strike="noStrike">
                <a:solidFill>
                  <a:srgbClr val="ffffff"/>
                </a:solidFill>
                <a:latin typeface="Tahoma"/>
              </a:rPr>
              <a:t>audiences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12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2700" spc="-13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89" strike="noStrike">
                <a:solidFill>
                  <a:srgbClr val="ffffff"/>
                </a:solidFill>
                <a:latin typeface="Tahoma"/>
              </a:rPr>
              <a:t>enhancing</a:t>
            </a:r>
            <a:r>
              <a:rPr b="0" lang="en-IN" sz="2700" spc="-126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aesthetic</a:t>
            </a:r>
            <a:endParaRPr b="0" lang="en-IN" sz="2700" spc="-1" strike="noStrike">
              <a:latin typeface="Arial"/>
            </a:endParaRPr>
          </a:p>
          <a:p>
            <a:pPr marL="172080" indent="-160200" algn="r">
              <a:lnSpc>
                <a:spcPts val="3110"/>
              </a:lnSpc>
              <a:buNone/>
              <a:tabLst>
                <a:tab algn="l" pos="0"/>
              </a:tabLst>
            </a:pPr>
            <a:r>
              <a:rPr b="0" lang="en-IN" sz="2700" spc="63" strike="noStrike">
                <a:solidFill>
                  <a:srgbClr val="ffffff"/>
                </a:solidFill>
                <a:latin typeface="Tahoma"/>
              </a:rPr>
              <a:t>appeal.</a:t>
            </a:r>
            <a:endParaRPr b="0" lang="en-IN" sz="2700" spc="-1" strike="noStrike">
              <a:latin typeface="Arial"/>
            </a:endParaRPr>
          </a:p>
        </p:txBody>
      </p:sp>
      <p:sp>
        <p:nvSpPr>
          <p:cNvPr id="196" name="object 12"/>
          <p:cNvSpPr/>
          <p:nvPr/>
        </p:nvSpPr>
        <p:spPr>
          <a:xfrm>
            <a:off x="13956120" y="3165120"/>
            <a:ext cx="3952440" cy="95040"/>
          </a:xfrm>
          <a:custGeom>
            <a:avLst/>
            <a:gdLst/>
            <a:ah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7" name="object 2"/>
          <p:cNvGrpSpPr/>
          <p:nvPr/>
        </p:nvGrpSpPr>
        <p:grpSpPr>
          <a:xfrm>
            <a:off x="11371680" y="0"/>
            <a:ext cx="3476880" cy="1929240"/>
            <a:chOff x="11371680" y="0"/>
            <a:chExt cx="3476880" cy="1929240"/>
          </a:xfrm>
        </p:grpSpPr>
        <p:sp>
          <p:nvSpPr>
            <p:cNvPr id="198" name="object 3"/>
            <p:cNvSpPr/>
            <p:nvPr/>
          </p:nvSpPr>
          <p:spPr>
            <a:xfrm>
              <a:off x="11907000" y="0"/>
              <a:ext cx="2941560" cy="1929240"/>
            </a:xfrm>
            <a:custGeom>
              <a:avLst/>
              <a:gdLst/>
              <a:ah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199" name="object 4"/>
            <p:cNvSpPr/>
            <p:nvPr/>
          </p:nvSpPr>
          <p:spPr>
            <a:xfrm>
              <a:off x="11371680" y="0"/>
              <a:ext cx="1454400" cy="824040"/>
            </a:xfrm>
            <a:custGeom>
              <a:avLst/>
              <a:gdLst/>
              <a:ah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grpSp>
        <p:nvGrpSpPr>
          <p:cNvPr id="200" name="object 5"/>
          <p:cNvGrpSpPr/>
          <p:nvPr/>
        </p:nvGrpSpPr>
        <p:grpSpPr>
          <a:xfrm>
            <a:off x="0" y="0"/>
            <a:ext cx="6746040" cy="7458480"/>
            <a:chOff x="0" y="0"/>
            <a:chExt cx="6746040" cy="7458480"/>
          </a:xfrm>
        </p:grpSpPr>
        <p:sp>
          <p:nvSpPr>
            <p:cNvPr id="201" name="object 6"/>
            <p:cNvSpPr/>
            <p:nvPr/>
          </p:nvSpPr>
          <p:spPr>
            <a:xfrm>
              <a:off x="5334120" y="0"/>
              <a:ext cx="1411920" cy="1218960"/>
            </a:xfrm>
            <a:custGeom>
              <a:avLst/>
              <a:gdLst/>
              <a:ah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2" name="object 7"/>
            <p:cNvSpPr/>
            <p:nvPr/>
          </p:nvSpPr>
          <p:spPr>
            <a:xfrm>
              <a:off x="2881800" y="605520"/>
              <a:ext cx="3476160" cy="3476160"/>
            </a:xfrm>
            <a:custGeom>
              <a:avLst/>
              <a:gdLst/>
              <a:ah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sp>
          <p:nvSpPr>
            <p:cNvPr id="203" name="object 8"/>
            <p:cNvSpPr/>
            <p:nvPr/>
          </p:nvSpPr>
          <p:spPr>
            <a:xfrm>
              <a:off x="0" y="1010520"/>
              <a:ext cx="4470120" cy="6447960"/>
            </a:xfrm>
            <a:custGeom>
              <a:avLst/>
              <a:gdLst/>
              <a:ah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204" name="object 9"/>
          <p:cNvSpPr/>
          <p:nvPr/>
        </p:nvSpPr>
        <p:spPr>
          <a:xfrm>
            <a:off x="13284360" y="0"/>
            <a:ext cx="5003280" cy="5329080"/>
          </a:xfrm>
          <a:custGeom>
            <a:avLst/>
            <a:gdLst/>
            <a:ah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205" name="object 10"/>
          <p:cNvSpPr/>
          <p:nvPr/>
        </p:nvSpPr>
        <p:spPr>
          <a:xfrm>
            <a:off x="566280" y="0"/>
            <a:ext cx="4334760" cy="2166120"/>
          </a:xfrm>
          <a:custGeom>
            <a:avLst/>
            <a:gdLst/>
            <a:ah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pic>
        <p:nvPicPr>
          <p:cNvPr id="206" name="object 11" descr=""/>
          <p:cNvPicPr/>
          <p:nvPr/>
        </p:nvPicPr>
        <p:blipFill>
          <a:blip r:embed="rId1"/>
          <a:stretch/>
        </p:blipFill>
        <p:spPr>
          <a:xfrm>
            <a:off x="11275200" y="4012200"/>
            <a:ext cx="2084400" cy="421200"/>
          </a:xfrm>
          <a:prstGeom prst="rect">
            <a:avLst/>
          </a:prstGeom>
          <a:ln w="0">
            <a:noFill/>
          </a:ln>
        </p:spPr>
      </p:pic>
      <p:pic>
        <p:nvPicPr>
          <p:cNvPr id="207" name="object 12" descr=""/>
          <p:cNvPicPr/>
          <p:nvPr/>
        </p:nvPicPr>
        <p:blipFill>
          <a:blip r:embed="rId2"/>
          <a:stretch/>
        </p:blipFill>
        <p:spPr>
          <a:xfrm>
            <a:off x="11727360" y="6110280"/>
            <a:ext cx="1873080" cy="466200"/>
          </a:xfrm>
          <a:prstGeom prst="rect">
            <a:avLst/>
          </a:prstGeom>
          <a:ln w="0">
            <a:noFill/>
          </a:ln>
        </p:spPr>
      </p:pic>
      <p:sp>
        <p:nvSpPr>
          <p:cNvPr id="208" name="PlaceHolder 1"/>
          <p:cNvSpPr>
            <a:spLocks noGrp="1"/>
          </p:cNvSpPr>
          <p:nvPr>
            <p:ph/>
          </p:nvPr>
        </p:nvSpPr>
        <p:spPr>
          <a:xfrm>
            <a:off x="4199400" y="3865320"/>
            <a:ext cx="9876600" cy="58957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 indent="-3960" algn="ctr">
              <a:lnSpc>
                <a:spcPct val="100000"/>
              </a:lnSpc>
              <a:spcBef>
                <a:spcPts val="99"/>
              </a:spcBef>
              <a:buNone/>
              <a:tabLst>
                <a:tab algn="l" pos="0"/>
              </a:tabLst>
            </a:pPr>
            <a:r>
              <a:rPr b="0" lang="en-IN" sz="3500" spc="-41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500" spc="-18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conclusion,</a:t>
            </a:r>
            <a:r>
              <a:rPr b="0" lang="en-IN" sz="3500" spc="-18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the</a:t>
            </a:r>
            <a:r>
              <a:rPr b="0" lang="en-IN" sz="3500" spc="-18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exploration</a:t>
            </a:r>
            <a:r>
              <a:rPr b="0" lang="en-IN" sz="3500" spc="-182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" strike="noStrike">
                <a:solidFill>
                  <a:srgbClr val="ffffff"/>
                </a:solidFill>
                <a:latin typeface="Tahoma"/>
              </a:rPr>
              <a:t>	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in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functions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reveals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a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rich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9" strike="noStrike">
                <a:solidFill>
                  <a:srgbClr val="ffffff"/>
                </a:solidFill>
                <a:latin typeface="Tahoma"/>
              </a:rPr>
              <a:t>tapestry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of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balance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and </a:t>
            </a:r>
            <a:r>
              <a:rPr b="0" lang="en-IN" sz="3500" spc="83" strike="noStrike">
                <a:solidFill>
                  <a:srgbClr val="ffffff"/>
                </a:solidFill>
                <a:latin typeface="Tahoma"/>
              </a:rPr>
              <a:t>beauty.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3" strike="noStrike">
                <a:solidFill>
                  <a:srgbClr val="ffffff"/>
                </a:solidFill>
                <a:latin typeface="Tahoma"/>
              </a:rPr>
              <a:t>Understanding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these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concepts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Tahoma"/>
              </a:rPr>
              <a:t>not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only </a:t>
            </a:r>
            <a:r>
              <a:rPr b="0" lang="en-IN" sz="3500" spc="154" strike="noStrike">
                <a:solidFill>
                  <a:srgbClr val="ffffff"/>
                </a:solidFill>
                <a:latin typeface="Tahoma"/>
              </a:rPr>
              <a:t>deepens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8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mathematical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3" strike="noStrike">
                <a:solidFill>
                  <a:srgbClr val="ffffff"/>
                </a:solidFill>
                <a:latin typeface="Tahoma"/>
              </a:rPr>
              <a:t>knowledge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54" strike="noStrike">
                <a:solidFill>
                  <a:srgbClr val="ffffff"/>
                </a:solidFill>
                <a:latin typeface="Tahoma"/>
              </a:rPr>
              <a:t>but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also</a:t>
            </a:r>
            <a:endParaRPr b="0" lang="en-IN" sz="3500" spc="-1" strike="noStrike">
              <a:latin typeface="Calibri"/>
            </a:endParaRPr>
          </a:p>
          <a:p>
            <a:pPr marL="1710000" indent="-1217160">
              <a:lnSpc>
                <a:spcPts val="4280"/>
              </a:lnSpc>
              <a:spcBef>
                <a:spcPts val="20"/>
              </a:spcBef>
              <a:buNone/>
              <a:tabLst>
                <a:tab algn="l" pos="0"/>
              </a:tabLst>
            </a:pP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enriches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88" strike="noStrike">
                <a:solidFill>
                  <a:srgbClr val="ffffff"/>
                </a:solidFill>
                <a:latin typeface="Tahoma"/>
              </a:rPr>
              <a:t>our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28" strike="noStrike">
                <a:solidFill>
                  <a:srgbClr val="ffffff"/>
                </a:solidFill>
                <a:latin typeface="Tahoma"/>
              </a:rPr>
              <a:t>appreciation</a:t>
            </a:r>
            <a:r>
              <a:rPr b="0" lang="en-IN" sz="3500" spc="-165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48" strike="noStrike">
                <a:solidFill>
                  <a:srgbClr val="ffffff"/>
                </a:solidFill>
                <a:latin typeface="Tahoma"/>
              </a:rPr>
              <a:t>for</a:t>
            </a:r>
            <a:r>
              <a:rPr b="0" lang="en-IN" sz="3500" spc="-160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03" strike="noStrike">
                <a:solidFill>
                  <a:srgbClr val="ffffff"/>
                </a:solidFill>
                <a:latin typeface="Tahoma"/>
              </a:rPr>
              <a:t>the </a:t>
            </a:r>
            <a:r>
              <a:rPr b="0" lang="en-IN" sz="3500" spc="137" strike="noStrike">
                <a:solidFill>
                  <a:srgbClr val="ffffff"/>
                </a:solidFill>
                <a:latin typeface="Tahoma"/>
              </a:rPr>
              <a:t>present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34" strike="noStrike">
                <a:solidFill>
                  <a:srgbClr val="ffffff"/>
                </a:solidFill>
                <a:latin typeface="Tahoma"/>
              </a:rPr>
              <a:t>in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2" strike="noStrike">
                <a:solidFill>
                  <a:srgbClr val="ffffff"/>
                </a:solidFill>
                <a:latin typeface="Tahoma"/>
              </a:rPr>
              <a:t>both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11" strike="noStrike">
                <a:solidFill>
                  <a:srgbClr val="ffffff"/>
                </a:solidFill>
                <a:latin typeface="Tahoma"/>
              </a:rPr>
              <a:t>art</a:t>
            </a:r>
            <a:r>
              <a:rPr b="0" lang="en-IN" sz="3500" spc="-177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168" strike="noStrike">
                <a:solidFill>
                  <a:srgbClr val="ffffff"/>
                </a:solidFill>
                <a:latin typeface="Tahoma"/>
              </a:rPr>
              <a:t>and</a:t>
            </a:r>
            <a:r>
              <a:rPr b="0" lang="en-IN" sz="3500" spc="-171" strike="noStrike">
                <a:solidFill>
                  <a:srgbClr val="ffffff"/>
                </a:solidFill>
                <a:latin typeface="Tahoma"/>
              </a:rPr>
              <a:t> </a:t>
            </a:r>
            <a:r>
              <a:rPr b="0" lang="en-IN" sz="3500" spc="94" strike="noStrike">
                <a:solidFill>
                  <a:srgbClr val="ffffff"/>
                </a:solidFill>
                <a:latin typeface="Tahoma"/>
              </a:rPr>
              <a:t>nature.</a:t>
            </a:r>
            <a:endParaRPr b="0" lang="en-IN" sz="3500" spc="-1" strike="noStrike">
              <a:latin typeface="Calibri"/>
            </a:endParaRPr>
          </a:p>
        </p:txBody>
      </p:sp>
      <p:sp>
        <p:nvSpPr>
          <p:cNvPr id="209" name="PlaceHolder 2"/>
          <p:cNvSpPr>
            <a:spLocks noGrp="1"/>
          </p:cNvSpPr>
          <p:nvPr>
            <p:ph type="title"/>
          </p:nvPr>
        </p:nvSpPr>
        <p:spPr>
          <a:xfrm>
            <a:off x="5037120" y="1970280"/>
            <a:ext cx="7525800" cy="1995840"/>
          </a:xfrm>
          <a:prstGeom prst="rect">
            <a:avLst/>
          </a:prstGeom>
          <a:noFill/>
          <a:ln w="0">
            <a:noFill/>
          </a:ln>
        </p:spPr>
        <p:txBody>
          <a:bodyPr lIns="0" rIns="0" tIns="135720" bIns="0" anchor="t">
            <a:noAutofit/>
          </a:bodyPr>
          <a:p>
            <a:pPr marL="2649240" indent="-2637000">
              <a:lnSpc>
                <a:spcPts val="4881"/>
              </a:lnSpc>
              <a:spcBef>
                <a:spcPts val="1069"/>
              </a:spcBef>
              <a:buNone/>
              <a:tabLst>
                <a:tab algn="l" pos="0"/>
              </a:tabLst>
            </a:pPr>
            <a:r>
              <a:rPr b="0" lang="en-IN" sz="4850" spc="239" strike="noStrike">
                <a:solidFill>
                  <a:srgbClr val="ffffff"/>
                </a:solidFill>
                <a:latin typeface="Cambria"/>
              </a:rPr>
              <a:t>Conclusion:</a:t>
            </a:r>
            <a:r>
              <a:rPr b="0" lang="en-IN" sz="4850" spc="4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02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0" lang="en-IN" sz="4850" spc="188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143" strike="noStrike">
                <a:solidFill>
                  <a:srgbClr val="ffffff"/>
                </a:solidFill>
                <a:latin typeface="Cambria"/>
              </a:rPr>
              <a:t>Beauty</a:t>
            </a:r>
            <a:r>
              <a:rPr b="0" lang="en-IN" sz="4850" spc="5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0" lang="en-IN" sz="4850" spc="273" strike="noStrike">
                <a:solidFill>
                  <a:srgbClr val="ffffff"/>
                </a:solidFill>
                <a:latin typeface="Cambria"/>
              </a:rPr>
              <a:t>of </a:t>
            </a:r>
            <a:r>
              <a:rPr b="0" lang="en-IN" sz="4850" spc="157" strike="noStrike">
                <a:solidFill>
                  <a:srgbClr val="ffffff"/>
                </a:solidFill>
                <a:latin typeface="Cambria"/>
              </a:rPr>
              <a:t>Balance</a:t>
            </a:r>
            <a:endParaRPr b="0" lang="en-IN" sz="4850" spc="-1" strike="noStrike">
              <a:latin typeface="Calibri"/>
            </a:endParaRPr>
          </a:p>
        </p:txBody>
      </p:sp>
      <p:sp>
        <p:nvSpPr>
          <p:cNvPr id="210" name="object 15"/>
          <p:cNvSpPr/>
          <p:nvPr/>
        </p:nvSpPr>
        <p:spPr>
          <a:xfrm>
            <a:off x="7227000" y="3677400"/>
            <a:ext cx="3819240" cy="95040"/>
          </a:xfrm>
          <a:custGeom>
            <a:avLst/>
            <a:gdLst/>
            <a:ah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2024-12-18T06:39:03Z</dcterms:created>
  <dc:creator/>
  <dc:description/>
  <dc:language>en-IN</dc:language>
  <cp:lastModifiedBy/>
  <dcterms:modified xsi:type="dcterms:W3CDTF">2025-02-06T10:30:07Z</dcterms:modified>
  <cp:revision>1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