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7.png" ContentType="image/png"/>
  <Override PartName="/ppt/media/image4.png" ContentType="image/png"/>
  <Override PartName="/ppt/media/image8.png" ContentType="image/png"/>
  <Override PartName="/ppt/media/image28.png" ContentType="image/png"/>
  <Override PartName="/ppt/media/image5.png" ContentType="image/png"/>
  <Override PartName="/ppt/media/image30.png" ContentType="image/png"/>
  <Override PartName="/ppt/media/image10.png" ContentType="image/png"/>
  <Override PartName="/ppt/media/image29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13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11.png" ContentType="image/png"/>
  <Override PartName="/ppt/media/image9.jpeg" ContentType="image/jpeg"/>
  <Override PartName="/ppt/media/image32.png" ContentType="image/png"/>
  <Override PartName="/ppt/media/image2.png" ContentType="image/png"/>
  <Override PartName="/ppt/media/image25.png" ContentType="image/png"/>
  <Override PartName="/ppt/media/image31.png" ContentType="image/png"/>
  <Override PartName="/ppt/media/image1.png" ContentType="image/png"/>
  <Override PartName="/ppt/media/image24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20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CC1706-C354-4688-8495-12BDED67DA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1025172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10400" y="5278680"/>
            <a:ext cx="1025172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AC15D7-F79E-4FDB-A25D-314B9376C7B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01040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6352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4BCBDA-0C5B-479E-8279-47E6E59AC6E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476840" y="386532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942920" y="386532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010400" y="527868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476840" y="527868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942920" y="527868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A3BF74-0EEB-4F65-81DF-E23E4DD0D01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E42E8A9-0E88-4ACE-BF65-C3D1E8363E8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010400" y="3865320"/>
            <a:ext cx="1025172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701D48D-D2CB-473D-ACD3-AEF57AC88C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1025172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60F7A1C-4CD8-4911-960D-B113780CA0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84B6C41-C72C-49C0-BDB5-87ADA7173DE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E761E3F-28D1-4D5A-B4BB-652CE6DBE1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955320" y="995400"/>
            <a:ext cx="13454640" cy="65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C8583F8-EC41-4424-968C-12FF6DC5522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01040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98BE3CC-AFD0-4436-A938-B4228EF6CE8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010400" y="3865320"/>
            <a:ext cx="1025172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871EE7-8764-4E77-AA3C-5348121EAA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6352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DE3121-7A5D-4142-99C3-DE28D7A0D0A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10400" y="5278680"/>
            <a:ext cx="1025172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6392980-EEBE-4140-AD8C-C2D4018D03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1025172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010400" y="5278680"/>
            <a:ext cx="1025172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ADCDE97-CCD2-4DC8-BD64-1677F0935F1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01040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6352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CF98CD-D89D-4FEC-AAAC-8F73F2F1DE1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476840" y="386532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942920" y="386532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010400" y="527868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476840" y="527868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942920" y="5278680"/>
            <a:ext cx="330084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DF05A67-4758-40F8-83DA-732430A83EC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1025172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0C0C89-ED66-4188-8B47-8059875274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D0C6C0-8056-4DB9-A3DF-FEBE0936634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9F212A-AE42-4186-B9C3-1DBBDA1362A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3955320" y="995400"/>
            <a:ext cx="13454640" cy="65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4ECE9E-1487-4EC1-97B7-C0F8439CD02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01040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7E1203-365B-4118-9139-44CCED3297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63520" y="527868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D06C70-7D98-4441-867C-D8D8DCF2BB7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1040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63520" y="3865320"/>
            <a:ext cx="500256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010400" y="5278680"/>
            <a:ext cx="10251720" cy="12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F1DA9D-8619-43B9-8353-2810C4A5058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CA1949F-B3CE-4A96-9FBD-BFD19092315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900" spc="-1" strike="noStrike">
                <a:latin typeface="Calibri"/>
              </a:rPr>
              <a:t>Click to edit the title text format</a:t>
            </a:r>
            <a:endParaRPr b="0" lang="en-IN" sz="59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010400" y="3865320"/>
            <a:ext cx="10251720" cy="270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CCFD666-A5A7-466E-AB76-2F7CF2BDD886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17920"/>
            <a:ext cx="8650080" cy="574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6920" bIns="0" anchor="t">
            <a:spAutoFit/>
          </a:bodyPr>
          <a:p>
            <a:pPr marL="12600" algn="just">
              <a:lnSpc>
                <a:spcPts val="7279"/>
              </a:lnSpc>
              <a:spcBef>
                <a:spcPts val="1551"/>
              </a:spcBef>
              <a:buNone/>
            </a:pPr>
            <a:r>
              <a:rPr b="0" lang="en-IN" sz="7250" spc="352" strike="noStrike">
                <a:solidFill>
                  <a:srgbClr val="ffffff"/>
                </a:solidFill>
                <a:latin typeface="Cambria"/>
              </a:rPr>
              <a:t>From</a:t>
            </a:r>
            <a:r>
              <a:rPr b="0" lang="en-IN" sz="7250" spc="24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454" strike="noStrike">
                <a:solidFill>
                  <a:srgbClr val="ffffff"/>
                </a:solidFill>
                <a:latin typeface="Cambria"/>
              </a:rPr>
              <a:t>Boom</a:t>
            </a:r>
            <a:r>
              <a:rPr b="0" lang="en-IN" sz="7250" spc="25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293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7250" spc="25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148" strike="noStrike">
                <a:solidFill>
                  <a:srgbClr val="ffffff"/>
                </a:solidFill>
                <a:latin typeface="Cambria"/>
              </a:rPr>
              <a:t>Bust: </a:t>
            </a:r>
            <a:r>
              <a:rPr b="0" lang="en-IN" sz="7250" spc="293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7250" spc="25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208" strike="noStrike">
                <a:solidFill>
                  <a:srgbClr val="ffffff"/>
                </a:solidFill>
                <a:latin typeface="Cambria"/>
              </a:rPr>
              <a:t>Rollercoaster</a:t>
            </a:r>
            <a:r>
              <a:rPr b="0" lang="en-IN" sz="7250" spc="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412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7250" spc="304" strike="noStrike">
                <a:solidFill>
                  <a:srgbClr val="ffffff"/>
                </a:solidFill>
                <a:latin typeface="Cambria"/>
              </a:rPr>
              <a:t>Exponential</a:t>
            </a:r>
            <a:r>
              <a:rPr b="0" lang="en-IN" sz="725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313" strike="noStrike">
                <a:solidFill>
                  <a:srgbClr val="ffffff"/>
                </a:solidFill>
                <a:latin typeface="Cambria"/>
              </a:rPr>
              <a:t>Growth </a:t>
            </a:r>
            <a:r>
              <a:rPr b="0" lang="en-IN" sz="7250" spc="338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7250" spc="24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7250" spc="389" strike="noStrike">
                <a:solidFill>
                  <a:srgbClr val="ffffff"/>
                </a:solidFill>
                <a:latin typeface="Cambria"/>
              </a:rPr>
              <a:t>Decay</a:t>
            </a:r>
            <a:endParaRPr b="0" lang="en-IN" sz="725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04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5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6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0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1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2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4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5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2247840" y="1799280"/>
            <a:ext cx="6071400" cy="3990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17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63" strike="noStrike" u="sng">
                <a:solidFill>
                  <a:srgbClr val="ffffff"/>
                </a:solidFill>
                <a:uFillTx/>
                <a:latin typeface="Trebuchet MS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137" strike="noStrike">
                <a:solidFill>
                  <a:srgbClr val="ffffff"/>
                </a:solidFill>
                <a:latin typeface="Trebuchet MS"/>
              </a:rPr>
              <a:t>+91</a:t>
            </a:r>
            <a:r>
              <a:rPr b="0" lang="en-IN" sz="305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50" spc="137" strike="noStrike">
                <a:solidFill>
                  <a:srgbClr val="ffffff"/>
                </a:solidFill>
                <a:latin typeface="Trebuchet MS"/>
              </a:rPr>
              <a:t>620</a:t>
            </a:r>
            <a:r>
              <a:rPr b="0" lang="en-IN" sz="305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50" spc="137" strike="noStrike">
                <a:solidFill>
                  <a:srgbClr val="ffffff"/>
                </a:solidFill>
                <a:latin typeface="Trebuchet MS"/>
              </a:rPr>
              <a:t>000</a:t>
            </a:r>
            <a:r>
              <a:rPr b="0" lang="en-IN" sz="305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50" spc="111" strike="noStrike">
                <a:solidFill>
                  <a:srgbClr val="ffffff"/>
                </a:solidFill>
                <a:latin typeface="Trebuchet MS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-12" strike="noStrike" u="sng">
                <a:solidFill>
                  <a:srgbClr val="ffffff"/>
                </a:solidFill>
                <a:uFillTx/>
                <a:latin typeface="Trebuchet MS"/>
                <a:hlinkClick r:id="rId4"/>
              </a:rPr>
              <a:t>www.yourwebsite.com</a:t>
            </a:r>
            <a:r>
              <a:rPr b="0" lang="en-IN" sz="3050" spc="-1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50" spc="148" strike="noStrike">
                <a:solidFill>
                  <a:srgbClr val="ffffff"/>
                </a:solidFill>
                <a:latin typeface="Trebuchet MS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18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5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96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8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992600"/>
          </a:xfrm>
          <a:prstGeom prst="rect">
            <a:avLst/>
          </a:prstGeom>
          <a:noFill/>
          <a:ln w="0">
            <a:noFill/>
          </a:ln>
        </p:spPr>
        <p:txBody>
          <a:bodyPr lIns="0" rIns="0" tIns="272880" bIns="0" anchor="t">
            <a:noAutofit/>
          </a:bodyPr>
          <a:p>
            <a:pPr marL="4672440">
              <a:lnSpc>
                <a:spcPts val="4431"/>
              </a:lnSpc>
              <a:spcBef>
                <a:spcPts val="981"/>
              </a:spcBef>
              <a:buNone/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to </a:t>
            </a:r>
            <a:r>
              <a:rPr b="0" lang="en-IN" sz="4400" spc="194" strike="noStrike">
                <a:solidFill>
                  <a:srgbClr val="ffffff"/>
                </a:solidFill>
                <a:latin typeface="Cambria"/>
              </a:rPr>
              <a:t>Growth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and </a:t>
            </a:r>
            <a:r>
              <a:rPr b="0" lang="en-IN" sz="4400" spc="239" strike="noStrike">
                <a:solidFill>
                  <a:srgbClr val="ffffff"/>
                </a:solidFill>
                <a:latin typeface="Cambria"/>
              </a:rPr>
              <a:t>Decay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00" name="object 8" descr=""/>
          <p:cNvPicPr/>
          <p:nvPr/>
        </p:nvPicPr>
        <p:blipFill>
          <a:blip r:embed="rId2"/>
          <a:stretch/>
        </p:blipFill>
        <p:spPr>
          <a:xfrm>
            <a:off x="10571760" y="3638160"/>
            <a:ext cx="927000" cy="3571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9" descr=""/>
          <p:cNvPicPr/>
          <p:nvPr/>
        </p:nvPicPr>
        <p:blipFill>
          <a:blip r:embed="rId3"/>
          <a:stretch/>
        </p:blipFill>
        <p:spPr>
          <a:xfrm>
            <a:off x="13611240" y="3228840"/>
            <a:ext cx="1852560" cy="35640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10" descr=""/>
          <p:cNvPicPr/>
          <p:nvPr/>
        </p:nvPicPr>
        <p:blipFill>
          <a:blip r:embed="rId4"/>
          <a:stretch/>
        </p:blipFill>
        <p:spPr>
          <a:xfrm>
            <a:off x="8638200" y="3638160"/>
            <a:ext cx="1111680" cy="356760"/>
          </a:xfrm>
          <a:prstGeom prst="rect">
            <a:avLst/>
          </a:prstGeom>
          <a:ln w="0">
            <a:noFill/>
          </a:ln>
        </p:spPr>
      </p:pic>
      <p:pic>
        <p:nvPicPr>
          <p:cNvPr id="103" name="object 11" descr=""/>
          <p:cNvPicPr/>
          <p:nvPr/>
        </p:nvPicPr>
        <p:blipFill>
          <a:blip r:embed="rId5"/>
          <a:stretch/>
        </p:blipFill>
        <p:spPr>
          <a:xfrm>
            <a:off x="14195520" y="4047840"/>
            <a:ext cx="1072440" cy="27792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12" descr=""/>
          <p:cNvPicPr/>
          <p:nvPr/>
        </p:nvPicPr>
        <p:blipFill>
          <a:blip r:embed="rId6"/>
          <a:stretch/>
        </p:blipFill>
        <p:spPr>
          <a:xfrm>
            <a:off x="10582920" y="4457520"/>
            <a:ext cx="838440" cy="277920"/>
          </a:xfrm>
          <a:prstGeom prst="rect">
            <a:avLst/>
          </a:prstGeom>
          <a:ln w="0">
            <a:noFill/>
          </a:ln>
        </p:spPr>
      </p:pic>
      <p:sp>
        <p:nvSpPr>
          <p:cNvPr id="105" name="object 13"/>
          <p:cNvSpPr/>
          <p:nvPr/>
        </p:nvSpPr>
        <p:spPr>
          <a:xfrm>
            <a:off x="8620200" y="3147840"/>
            <a:ext cx="6451920" cy="37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Welcome</a:t>
            </a:r>
            <a:r>
              <a:rPr b="0" lang="en-IN" sz="27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2700" spc="-8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rebuchet MS"/>
              </a:rPr>
              <a:t>our</a:t>
            </a:r>
            <a:r>
              <a:rPr b="0" lang="en-IN" sz="2700" spc="-8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rebuchet MS"/>
              </a:rPr>
              <a:t>exploration</a:t>
            </a:r>
            <a:r>
              <a:rPr b="0" lang="en-IN" sz="2700" spc="-8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of</a:t>
            </a:r>
            <a:endParaRPr b="0" lang="en-IN" sz="2700" spc="-1" strike="noStrike">
              <a:latin typeface="Arial"/>
            </a:endParaRPr>
          </a:p>
          <a:p>
            <a:pPr marL="12600" indent="121968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109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2700" spc="-290" strike="noStrike">
                <a:solidFill>
                  <a:srgbClr val="ffffff"/>
                </a:solidFill>
                <a:latin typeface="Trebuchet MS"/>
              </a:rPr>
              <a:t>.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This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rebuchet MS"/>
              </a:rPr>
              <a:t>presentation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will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take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rebuchet MS"/>
              </a:rPr>
              <a:t>you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68" strike="noStrike">
                <a:solidFill>
                  <a:srgbClr val="ffffff"/>
                </a:solidFill>
                <a:latin typeface="Trebuchet MS"/>
              </a:rPr>
              <a:t>on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rebuchet MS"/>
              </a:rPr>
              <a:t>journey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through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2600" indent="1219680">
              <a:lnSpc>
                <a:spcPts val="3115"/>
              </a:lnSpc>
              <a:buNone/>
              <a:tabLst>
                <a:tab algn="l" pos="280224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that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lead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2700" spc="-301" strike="noStrike">
                <a:solidFill>
                  <a:srgbClr val="ffffff"/>
                </a:solidFill>
                <a:latin typeface="Trebuchet MS"/>
              </a:rPr>
              <a:t>,</a:t>
            </a:r>
            <a:r>
              <a:rPr b="0" lang="en-IN" sz="27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illustrating</a:t>
            </a:r>
            <a:r>
              <a:rPr b="0" lang="en-IN" sz="27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Trebuchet MS"/>
              </a:rPr>
              <a:t>how</a:t>
            </a:r>
            <a:r>
              <a:rPr b="0" lang="en-IN" sz="27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rebuchet MS"/>
              </a:rPr>
              <a:t>rapid</a:t>
            </a:r>
            <a:endParaRPr b="0" lang="en-IN" sz="2700" spc="-1" strike="noStrike">
              <a:latin typeface="Arial"/>
            </a:endParaRPr>
          </a:p>
          <a:p>
            <a:pPr marL="12600" indent="1219680">
              <a:lnSpc>
                <a:spcPts val="3229"/>
              </a:lnSpc>
              <a:spcBef>
                <a:spcPts val="164"/>
              </a:spcBef>
              <a:buNone/>
              <a:tabLst>
                <a:tab algn="l" pos="280224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changes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rebuchet MS"/>
              </a:rPr>
              <a:t>shape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rebuchet MS"/>
              </a:rPr>
              <a:t>economies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rebuchet MS"/>
              </a:rPr>
              <a:t>and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societies.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rebuchet MS"/>
              </a:rPr>
              <a:t>Buckle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Trebuchet MS"/>
              </a:rPr>
              <a:t>up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for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thrilling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ride!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6" name="object 14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08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9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0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2643200" y="1715040"/>
            <a:ext cx="5271480" cy="184428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 indent="1375920">
              <a:lnSpc>
                <a:spcPts val="4431"/>
              </a:lnSpc>
              <a:spcBef>
                <a:spcPts val="981"/>
              </a:spcBef>
              <a:buNone/>
              <a:tabLst>
                <a:tab algn="l" pos="0"/>
              </a:tabLst>
            </a:pP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Understanding </a:t>
            </a: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Exponential</a:t>
            </a: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Growth</a:t>
            </a:r>
            <a:endParaRPr b="0" lang="en-IN" sz="4400" spc="-1" strike="noStrike">
              <a:latin typeface="Calibri"/>
            </a:endParaRPr>
          </a:p>
        </p:txBody>
      </p:sp>
      <p:grpSp>
        <p:nvGrpSpPr>
          <p:cNvPr id="113" name="object 8"/>
          <p:cNvGrpSpPr/>
          <p:nvPr/>
        </p:nvGrpSpPr>
        <p:grpSpPr>
          <a:xfrm>
            <a:off x="12596040" y="3919320"/>
            <a:ext cx="5297400" cy="2413800"/>
            <a:chOff x="12596040" y="3919320"/>
            <a:chExt cx="5297400" cy="2413800"/>
          </a:xfrm>
        </p:grpSpPr>
        <p:pic>
          <p:nvPicPr>
            <p:cNvPr id="114" name="object 9" descr=""/>
            <p:cNvPicPr/>
            <p:nvPr/>
          </p:nvPicPr>
          <p:blipFill>
            <a:blip r:embed="rId2"/>
            <a:stretch/>
          </p:blipFill>
          <p:spPr>
            <a:xfrm>
              <a:off x="15923160" y="3919320"/>
              <a:ext cx="1970280" cy="356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10" descr=""/>
            <p:cNvPicPr/>
            <p:nvPr/>
          </p:nvPicPr>
          <p:blipFill>
            <a:blip r:embed="rId3"/>
            <a:stretch/>
          </p:blipFill>
          <p:spPr>
            <a:xfrm>
              <a:off x="14458320" y="4738320"/>
              <a:ext cx="1980360" cy="356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6" name="object 11" descr=""/>
            <p:cNvPicPr/>
            <p:nvPr/>
          </p:nvPicPr>
          <p:blipFill>
            <a:blip r:embed="rId4"/>
            <a:stretch/>
          </p:blipFill>
          <p:spPr>
            <a:xfrm>
              <a:off x="12596040" y="4363200"/>
              <a:ext cx="612000" cy="243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7" name="object 12" descr=""/>
            <p:cNvPicPr/>
            <p:nvPr/>
          </p:nvPicPr>
          <p:blipFill>
            <a:blip r:embed="rId5"/>
            <a:stretch/>
          </p:blipFill>
          <p:spPr>
            <a:xfrm>
              <a:off x="13612320" y="5985000"/>
              <a:ext cx="2597760" cy="3481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object 13"/>
          <p:cNvSpPr/>
          <p:nvPr/>
        </p:nvSpPr>
        <p:spPr>
          <a:xfrm>
            <a:off x="12074760" y="3429000"/>
            <a:ext cx="5850360" cy="37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31400" indent="211320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43" strike="noStrike">
                <a:solidFill>
                  <a:srgbClr val="ffffff"/>
                </a:solidFill>
                <a:latin typeface="Trebuchet MS"/>
              </a:rPr>
              <a:t>Exponential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rebuchet MS"/>
              </a:rPr>
              <a:t>growth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occurs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rebuchet MS"/>
              </a:rPr>
              <a:t>when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rebuchet MS"/>
              </a:rPr>
              <a:t>a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quantity</a:t>
            </a:r>
            <a:r>
              <a:rPr b="0" lang="en-IN" sz="2700" spc="-3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increases</a:t>
            </a:r>
            <a:r>
              <a:rPr b="0" lang="en-IN" sz="2700" spc="-3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at</a:t>
            </a:r>
            <a:r>
              <a:rPr b="0" lang="en-IN" sz="2700" spc="-3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rebuchet MS"/>
              </a:rPr>
              <a:t>a</a:t>
            </a:r>
            <a:endParaRPr b="0" lang="en-IN" sz="2700" spc="-1" strike="noStrike">
              <a:latin typeface="Arial"/>
            </a:endParaRPr>
          </a:p>
          <a:p>
            <a:pPr marL="131400" indent="211320" algn="r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-290" strike="noStrike">
                <a:solidFill>
                  <a:srgbClr val="ffffff"/>
                </a:solidFill>
                <a:latin typeface="Trebuchet MS"/>
              </a:rPr>
              <a:t>.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This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leads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rapid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rebuchet MS"/>
              </a:rPr>
              <a:t>increases</a:t>
            </a:r>
            <a:endParaRPr b="0" lang="en-IN" sz="2700" spc="-1" strike="noStrike">
              <a:latin typeface="Arial"/>
            </a:endParaRPr>
          </a:p>
          <a:p>
            <a:pPr marL="131400" indent="211320" algn="r">
              <a:lnSpc>
                <a:spcPts val="3229"/>
              </a:lnSpc>
              <a:buNone/>
              <a:tabLst>
                <a:tab algn="l" pos="435492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that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rebuchet MS"/>
              </a:rPr>
              <a:t>seem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2700" spc="-290" strike="noStrike">
                <a:solidFill>
                  <a:srgbClr val="ffffff"/>
                </a:solidFill>
                <a:latin typeface="Trebuchet MS"/>
              </a:rPr>
              <a:t>.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Think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of</a:t>
            </a:r>
            <a:endParaRPr b="0" lang="en-IN" sz="2700" spc="-1" strike="noStrike">
              <a:latin typeface="Arial"/>
            </a:endParaRPr>
          </a:p>
          <a:p>
            <a:pPr marL="652320" indent="-147240" algn="r">
              <a:lnSpc>
                <a:spcPts val="3229"/>
              </a:lnSpc>
              <a:spcBef>
                <a:spcPts val="176"/>
              </a:spcBef>
              <a:buNone/>
              <a:tabLst>
                <a:tab algn="l" pos="0"/>
              </a:tabLst>
            </a:pPr>
            <a:r>
              <a:rPr b="0" lang="en-IN" sz="2700" spc="52" strike="noStrike">
                <a:solidFill>
                  <a:srgbClr val="ffffff"/>
                </a:solidFill>
                <a:latin typeface="Trebuchet MS"/>
              </a:rPr>
              <a:t>technology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rebuchet MS"/>
              </a:rPr>
              <a:t>or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rebuchet MS"/>
              </a:rPr>
              <a:t>population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growth,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where</a:t>
            </a:r>
            <a:r>
              <a:rPr b="0" lang="en-IN" sz="27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rebuchet MS"/>
              </a:rPr>
              <a:t>small</a:t>
            </a:r>
            <a:r>
              <a:rPr b="0" lang="en-IN" sz="27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changes</a:t>
            </a:r>
            <a:r>
              <a:rPr b="0" lang="en-IN" sz="27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27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lead</a:t>
            </a:r>
            <a:r>
              <a:rPr b="0" lang="en-IN" sz="27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to</a:t>
            </a:r>
            <a:endParaRPr b="0" lang="en-IN" sz="2700" spc="-1" strike="noStrike">
              <a:latin typeface="Arial"/>
            </a:endParaRPr>
          </a:p>
          <a:p>
            <a:pPr marL="652320" indent="-147240" algn="r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over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time.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19" name="object 14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21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23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4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25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6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800" spc="18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00" spc="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00" spc="94" strike="noStrike">
                <a:solidFill>
                  <a:srgbClr val="ffffff"/>
                </a:solidFill>
                <a:latin typeface="Cambria"/>
              </a:rPr>
              <a:t>Thrill</a:t>
            </a:r>
            <a:r>
              <a:rPr b="0" lang="en-IN" sz="48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00" spc="273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4800" spc="168" strike="noStrike">
                <a:solidFill>
                  <a:srgbClr val="ffffff"/>
                </a:solidFill>
                <a:latin typeface="Cambria"/>
              </a:rPr>
              <a:t> the </a:t>
            </a:r>
            <a:r>
              <a:rPr b="0" lang="en-IN" sz="4800" spc="262" strike="noStrike">
                <a:solidFill>
                  <a:srgbClr val="ffffff"/>
                </a:solidFill>
                <a:latin typeface="Cambria"/>
              </a:rPr>
              <a:t>Boom</a:t>
            </a:r>
            <a:endParaRPr b="0" lang="en-IN" sz="4800" spc="-1" strike="noStrike">
              <a:latin typeface="Calibri"/>
            </a:endParaRPr>
          </a:p>
        </p:txBody>
      </p:sp>
      <p:pic>
        <p:nvPicPr>
          <p:cNvPr id="128" name="object 10" descr=""/>
          <p:cNvPicPr/>
          <p:nvPr/>
        </p:nvPicPr>
        <p:blipFill>
          <a:blip r:embed="rId2"/>
          <a:stretch/>
        </p:blipFill>
        <p:spPr>
          <a:xfrm>
            <a:off x="8150760" y="3368880"/>
            <a:ext cx="2104200" cy="38736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11" descr=""/>
          <p:cNvPicPr/>
          <p:nvPr/>
        </p:nvPicPr>
        <p:blipFill>
          <a:blip r:embed="rId3"/>
          <a:stretch/>
        </p:blipFill>
        <p:spPr>
          <a:xfrm>
            <a:off x="5667120" y="3359880"/>
            <a:ext cx="1570320" cy="39600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12" descr=""/>
          <p:cNvPicPr/>
          <p:nvPr/>
        </p:nvPicPr>
        <p:blipFill>
          <a:blip r:embed="rId4"/>
          <a:stretch/>
        </p:blipFill>
        <p:spPr>
          <a:xfrm>
            <a:off x="5667840" y="5186520"/>
            <a:ext cx="2710440" cy="310680"/>
          </a:xfrm>
          <a:prstGeom prst="rect">
            <a:avLst/>
          </a:prstGeom>
          <a:ln w="0">
            <a:noFill/>
          </a:ln>
        </p:spPr>
      </p:pic>
      <p:sp>
        <p:nvSpPr>
          <p:cNvPr id="131" name="object 13"/>
          <p:cNvSpPr/>
          <p:nvPr/>
        </p:nvSpPr>
        <p:spPr>
          <a:xfrm>
            <a:off x="3892680" y="2814120"/>
            <a:ext cx="6460920" cy="503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3000" spc="128" strike="noStrike">
                <a:solidFill>
                  <a:srgbClr val="ffffff"/>
                </a:solidFill>
                <a:latin typeface="Trebuchet MS"/>
              </a:rPr>
              <a:t>During</a:t>
            </a:r>
            <a:r>
              <a:rPr b="0" lang="en-IN" sz="30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3000" spc="-8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rebuchet MS"/>
              </a:rPr>
              <a:t>boom,</a:t>
            </a:r>
            <a:r>
              <a:rPr b="0" lang="en-IN" sz="3000" spc="-8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we</a:t>
            </a:r>
            <a:r>
              <a:rPr b="0" lang="en-IN" sz="3000" spc="-8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experience</a:t>
            </a:r>
            <a:endParaRPr b="0" lang="en-IN" sz="3000" spc="-1" strike="noStrike">
              <a:latin typeface="Arial"/>
            </a:endParaRPr>
          </a:p>
          <a:p>
            <a:pPr algn="r">
              <a:lnSpc>
                <a:spcPct val="100000"/>
              </a:lnSpc>
              <a:buNone/>
              <a:tabLst>
                <a:tab algn="l" pos="2883600"/>
              </a:tabLst>
            </a:pPr>
            <a:r>
              <a:rPr b="0" lang="en-IN" sz="3000" spc="111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3000" spc="-372" strike="noStrike">
                <a:solidFill>
                  <a:srgbClr val="ffffff"/>
                </a:solidFill>
                <a:latin typeface="Trebuchet MS"/>
              </a:rPr>
              <a:t>.</a:t>
            </a:r>
            <a:endParaRPr b="0" lang="en-IN" sz="3000" spc="-1" strike="noStrike">
              <a:latin typeface="Arial"/>
            </a:endParaRPr>
          </a:p>
          <a:p>
            <a:pPr marL="50760" indent="-381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37" strike="noStrike">
                <a:solidFill>
                  <a:srgbClr val="ffffff"/>
                </a:solidFill>
                <a:latin typeface="Trebuchet MS"/>
              </a:rPr>
              <a:t>Businesses</a:t>
            </a:r>
            <a:r>
              <a:rPr b="0" lang="en-IN" sz="30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32" strike="noStrike">
                <a:solidFill>
                  <a:srgbClr val="ffffff"/>
                </a:solidFill>
                <a:latin typeface="Trebuchet MS"/>
              </a:rPr>
              <a:t>thrive,</a:t>
            </a:r>
            <a:r>
              <a:rPr b="0" lang="en-IN" sz="3000" spc="-13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rebuchet MS"/>
              </a:rPr>
              <a:t>investments</a:t>
            </a:r>
            <a:r>
              <a:rPr b="0" lang="en-IN" sz="3000" spc="-13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soar, </a:t>
            </a:r>
            <a:r>
              <a:rPr b="0" lang="en-IN" sz="3000" spc="137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3000" spc="2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innovation</a:t>
            </a:r>
            <a:r>
              <a:rPr b="0" lang="en-IN" sz="3000" spc="3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flourishes.</a:t>
            </a:r>
            <a:r>
              <a:rPr b="0" lang="en-IN" sz="3000" spc="29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However,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this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rebuchet MS"/>
              </a:rPr>
              <a:t>period</a:t>
            </a:r>
            <a:r>
              <a:rPr b="0" lang="en-IN" sz="30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30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rebuchet MS"/>
              </a:rPr>
              <a:t>also</a:t>
            </a:r>
            <a:r>
              <a:rPr b="0" lang="en-IN" sz="30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rebuchet MS"/>
              </a:rPr>
              <a:t>breed</a:t>
            </a:r>
            <a:endParaRPr b="0" lang="en-IN" sz="3000" spc="-1" strike="noStrike">
              <a:latin typeface="Arial"/>
            </a:endParaRPr>
          </a:p>
          <a:p>
            <a:pPr marL="126360" indent="43635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330" strike="noStrike">
                <a:solidFill>
                  <a:srgbClr val="ffffff"/>
                </a:solidFill>
                <a:latin typeface="Trebuchet MS"/>
              </a:rPr>
              <a:t>,</a:t>
            </a:r>
            <a:r>
              <a:rPr b="0" lang="en-IN" sz="30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Trebuchet MS"/>
              </a:rPr>
              <a:t>leading</a:t>
            </a:r>
            <a:r>
              <a:rPr b="0" lang="en-IN" sz="30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Trebuchet MS"/>
              </a:rPr>
              <a:t>to </a:t>
            </a:r>
            <a:r>
              <a:rPr b="0" lang="en-IN" sz="3000" spc="89" strike="noStrike">
                <a:solidFill>
                  <a:srgbClr val="ffffff"/>
                </a:solidFill>
                <a:latin typeface="Trebuchet MS"/>
              </a:rPr>
              <a:t>unsustainable</a:t>
            </a:r>
            <a:r>
              <a:rPr b="0" lang="en-IN" sz="30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practices</a:t>
            </a:r>
            <a:r>
              <a:rPr b="0" lang="en-IN" sz="3000" spc="-3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that</a:t>
            </a:r>
            <a:r>
              <a:rPr b="0" lang="en-IN" sz="30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set</a:t>
            </a:r>
            <a:r>
              <a:rPr b="0" lang="en-IN" sz="30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Trebuchet MS"/>
              </a:rPr>
              <a:t>the</a:t>
            </a:r>
            <a:endParaRPr b="0" lang="en-IN" sz="3000" spc="-1" strike="noStrike">
              <a:latin typeface="Arial"/>
            </a:endParaRPr>
          </a:p>
          <a:p>
            <a:pPr marL="126360" indent="43635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58" strike="noStrike">
                <a:solidFill>
                  <a:srgbClr val="ffffff"/>
                </a:solidFill>
                <a:latin typeface="Trebuchet MS"/>
              </a:rPr>
              <a:t>stage</a:t>
            </a:r>
            <a:r>
              <a:rPr b="0" lang="en-IN" sz="3000" spc="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for</a:t>
            </a:r>
            <a:r>
              <a:rPr b="0" lang="en-IN" sz="3000" spc="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future</a:t>
            </a:r>
            <a:r>
              <a:rPr b="0" lang="en-IN" sz="3000" spc="9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decline.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32" name="object 14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3" name="object 15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34" name="object 16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" name="object 17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37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9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62"/>
                </a:lnTo>
                <a:lnTo>
                  <a:pt x="386690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0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41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23"/>
                  </a:lnTo>
                  <a:lnTo>
                    <a:pt x="194817" y="2622663"/>
                  </a:lnTo>
                  <a:lnTo>
                    <a:pt x="2430500" y="386909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2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5505840" y="1014480"/>
            <a:ext cx="485676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Signs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62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48" strike="noStrike">
                <a:solidFill>
                  <a:srgbClr val="ffffff"/>
                </a:solidFill>
                <a:latin typeface="Cambria"/>
              </a:rPr>
              <a:t>Imminent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228" strike="noStrike">
                <a:solidFill>
                  <a:srgbClr val="ffffff"/>
                </a:solidFill>
                <a:latin typeface="Cambria"/>
              </a:rPr>
              <a:t>Decline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44" name="object 10" descr=""/>
          <p:cNvPicPr/>
          <p:nvPr/>
        </p:nvPicPr>
        <p:blipFill>
          <a:blip r:embed="rId2"/>
          <a:stretch/>
        </p:blipFill>
        <p:spPr>
          <a:xfrm>
            <a:off x="7805880" y="2911680"/>
            <a:ext cx="2428200" cy="387000"/>
          </a:xfrm>
          <a:prstGeom prst="rect">
            <a:avLst/>
          </a:prstGeom>
          <a:ln w="0">
            <a:noFill/>
          </a:ln>
        </p:spPr>
      </p:pic>
      <p:pic>
        <p:nvPicPr>
          <p:cNvPr id="145" name="object 11" descr=""/>
          <p:cNvPicPr/>
          <p:nvPr/>
        </p:nvPicPr>
        <p:blipFill>
          <a:blip r:embed="rId3"/>
          <a:stretch/>
        </p:blipFill>
        <p:spPr>
          <a:xfrm>
            <a:off x="4711680" y="4274280"/>
            <a:ext cx="2235240" cy="308520"/>
          </a:xfrm>
          <a:prstGeom prst="rect">
            <a:avLst/>
          </a:prstGeom>
          <a:ln w="0">
            <a:noFill/>
          </a:ln>
        </p:spPr>
      </p:pic>
      <p:sp>
        <p:nvSpPr>
          <p:cNvPr id="146" name="object 12"/>
          <p:cNvSpPr/>
          <p:nvPr/>
        </p:nvSpPr>
        <p:spPr>
          <a:xfrm>
            <a:off x="3983760" y="2814120"/>
            <a:ext cx="6368760" cy="366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3639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Every</a:t>
            </a:r>
            <a:r>
              <a:rPr b="0" lang="en-IN" sz="30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88" strike="noStrike">
                <a:solidFill>
                  <a:srgbClr val="ffffff"/>
                </a:solidFill>
                <a:latin typeface="Trebuchet MS"/>
              </a:rPr>
              <a:t>boom</a:t>
            </a:r>
            <a:r>
              <a:rPr b="0" lang="en-IN" sz="30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57" strike="noStrike">
                <a:solidFill>
                  <a:srgbClr val="ffffff"/>
                </a:solidFill>
                <a:latin typeface="Trebuchet MS"/>
              </a:rPr>
              <a:t>has</a:t>
            </a:r>
            <a:r>
              <a:rPr b="0" lang="en-IN" sz="30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Trebuchet MS"/>
              </a:rPr>
              <a:t>its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3000" spc="-372" strike="noStrike">
                <a:solidFill>
                  <a:srgbClr val="ffffff"/>
                </a:solidFill>
                <a:latin typeface="Trebuchet MS"/>
              </a:rPr>
              <a:t>. </a:t>
            </a:r>
            <a:r>
              <a:rPr b="0" lang="en-IN" sz="3000" spc="49" strike="noStrike">
                <a:solidFill>
                  <a:srgbClr val="ffffff"/>
                </a:solidFill>
                <a:latin typeface="Trebuchet MS"/>
              </a:rPr>
              <a:t>Overextension,</a:t>
            </a:r>
            <a:r>
              <a:rPr b="0" lang="en-IN" sz="30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rising</a:t>
            </a:r>
            <a:r>
              <a:rPr b="0" lang="en-IN" sz="30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debt,</a:t>
            </a:r>
            <a:r>
              <a:rPr b="0" lang="en-IN" sz="30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rebuchet MS"/>
              </a:rPr>
              <a:t>and </a:t>
            </a:r>
            <a:r>
              <a:rPr b="0" lang="en-IN" sz="3000" spc="58" strike="noStrike">
                <a:solidFill>
                  <a:srgbClr val="ffffff"/>
                </a:solidFill>
                <a:latin typeface="Trebuchet MS"/>
              </a:rPr>
              <a:t>market</a:t>
            </a:r>
            <a:r>
              <a:rPr b="0" lang="en-IN" sz="30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rebuchet MS"/>
              </a:rPr>
              <a:t>saturation</a:t>
            </a:r>
            <a:r>
              <a:rPr b="0" lang="en-IN" sz="30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30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indicate</a:t>
            </a:r>
            <a:r>
              <a:rPr b="0" lang="en-IN" sz="30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1" strike="noStrike">
                <a:solidFill>
                  <a:srgbClr val="ffffff"/>
                </a:solidFill>
                <a:latin typeface="Trebuchet MS"/>
              </a:rPr>
              <a:t>that </a:t>
            </a:r>
            <a:r>
              <a:rPr b="0" lang="en-IN" sz="3000" spc="-26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3000" spc="52" strike="noStrike">
                <a:solidFill>
                  <a:srgbClr val="ffffff"/>
                </a:solidFill>
                <a:latin typeface="Trebuchet MS"/>
              </a:rPr>
              <a:t>is</a:t>
            </a:r>
            <a:r>
              <a:rPr b="0" lang="en-IN" sz="30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rebuchet MS"/>
              </a:rPr>
              <a:t>about</a:t>
            </a:r>
            <a:r>
              <a:rPr b="0" lang="en-IN" sz="30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30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plunge. </a:t>
            </a:r>
            <a:r>
              <a:rPr b="0" lang="en-IN" sz="3000" spc="52" strike="noStrike">
                <a:solidFill>
                  <a:srgbClr val="ffffff"/>
                </a:solidFill>
                <a:latin typeface="Trebuchet MS"/>
              </a:rPr>
              <a:t>Recognizing</a:t>
            </a:r>
            <a:r>
              <a:rPr b="0" lang="en-IN" sz="30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these</a:t>
            </a:r>
            <a:r>
              <a:rPr b="0" lang="en-IN" sz="30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23" strike="noStrike">
                <a:solidFill>
                  <a:srgbClr val="ffffff"/>
                </a:solidFill>
                <a:latin typeface="Trebuchet MS"/>
              </a:rPr>
              <a:t>signs</a:t>
            </a:r>
            <a:r>
              <a:rPr b="0" lang="en-IN" sz="30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early</a:t>
            </a:r>
            <a:r>
              <a:rPr b="0" lang="en-IN" sz="30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38" strike="noStrike">
                <a:solidFill>
                  <a:srgbClr val="ffffff"/>
                </a:solidFill>
                <a:latin typeface="Trebuchet MS"/>
              </a:rPr>
              <a:t>can </a:t>
            </a:r>
            <a:r>
              <a:rPr b="0" lang="en-IN" sz="3000" spc="58" strike="noStrike">
                <a:solidFill>
                  <a:srgbClr val="ffffff"/>
                </a:solidFill>
                <a:latin typeface="Trebuchet MS"/>
              </a:rPr>
              <a:t>help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mitigate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rebuchet MS"/>
              </a:rPr>
              <a:t>impacts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of</a:t>
            </a:r>
            <a:r>
              <a:rPr b="0" lang="en-IN" sz="30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Trebuchet MS"/>
              </a:rPr>
              <a:t>the</a:t>
            </a:r>
            <a:endParaRPr b="0" lang="en-IN" sz="3000" spc="-1" strike="noStrike">
              <a:latin typeface="Arial"/>
            </a:endParaRPr>
          </a:p>
          <a:p>
            <a:pPr marL="12600" indent="3639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97" strike="noStrike">
                <a:solidFill>
                  <a:srgbClr val="ffffff"/>
                </a:solidFill>
                <a:latin typeface="Trebuchet MS"/>
              </a:rPr>
              <a:t>impending</a:t>
            </a:r>
            <a:r>
              <a:rPr b="0" lang="en-IN" sz="30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1" strike="noStrike">
                <a:solidFill>
                  <a:srgbClr val="ffffff"/>
                </a:solidFill>
                <a:latin typeface="Trebuchet MS"/>
              </a:rPr>
              <a:t>bust.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47" name="object 13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8" name="object 14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49" name="object 15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" name="object 16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2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53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4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6"/>
                  </a:lnTo>
                  <a:lnTo>
                    <a:pt x="0" y="5622919"/>
                  </a:lnTo>
                  <a:lnTo>
                    <a:pt x="825817" y="6448415"/>
                  </a:lnTo>
                  <a:lnTo>
                    <a:pt x="4050029" y="3225456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5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3955320" y="995400"/>
            <a:ext cx="13454640" cy="19242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0" bIns="0" anchor="t">
            <a:noAutofit/>
          </a:bodyPr>
          <a:p>
            <a:pPr marL="467244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900" spc="239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590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900" spc="128" strike="noStrike">
                <a:solidFill>
                  <a:srgbClr val="ffffff"/>
                </a:solidFill>
                <a:latin typeface="Cambria"/>
              </a:rPr>
              <a:t>Bust:</a:t>
            </a:r>
            <a:r>
              <a:rPr b="0" lang="en-IN" sz="59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900" spc="327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0" lang="en-IN" sz="590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900" spc="333" strike="noStrike">
                <a:solidFill>
                  <a:srgbClr val="ffffff"/>
                </a:solidFill>
                <a:latin typeface="Cambria"/>
              </a:rPr>
              <a:t>Sudden</a:t>
            </a:r>
            <a:r>
              <a:rPr b="0" lang="en-IN" sz="590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900" spc="347" strike="noStrike">
                <a:solidFill>
                  <a:srgbClr val="ffffff"/>
                </a:solidFill>
                <a:latin typeface="Cambria"/>
              </a:rPr>
              <a:t>Drop</a:t>
            </a:r>
            <a:endParaRPr b="0" lang="en-IN" sz="5900" spc="-1" strike="noStrike">
              <a:latin typeface="Calibri"/>
            </a:endParaRPr>
          </a:p>
        </p:txBody>
      </p:sp>
      <p:pic>
        <p:nvPicPr>
          <p:cNvPr id="157" name="object 8" descr=""/>
          <p:cNvPicPr/>
          <p:nvPr/>
        </p:nvPicPr>
        <p:blipFill>
          <a:blip r:embed="rId2"/>
          <a:stretch/>
        </p:blipFill>
        <p:spPr>
          <a:xfrm>
            <a:off x="12221640" y="3228840"/>
            <a:ext cx="2406240" cy="277920"/>
          </a:xfrm>
          <a:prstGeom prst="rect">
            <a:avLst/>
          </a:prstGeom>
          <a:ln w="0">
            <a:noFill/>
          </a:ln>
        </p:spPr>
      </p:pic>
      <p:pic>
        <p:nvPicPr>
          <p:cNvPr id="158" name="object 9" descr=""/>
          <p:cNvPicPr/>
          <p:nvPr/>
        </p:nvPicPr>
        <p:blipFill>
          <a:blip r:embed="rId3"/>
          <a:stretch/>
        </p:blipFill>
        <p:spPr>
          <a:xfrm>
            <a:off x="8662320" y="4056120"/>
            <a:ext cx="1476000" cy="269280"/>
          </a:xfrm>
          <a:prstGeom prst="rect">
            <a:avLst/>
          </a:prstGeom>
          <a:ln w="0">
            <a:noFill/>
          </a:ln>
        </p:spPr>
      </p:pic>
      <p:pic>
        <p:nvPicPr>
          <p:cNvPr id="159" name="object 10" descr=""/>
          <p:cNvPicPr/>
          <p:nvPr/>
        </p:nvPicPr>
        <p:blipFill>
          <a:blip r:embed="rId4"/>
          <a:stretch/>
        </p:blipFill>
        <p:spPr>
          <a:xfrm>
            <a:off x="9213480" y="5286240"/>
            <a:ext cx="1233720" cy="277920"/>
          </a:xfrm>
          <a:prstGeom prst="rect">
            <a:avLst/>
          </a:prstGeom>
          <a:ln w="0">
            <a:noFill/>
          </a:ln>
        </p:spPr>
      </p:pic>
      <p:sp>
        <p:nvSpPr>
          <p:cNvPr id="160" name="object 11"/>
          <p:cNvSpPr/>
          <p:nvPr/>
        </p:nvSpPr>
        <p:spPr>
          <a:xfrm>
            <a:off x="8620200" y="3147840"/>
            <a:ext cx="6949800" cy="329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  <a:tabLst>
                <a:tab algn="l" pos="610056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2700" spc="-5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rebuchet MS"/>
              </a:rPr>
              <a:t>bust</a:t>
            </a:r>
            <a:r>
              <a:rPr b="0" lang="en-IN" sz="2700" spc="-5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rebuchet MS"/>
              </a:rPr>
              <a:t>represents</a:t>
            </a:r>
            <a:r>
              <a:rPr b="0" lang="en-IN" sz="2700" spc="-5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in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growth,</a:t>
            </a:r>
            <a:r>
              <a:rPr b="0" lang="en-IN" sz="2700" spc="-3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often</a:t>
            </a:r>
            <a:r>
              <a:rPr b="0" lang="en-IN" sz="2700" spc="-3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marked</a:t>
            </a:r>
            <a:r>
              <a:rPr b="0" lang="en-IN" sz="2700" spc="-3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by</a:t>
            </a:r>
            <a:r>
              <a:rPr b="0" lang="en-IN" sz="2700" spc="-3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rebuchet MS"/>
              </a:rPr>
              <a:t>economic</a:t>
            </a:r>
            <a:endParaRPr b="0" lang="en-IN" sz="2700" spc="-1" strike="noStrike">
              <a:latin typeface="Arial"/>
            </a:endParaRPr>
          </a:p>
          <a:p>
            <a:pPr marL="1621080">
              <a:lnSpc>
                <a:spcPts val="3104"/>
              </a:lnSpc>
              <a:buNone/>
              <a:tabLst>
                <a:tab algn="l" pos="6100560"/>
              </a:tabLst>
            </a:pPr>
            <a:r>
              <a:rPr b="0" lang="en-IN" sz="2700" spc="109" strike="noStrike">
                <a:solidFill>
                  <a:srgbClr val="ffffff"/>
                </a:solidFill>
                <a:latin typeface="Trebuchet MS"/>
              </a:rPr>
              <a:t>or</a:t>
            </a:r>
            <a:r>
              <a:rPr b="0" lang="en-IN" sz="27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financial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crises.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This</a:t>
            </a:r>
            <a:r>
              <a:rPr b="0" lang="en-IN" sz="27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rebuchet MS"/>
              </a:rPr>
              <a:t>phase</a:t>
            </a:r>
            <a:r>
              <a:rPr b="0" lang="en-IN" sz="2700" spc="-6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Trebuchet MS"/>
              </a:rPr>
              <a:t>can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buNone/>
              <a:tabLst>
                <a:tab algn="l" pos="6100560"/>
              </a:tabLst>
            </a:pPr>
            <a:r>
              <a:rPr b="0" lang="en-IN" sz="2700" spc="83" strike="noStrike">
                <a:solidFill>
                  <a:srgbClr val="ffffff"/>
                </a:solidFill>
                <a:latin typeface="Trebuchet MS"/>
              </a:rPr>
              <a:t>be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painful,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rebuchet MS"/>
              </a:rPr>
              <a:t>leading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job</a:t>
            </a:r>
            <a:r>
              <a:rPr b="0" lang="en-IN" sz="27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rebuchet MS"/>
              </a:rPr>
              <a:t>losses</a:t>
            </a:r>
            <a:r>
              <a:rPr b="0" lang="en-IN" sz="2700" spc="-10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rebuchet MS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164"/>
              </a:spcBef>
              <a:buNone/>
              <a:tabLst>
                <a:tab algn="l" pos="1931040"/>
              </a:tabLst>
            </a:pPr>
            <a:r>
              <a:rPr b="0" lang="en-IN" sz="2700" spc="123" strike="noStrike">
                <a:solidFill>
                  <a:srgbClr val="ffffff"/>
                </a:solidFill>
                <a:latin typeface="Trebuchet MS"/>
              </a:rPr>
              <a:t>business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closures,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rebuchet MS"/>
              </a:rPr>
              <a:t>but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0" strike="noStrike">
                <a:solidFill>
                  <a:srgbClr val="ffffff"/>
                </a:solidFill>
                <a:latin typeface="Trebuchet MS"/>
              </a:rPr>
              <a:t>it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also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rebuchet MS"/>
              </a:rPr>
              <a:t>paves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2700" spc="-4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24" strike="noStrike">
                <a:solidFill>
                  <a:srgbClr val="ffffff"/>
                </a:solidFill>
                <a:latin typeface="Trebuchet MS"/>
              </a:rPr>
              <a:t>way 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for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2700" spc="134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recovery.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1" name="object 12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63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4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5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6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67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8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021200" y="1014480"/>
            <a:ext cx="634140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57" strike="noStrike">
                <a:solidFill>
                  <a:srgbClr val="ffffff"/>
                </a:solidFill>
                <a:latin typeface="Cambria"/>
              </a:rPr>
              <a:t>Lessons</a:t>
            </a:r>
            <a:r>
              <a:rPr b="0" lang="en-IN" sz="44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53" strike="noStrike">
                <a:solidFill>
                  <a:srgbClr val="ffffff"/>
                </a:solidFill>
                <a:latin typeface="Cambria"/>
              </a:rPr>
              <a:t>from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73" strike="noStrike">
                <a:solidFill>
                  <a:srgbClr val="ffffff"/>
                </a:solidFill>
                <a:latin typeface="Cambria"/>
              </a:rPr>
              <a:t>Boom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94" strike="noStrike">
                <a:solidFill>
                  <a:srgbClr val="ffffff"/>
                </a:solidFill>
                <a:latin typeface="Cambria"/>
              </a:rPr>
              <a:t>and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128" strike="noStrike">
                <a:solidFill>
                  <a:srgbClr val="ffffff"/>
                </a:solidFill>
                <a:latin typeface="Cambria"/>
              </a:rPr>
              <a:t>Bust</a:t>
            </a:r>
            <a:r>
              <a:rPr b="0" lang="en-IN" sz="4400" spc="15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02" strike="noStrike">
                <a:solidFill>
                  <a:srgbClr val="ffffff"/>
                </a:solidFill>
                <a:latin typeface="Cambria"/>
              </a:rPr>
              <a:t>Cycles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70" name="object 10" descr=""/>
          <p:cNvPicPr/>
          <p:nvPr/>
        </p:nvPicPr>
        <p:blipFill>
          <a:blip r:embed="rId2"/>
          <a:stretch/>
        </p:blipFill>
        <p:spPr>
          <a:xfrm>
            <a:off x="4377960" y="3817080"/>
            <a:ext cx="1334160" cy="396360"/>
          </a:xfrm>
          <a:prstGeom prst="rect">
            <a:avLst/>
          </a:prstGeom>
          <a:ln w="0">
            <a:noFill/>
          </a:ln>
        </p:spPr>
      </p:pic>
      <p:pic>
        <p:nvPicPr>
          <p:cNvPr id="171" name="object 11" descr=""/>
          <p:cNvPicPr/>
          <p:nvPr/>
        </p:nvPicPr>
        <p:blipFill>
          <a:blip r:embed="rId3"/>
          <a:stretch/>
        </p:blipFill>
        <p:spPr>
          <a:xfrm>
            <a:off x="6872040" y="5188680"/>
            <a:ext cx="3349800" cy="396360"/>
          </a:xfrm>
          <a:prstGeom prst="rect">
            <a:avLst/>
          </a:prstGeom>
          <a:ln w="0">
            <a:noFill/>
          </a:ln>
        </p:spPr>
      </p:pic>
      <p:sp>
        <p:nvSpPr>
          <p:cNvPr id="172" name="object 12"/>
          <p:cNvSpPr/>
          <p:nvPr/>
        </p:nvSpPr>
        <p:spPr>
          <a:xfrm>
            <a:off x="4248360" y="2814120"/>
            <a:ext cx="610344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762480" indent="-75060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103" strike="noStrike">
                <a:solidFill>
                  <a:srgbClr val="ffffff"/>
                </a:solidFill>
                <a:latin typeface="Trebuchet MS"/>
              </a:rPr>
              <a:t>Understanding</a:t>
            </a:r>
            <a:r>
              <a:rPr b="0" lang="en-IN" sz="30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cycles</a:t>
            </a:r>
            <a:r>
              <a:rPr b="0" lang="en-IN" sz="30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of</a:t>
            </a:r>
            <a:r>
              <a:rPr b="0" lang="en-IN" sz="3000" spc="-7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68" strike="noStrike">
                <a:solidFill>
                  <a:srgbClr val="ffffff"/>
                </a:solidFill>
                <a:latin typeface="Trebuchet MS"/>
              </a:rPr>
              <a:t>boom </a:t>
            </a:r>
            <a:r>
              <a:rPr b="0" lang="en-IN" sz="3000" spc="137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30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rebuchet MS"/>
              </a:rPr>
              <a:t>bust</a:t>
            </a:r>
            <a:r>
              <a:rPr b="0" lang="en-IN" sz="30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3000" spc="-11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rebuchet MS"/>
              </a:rPr>
              <a:t>provide</a:t>
            </a:r>
            <a:r>
              <a:rPr b="0" lang="en-IN" sz="3000" spc="-11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valuable</a:t>
            </a:r>
            <a:endParaRPr b="0" lang="en-IN" sz="3000" spc="-1" strike="noStrike">
              <a:latin typeface="Arial"/>
            </a:endParaRPr>
          </a:p>
          <a:p>
            <a:pPr marL="156240" indent="130860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321" strike="noStrike">
                <a:solidFill>
                  <a:srgbClr val="ffffff"/>
                </a:solidFill>
                <a:latin typeface="Trebuchet MS"/>
              </a:rPr>
              <a:t>.</a:t>
            </a:r>
            <a:r>
              <a:rPr b="0" lang="en-IN" sz="30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rebuchet MS"/>
              </a:rPr>
              <a:t>By</a:t>
            </a:r>
            <a:r>
              <a:rPr b="0" lang="en-IN" sz="3000" spc="-11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43" strike="noStrike">
                <a:solidFill>
                  <a:srgbClr val="ffffff"/>
                </a:solidFill>
                <a:latin typeface="Trebuchet MS"/>
              </a:rPr>
              <a:t>analyzing</a:t>
            </a:r>
            <a:r>
              <a:rPr b="0" lang="en-IN" sz="3000" spc="-11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rebuchet MS"/>
              </a:rPr>
              <a:t>past</a:t>
            </a:r>
            <a:r>
              <a:rPr b="0" lang="en-IN" sz="30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events,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we</a:t>
            </a:r>
            <a:r>
              <a:rPr b="0" lang="en-IN" sz="30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30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learn</a:t>
            </a:r>
            <a:r>
              <a:rPr b="0" lang="en-IN" sz="30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30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Trebuchet MS"/>
              </a:rPr>
              <a:t>manage</a:t>
            </a:r>
            <a:r>
              <a:rPr b="0" lang="en-IN" sz="3000" spc="-6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rebuchet MS"/>
              </a:rPr>
              <a:t>risks</a:t>
            </a:r>
            <a:r>
              <a:rPr b="0" lang="en-IN" sz="3000" spc="-55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rebuchet MS"/>
              </a:rPr>
              <a:t>and </a:t>
            </a:r>
            <a:r>
              <a:rPr b="0" lang="en-IN" sz="3000" spc="109" strike="noStrike">
                <a:solidFill>
                  <a:srgbClr val="ffffff"/>
                </a:solidFill>
                <a:latin typeface="Trebuchet MS"/>
              </a:rPr>
              <a:t>make</a:t>
            </a:r>
            <a:r>
              <a:rPr b="0" lang="en-IN" sz="30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rebuchet MS"/>
              </a:rPr>
              <a:t>informed</a:t>
            </a:r>
            <a:r>
              <a:rPr b="0" lang="en-IN" sz="30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rebuchet MS"/>
              </a:rPr>
              <a:t>decisions</a:t>
            </a:r>
            <a:r>
              <a:rPr b="0" lang="en-IN" sz="30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21" strike="noStrike">
                <a:solidFill>
                  <a:srgbClr val="ffffff"/>
                </a:solidFill>
                <a:latin typeface="Trebuchet MS"/>
              </a:rPr>
              <a:t>that </a:t>
            </a:r>
            <a:r>
              <a:rPr b="0" lang="en-IN" sz="3000" spc="94" strike="noStrike">
                <a:solidFill>
                  <a:srgbClr val="ffffff"/>
                </a:solidFill>
                <a:latin typeface="Trebuchet MS"/>
              </a:rPr>
              <a:t>promote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3000" spc="-381" strike="noStrike">
                <a:solidFill>
                  <a:srgbClr val="ffffff"/>
                </a:solidFill>
                <a:latin typeface="Trebuchet MS"/>
              </a:rPr>
              <a:t>,</a:t>
            </a:r>
            <a:endParaRPr b="0" lang="en-IN" sz="3000" spc="-1" strike="noStrike">
              <a:latin typeface="Arial"/>
            </a:endParaRPr>
          </a:p>
          <a:p>
            <a:pPr marL="156240" indent="130860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63" strike="noStrike">
                <a:solidFill>
                  <a:srgbClr val="ffffff"/>
                </a:solidFill>
                <a:latin typeface="Trebuchet MS"/>
              </a:rPr>
              <a:t>avoiding</a:t>
            </a:r>
            <a:r>
              <a:rPr b="0" lang="en-IN" sz="30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0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pitfalls</a:t>
            </a:r>
            <a:r>
              <a:rPr b="0" lang="en-IN" sz="30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rebuchet MS"/>
              </a:rPr>
              <a:t>of</a:t>
            </a:r>
            <a:r>
              <a:rPr b="0" lang="en-IN" sz="3000" spc="-10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Trebuchet MS"/>
              </a:rPr>
              <a:t>history.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73" name="object 13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4" name="object 14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75" name="object 15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6" name="object 16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78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9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0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81" name="object 6"/>
          <p:cNvGrpSpPr/>
          <p:nvPr/>
        </p:nvGrpSpPr>
        <p:grpSpPr>
          <a:xfrm>
            <a:off x="0" y="4062600"/>
            <a:ext cx="4616640" cy="6225120"/>
            <a:chOff x="0" y="4062600"/>
            <a:chExt cx="4616640" cy="6225120"/>
          </a:xfrm>
        </p:grpSpPr>
        <p:sp>
          <p:nvSpPr>
            <p:cNvPr id="182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3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1223640" y="2143080"/>
            <a:ext cx="8397360" cy="20700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750" spc="26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7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168" strike="noStrike">
                <a:solidFill>
                  <a:srgbClr val="ffffff"/>
                </a:solidFill>
                <a:latin typeface="Cambria"/>
              </a:rPr>
              <a:t>Path</a:t>
            </a:r>
            <a:r>
              <a:rPr b="0" lang="en-IN" sz="67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242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675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750" spc="180" strike="noStrike">
                <a:solidFill>
                  <a:srgbClr val="ffffff"/>
                </a:solidFill>
                <a:latin typeface="Cambria"/>
              </a:rPr>
              <a:t>Recovery</a:t>
            </a:r>
            <a:endParaRPr b="0" lang="en-IN" sz="6750" spc="-1" strike="noStrike">
              <a:latin typeface="Calibri"/>
            </a:endParaRPr>
          </a:p>
        </p:txBody>
      </p:sp>
      <p:pic>
        <p:nvPicPr>
          <p:cNvPr id="185" name="object 10" descr=""/>
          <p:cNvPicPr/>
          <p:nvPr/>
        </p:nvPicPr>
        <p:blipFill>
          <a:blip r:embed="rId1"/>
          <a:stretch/>
        </p:blipFill>
        <p:spPr>
          <a:xfrm>
            <a:off x="5544360" y="4404600"/>
            <a:ext cx="1482120" cy="277920"/>
          </a:xfrm>
          <a:prstGeom prst="rect">
            <a:avLst/>
          </a:prstGeom>
          <a:ln w="0">
            <a:noFill/>
          </a:ln>
        </p:spPr>
      </p:pic>
      <p:pic>
        <p:nvPicPr>
          <p:cNvPr id="186" name="object 11" descr=""/>
          <p:cNvPicPr/>
          <p:nvPr/>
        </p:nvPicPr>
        <p:blipFill>
          <a:blip r:embed="rId2"/>
          <a:stretch/>
        </p:blipFill>
        <p:spPr>
          <a:xfrm>
            <a:off x="8394120" y="6462000"/>
            <a:ext cx="1111680" cy="356760"/>
          </a:xfrm>
          <a:prstGeom prst="rect">
            <a:avLst/>
          </a:prstGeom>
          <a:ln w="0">
            <a:noFill/>
          </a:ln>
        </p:spPr>
      </p:pic>
      <p:sp>
        <p:nvSpPr>
          <p:cNvPr id="187" name="object 12"/>
          <p:cNvSpPr/>
          <p:nvPr/>
        </p:nvSpPr>
        <p:spPr>
          <a:xfrm>
            <a:off x="3687840" y="3913920"/>
            <a:ext cx="5937480" cy="37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</a:pP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Recovery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rebuchet MS"/>
              </a:rPr>
              <a:t>from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rebuchet MS"/>
              </a:rPr>
              <a:t>bust</a:t>
            </a:r>
            <a:r>
              <a:rPr b="0" lang="en-IN" sz="2700" spc="-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Trebuchet MS"/>
              </a:rPr>
              <a:t>involves</a:t>
            </a:r>
            <a:endParaRPr b="0" lang="en-IN" sz="2700" spc="-1" strike="noStrike">
              <a:latin typeface="Arial"/>
            </a:endParaRPr>
          </a:p>
          <a:p>
            <a:pPr marL="12600" indent="341892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134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27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innovation. </a:t>
            </a:r>
            <a:r>
              <a:rPr b="0" lang="en-IN" sz="2700" spc="89" strike="noStrike">
                <a:solidFill>
                  <a:srgbClr val="ffffff"/>
                </a:solidFill>
                <a:latin typeface="Trebuchet MS"/>
              </a:rPr>
              <a:t>Communities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rebuchet MS"/>
              </a:rPr>
              <a:t>must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adapt,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learn</a:t>
            </a:r>
            <a:r>
              <a:rPr b="0" lang="en-IN" sz="2700" spc="-4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rebuchet MS"/>
              </a:rPr>
              <a:t>from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mistakes,</a:t>
            </a:r>
            <a:r>
              <a:rPr b="0" lang="en-IN" sz="2700" spc="18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2700" spc="18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invest</a:t>
            </a:r>
            <a:r>
              <a:rPr b="0" lang="en-IN" sz="2700" spc="18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in</a:t>
            </a:r>
            <a:r>
              <a:rPr b="0" lang="en-IN" sz="2700" spc="18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rebuchet MS"/>
              </a:rPr>
              <a:t>new</a:t>
            </a:r>
            <a:endParaRPr b="0" lang="en-IN" sz="2700" spc="-1" strike="noStrike">
              <a:latin typeface="Arial"/>
            </a:endParaRPr>
          </a:p>
          <a:p>
            <a:pPr marL="165600" indent="235080" algn="r">
              <a:lnSpc>
                <a:spcPts val="3229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opportunities.</a:t>
            </a:r>
            <a:r>
              <a:rPr b="0" lang="en-IN" sz="2700" spc="9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This</a:t>
            </a: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rebuchet MS"/>
              </a:rPr>
              <a:t>phase</a:t>
            </a: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is</a:t>
            </a:r>
            <a:r>
              <a:rPr b="0" lang="en-IN" sz="2700" spc="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crucial 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for</a:t>
            </a:r>
            <a:r>
              <a:rPr b="0" lang="en-IN" sz="27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rebuchet MS"/>
              </a:rPr>
              <a:t>rebuilding</a:t>
            </a:r>
            <a:r>
              <a:rPr b="0" lang="en-IN" sz="27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27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rebuchet MS"/>
              </a:rPr>
              <a:t>stronger</a:t>
            </a:r>
            <a:r>
              <a:rPr b="0" lang="en-IN" sz="2700" spc="-7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rebuchet MS"/>
              </a:rPr>
              <a:t>foundation</a:t>
            </a:r>
            <a:endParaRPr b="0" lang="en-IN" sz="2700" spc="-1" strike="noStrike">
              <a:latin typeface="Arial"/>
            </a:endParaRPr>
          </a:p>
          <a:p>
            <a:pPr marL="165600" indent="235080" algn="r">
              <a:lnSpc>
                <a:spcPts val="3115"/>
              </a:lnSpc>
              <a:buNone/>
              <a:tabLst>
                <a:tab algn="l" pos="276156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for</a:t>
            </a:r>
            <a:r>
              <a:rPr b="0" lang="en-IN" sz="2700" spc="9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Trebuchet MS"/>
              </a:rPr>
              <a:t>future</a:t>
            </a:r>
            <a:r>
              <a:rPr b="0" lang="en-IN" sz="27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2700" spc="-341" strike="noStrike">
                <a:solidFill>
                  <a:srgbClr val="ffffff"/>
                </a:solidFill>
                <a:latin typeface="Trebuchet MS"/>
              </a:rPr>
              <a:t>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88" name="object 13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9" name="object 14" descr=""/>
          <p:cNvPicPr/>
          <p:nvPr/>
        </p:nvPicPr>
        <p:blipFill>
          <a:blip r:embed="rId3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91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2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93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194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5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6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7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9" name="object 11" descr=""/>
          <p:cNvPicPr/>
          <p:nvPr/>
        </p:nvPicPr>
        <p:blipFill>
          <a:blip r:embed="rId1"/>
          <a:stretch/>
        </p:blipFill>
        <p:spPr>
          <a:xfrm>
            <a:off x="5316840" y="4500360"/>
            <a:ext cx="2592720" cy="466200"/>
          </a:xfrm>
          <a:prstGeom prst="rect">
            <a:avLst/>
          </a:prstGeom>
          <a:ln w="0">
            <a:noFill/>
          </a:ln>
        </p:spPr>
      </p:pic>
      <p:sp>
        <p:nvSpPr>
          <p:cNvPr id="200" name="PlaceHolder 1"/>
          <p:cNvSpPr>
            <a:spLocks noGrp="1"/>
          </p:cNvSpPr>
          <p:nvPr>
            <p:ph/>
          </p:nvPr>
        </p:nvSpPr>
        <p:spPr>
          <a:xfrm>
            <a:off x="4010400" y="3865320"/>
            <a:ext cx="1025172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600" indent="1440" algn="ctr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3500" spc="117" strike="noStrike">
                <a:solidFill>
                  <a:srgbClr val="ffffff"/>
                </a:solidFill>
                <a:latin typeface="Trebuchet MS"/>
              </a:rPr>
              <a:t>In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63" strike="noStrike">
                <a:solidFill>
                  <a:srgbClr val="ffffff"/>
                </a:solidFill>
                <a:latin typeface="Trebuchet MS"/>
              </a:rPr>
              <a:t>conclusion,</a:t>
            </a:r>
            <a:r>
              <a:rPr b="0" lang="en-IN" sz="3500" spc="-13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52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69" strike="noStrike">
                <a:solidFill>
                  <a:srgbClr val="ffffff"/>
                </a:solidFill>
                <a:latin typeface="Trebuchet MS"/>
              </a:rPr>
              <a:t>journey</a:t>
            </a:r>
            <a:r>
              <a:rPr b="0" lang="en-IN" sz="3500" spc="-13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rebuchet MS"/>
              </a:rPr>
              <a:t>from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253" strike="noStrike">
                <a:solidFill>
                  <a:srgbClr val="ffffff"/>
                </a:solidFill>
                <a:latin typeface="Trebuchet MS"/>
              </a:rPr>
              <a:t>boom</a:t>
            </a:r>
            <a:r>
              <a:rPr b="0" lang="en-IN" sz="3500" spc="-13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Trebuchet MS"/>
              </a:rPr>
              <a:t>to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rebuchet MS"/>
              </a:rPr>
              <a:t>bust</a:t>
            </a:r>
            <a:r>
              <a:rPr b="0" lang="en-IN" sz="3500" spc="-13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38" strike="noStrike">
                <a:solidFill>
                  <a:srgbClr val="ffffff"/>
                </a:solidFill>
                <a:latin typeface="Trebuchet MS"/>
              </a:rPr>
              <a:t>is</a:t>
            </a:r>
            <a:r>
              <a:rPr b="0" lang="en-IN" sz="3500" spc="874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58" strike="noStrike">
                <a:solidFill>
                  <a:srgbClr val="ffffff"/>
                </a:solidFill>
                <a:latin typeface="Trebuchet MS"/>
              </a:rPr>
              <a:t>a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	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that</a:t>
            </a:r>
            <a:r>
              <a:rPr b="0" lang="en-IN" sz="35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82" strike="noStrike">
                <a:solidFill>
                  <a:srgbClr val="ffffff"/>
                </a:solidFill>
                <a:latin typeface="Trebuchet MS"/>
              </a:rPr>
              <a:t>shapes</a:t>
            </a:r>
            <a:r>
              <a:rPr b="0" lang="en-IN" sz="35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82" strike="noStrike">
                <a:solidFill>
                  <a:srgbClr val="ffffff"/>
                </a:solidFill>
                <a:latin typeface="Trebuchet MS"/>
              </a:rPr>
              <a:t>our</a:t>
            </a:r>
            <a:r>
              <a:rPr b="0" lang="en-IN" sz="3500" spc="-92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world.</a:t>
            </a:r>
            <a:r>
              <a:rPr b="0" lang="en-IN" sz="3500" spc="-9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rebuchet MS"/>
              </a:rPr>
              <a:t>By </a:t>
            </a:r>
            <a:r>
              <a:rPr b="0" lang="en-IN" sz="3500" spc="109" strike="noStrike">
                <a:solidFill>
                  <a:srgbClr val="ffffff"/>
                </a:solidFill>
                <a:latin typeface="Trebuchet MS"/>
              </a:rPr>
              <a:t>embracing</a:t>
            </a:r>
            <a:r>
              <a:rPr b="0" lang="en-IN" sz="3500" spc="-14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rebuchet MS"/>
              </a:rPr>
              <a:t>both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rebuchet MS"/>
              </a:rPr>
              <a:t>growth</a:t>
            </a:r>
            <a:r>
              <a:rPr b="0" lang="en-IN" sz="3500" spc="-14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80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decay,</a:t>
            </a:r>
            <a:r>
              <a:rPr b="0" lang="en-IN" sz="3500" spc="-14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Trebuchet MS"/>
              </a:rPr>
              <a:t>we</a:t>
            </a:r>
            <a:r>
              <a:rPr b="0" lang="en-IN" sz="3500" spc="-137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rebuchet MS"/>
              </a:rPr>
              <a:t>can</a:t>
            </a:r>
            <a:r>
              <a:rPr b="0" lang="en-IN" sz="3500" spc="-14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12" strike="noStrike">
                <a:solidFill>
                  <a:srgbClr val="ffffff"/>
                </a:solidFill>
                <a:latin typeface="Trebuchet MS"/>
              </a:rPr>
              <a:t>better </a:t>
            </a:r>
            <a:r>
              <a:rPr b="0" lang="en-IN" sz="3500" spc="103" strike="noStrike">
                <a:solidFill>
                  <a:srgbClr val="ffffff"/>
                </a:solidFill>
                <a:latin typeface="Trebuchet MS"/>
              </a:rPr>
              <a:t>prepare</a:t>
            </a:r>
            <a:r>
              <a:rPr b="0" lang="en-IN" sz="35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63" strike="noStrike">
                <a:solidFill>
                  <a:srgbClr val="ffffff"/>
                </a:solidFill>
                <a:latin typeface="Trebuchet MS"/>
              </a:rPr>
              <a:t>for</a:t>
            </a:r>
            <a:r>
              <a:rPr b="0" lang="en-IN" sz="35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52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5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future,</a:t>
            </a:r>
            <a:r>
              <a:rPr b="0" lang="en-IN" sz="35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rebuchet MS"/>
              </a:rPr>
              <a:t>ensuring</a:t>
            </a:r>
            <a:r>
              <a:rPr b="0" lang="en-IN" sz="35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that</a:t>
            </a:r>
            <a:r>
              <a:rPr b="0" lang="en-IN" sz="3500" spc="-126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Trebuchet MS"/>
              </a:rPr>
              <a:t>we</a:t>
            </a:r>
            <a:r>
              <a:rPr b="0" lang="en-IN" sz="3500" spc="-120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Trebuchet MS"/>
              </a:rPr>
              <a:t>learn </a:t>
            </a:r>
            <a:r>
              <a:rPr b="0" lang="en-IN" sz="3500" spc="134" strike="noStrike">
                <a:solidFill>
                  <a:srgbClr val="ffffff"/>
                </a:solidFill>
                <a:latin typeface="Trebuchet MS"/>
              </a:rPr>
              <a:t>from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82" strike="noStrike">
                <a:solidFill>
                  <a:srgbClr val="ffffff"/>
                </a:solidFill>
                <a:latin typeface="Trebuchet MS"/>
              </a:rPr>
              <a:t>our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77" strike="noStrike">
                <a:solidFill>
                  <a:srgbClr val="ffffff"/>
                </a:solidFill>
                <a:latin typeface="Trebuchet MS"/>
              </a:rPr>
              <a:t>experiences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80" strike="noStrike">
                <a:solidFill>
                  <a:srgbClr val="ffffff"/>
                </a:solidFill>
                <a:latin typeface="Trebuchet MS"/>
              </a:rPr>
              <a:t>and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Trebuchet MS"/>
              </a:rPr>
              <a:t>thrive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58" strike="noStrike">
                <a:solidFill>
                  <a:srgbClr val="ffffff"/>
                </a:solidFill>
                <a:latin typeface="Trebuchet MS"/>
              </a:rPr>
              <a:t>in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52" strike="noStrike">
                <a:solidFill>
                  <a:srgbClr val="ffffff"/>
                </a:solidFill>
                <a:latin typeface="Trebuchet MS"/>
              </a:rPr>
              <a:t>the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rebuchet MS"/>
              </a:rPr>
              <a:t>long</a:t>
            </a:r>
            <a:r>
              <a:rPr b="0" lang="en-IN" sz="3500" spc="-111" strike="noStrike">
                <a:solidFill>
                  <a:srgbClr val="ffffff"/>
                </a:solidFill>
                <a:latin typeface="Trebuchet MS"/>
              </a:rPr>
              <a:t> </a:t>
            </a:r>
            <a:r>
              <a:rPr b="0" lang="en-IN" sz="3500" spc="-21" strike="noStrike">
                <a:solidFill>
                  <a:srgbClr val="ffffff"/>
                </a:solidFill>
                <a:latin typeface="Trebuchet MS"/>
              </a:rPr>
              <a:t>run.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title"/>
          </p:nvPr>
        </p:nvSpPr>
        <p:spPr>
          <a:xfrm>
            <a:off x="4901040" y="1970280"/>
            <a:ext cx="7797600" cy="1995840"/>
          </a:xfrm>
          <a:prstGeom prst="rect">
            <a:avLst/>
          </a:prstGeom>
          <a:noFill/>
          <a:ln w="0">
            <a:noFill/>
          </a:ln>
        </p:spPr>
        <p:txBody>
          <a:bodyPr lIns="0" rIns="0" tIns="135720" bIns="0" anchor="t">
            <a:noAutofit/>
          </a:bodyPr>
          <a:p>
            <a:pPr marL="3113280" indent="-310140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08" strike="noStrike">
                <a:solidFill>
                  <a:srgbClr val="ffffff"/>
                </a:solidFill>
                <a:latin typeface="Cambria"/>
              </a:rPr>
              <a:t>Embracing</a:t>
            </a:r>
            <a:r>
              <a:rPr b="0" lang="en-IN" sz="48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62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4850" spc="248" strike="noStrike">
                <a:solidFill>
                  <a:srgbClr val="ffffff"/>
                </a:solidFill>
                <a:latin typeface="Cambria"/>
              </a:rPr>
              <a:t>Cycle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02" name="object 14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2024-12-18T06:48:39Z</dcterms:created>
  <dc:creator/>
  <dc:description/>
  <dc:language>en-IN</dc:language>
  <cp:lastModifiedBy/>
  <dcterms:modified xsi:type="dcterms:W3CDTF">2025-02-11T14:27:32Z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