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4.jpeg" ContentType="image/jpeg"/>
  <Override PartName="/ppt/media/image20.png" ContentType="image/png"/>
  <Override PartName="/ppt/media/image21.png" ContentType="image/png"/>
  <Override PartName="/ppt/media/image19.png" ContentType="image/png"/>
  <Override PartName="/ppt/media/image18.jpeg" ContentType="image/jpeg"/>
  <Override PartName="/ppt/media/image15.png" ContentType="image/png"/>
  <Override PartName="/ppt/media/image17.png" ContentType="image/png"/>
  <Override PartName="/ppt/media/image16.png" ContentType="image/png"/>
  <Override PartName="/ppt/media/image14.png" ContentType="image/png"/>
  <Override PartName="/ppt/media/image11.png" ContentType="image/png"/>
  <Override PartName="/ppt/media/image12.png" ContentType="image/png"/>
  <Override PartName="/ppt/media/image7.png" ContentType="image/png"/>
  <Override PartName="/ppt/media/image37.png" ContentType="image/png"/>
  <Override PartName="/ppt/media/image13.png" ContentType="image/png"/>
  <Override PartName="/ppt/media/image8.png" ContentType="image/png"/>
  <Override PartName="/ppt/media/image38.png" ContentType="image/png"/>
  <Override PartName="/ppt/media/image40.png" ContentType="image/png"/>
  <Override PartName="/ppt/media/image9.png" ContentType="image/png"/>
  <Override PartName="/ppt/media/image39.png" ContentType="image/png"/>
  <Override PartName="/ppt/media/image41.png" ContentType="image/png"/>
  <Override PartName="/ppt/media/image30.png" ContentType="image/png"/>
  <Override PartName="/ppt/media/image28.png" ContentType="image/png"/>
  <Override PartName="/ppt/media/image36.png" ContentType="image/png"/>
  <Override PartName="/ppt/media/image6.png" ContentType="image/png"/>
  <Override PartName="/ppt/media/image29.png" ContentType="image/png"/>
  <Override PartName="/ppt/media/image1.png" ContentType="image/png"/>
  <Override PartName="/ppt/media/image31.png" ContentType="image/png"/>
  <Override PartName="/ppt/media/image10.png" ContentType="image/png"/>
  <Override PartName="/ppt/media/image5.png" ContentType="image/png"/>
  <Override PartName="/ppt/media/image35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10CB5C-D543-4B56-B881-5656071114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62600" y="584064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3B4DE9-F114-42D8-8256-62CCFFD547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172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E3A02D-0918-4C9A-920B-E82C133543F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4934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242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626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4934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242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9365DC-F089-41FF-8564-D5AD08EE86D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8B09CF-8817-4D31-BF59-49C86F011B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62600" y="3865320"/>
            <a:ext cx="1014624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3581BEB-8F5A-46EE-9DA7-4C43502DA89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1014624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EA18542-D8F2-4C05-9031-1D2367EF16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474CDD9-E991-429F-9FAA-7B11E06AA54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DC34637-AA4A-4D25-925D-5CA30435FC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624240" y="1014480"/>
            <a:ext cx="11407320" cy="1297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67589B2-257A-481F-A8F0-93BA358C6F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ADA899-D4A8-4353-A502-81F8AAE37A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62600" y="3865320"/>
            <a:ext cx="1014624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47A120-9F16-4E4A-9169-F3052C7D68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172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3EE5618-6513-4B4F-B1DB-ABD9794504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5DA09BD-0548-4CCD-9087-B60D05C4253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62600" y="584064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81F8D9E-E8E6-4B91-9D97-C4E941FEE07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172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85DB643-3380-43B7-811A-BAEDBA28B3E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4934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24200" y="386532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626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4934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24200" y="5840640"/>
            <a:ext cx="326700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B2F9CF-F3FB-4642-8E55-F064A83E79D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1014624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08F94A-C5D2-457F-9FE9-40626127C8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C211FA-FE30-470D-9EFE-467D29D5D50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E04CCA-0A57-4291-B892-95ABB8B694A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624240" y="1014480"/>
            <a:ext cx="11407320" cy="1297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B9840D-1B8E-41ED-BD80-51765468001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53D51F-C07E-4D1A-9893-80245C4F6F0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1720" y="584064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A0161E-02EC-41CC-A6B9-9D4C8D78C0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6260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1720" y="3865320"/>
            <a:ext cx="495108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62600" y="5840640"/>
            <a:ext cx="10146240" cy="180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D3C7DA-F4FE-420D-88D1-F06790F3CD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E662337-82AB-45DE-A845-C351058EE2D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13050" spc="-1" strike="noStrike">
                <a:latin typeface="Calibri"/>
              </a:rPr>
              <a:t>Click to edit the title text format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62600" y="3865320"/>
            <a:ext cx="10146240" cy="378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72EA0A6-F6F1-483E-A056-09EFB3BCCCB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0.png"/><Relationship Id="rId2" Type="http://schemas.openxmlformats.org/officeDocument/2006/relationships/image" Target="../media/image41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4.jpeg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8.png"/><Relationship Id="rId2" Type="http://schemas.openxmlformats.org/officeDocument/2006/relationships/image" Target="../media/image39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598840"/>
            <a:ext cx="8044560" cy="531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16000" bIns="0" anchor="t">
            <a:spAutoFit/>
          </a:bodyPr>
          <a:p>
            <a:pPr marL="12600">
              <a:lnSpc>
                <a:spcPts val="8031"/>
              </a:lnSpc>
              <a:spcBef>
                <a:spcPts val="1701"/>
              </a:spcBef>
              <a:buNone/>
            </a:pPr>
            <a:r>
              <a:rPr b="0" lang="en-IN" sz="8000" spc="233" strike="noStrike">
                <a:solidFill>
                  <a:srgbClr val="ffffff"/>
                </a:solidFill>
                <a:latin typeface="Cambria"/>
              </a:rPr>
              <a:t>Unraveling</a:t>
            </a:r>
            <a:r>
              <a:rPr b="0" lang="en-IN" sz="8000" spc="28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284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8000" spc="279" strike="noStrike">
                <a:solidFill>
                  <a:srgbClr val="ffffff"/>
                </a:solidFill>
                <a:latin typeface="Cambria"/>
              </a:rPr>
              <a:t>Magic:</a:t>
            </a:r>
            <a:r>
              <a:rPr b="0" lang="en-IN" sz="8000" spc="6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344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80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202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8000" spc="27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8000" spc="457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8000" spc="352" strike="noStrike">
                <a:solidFill>
                  <a:srgbClr val="ffffff"/>
                </a:solidFill>
                <a:latin typeface="Cambria"/>
              </a:rPr>
              <a:t>Function </a:t>
            </a:r>
            <a:r>
              <a:rPr b="0" lang="en-IN" sz="8000" spc="449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80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24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5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6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7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8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9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30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31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2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3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34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35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786400"/>
          </a:xfrm>
          <a:prstGeom prst="rect">
            <a:avLst/>
          </a:prstGeom>
          <a:noFill/>
          <a:ln w="0">
            <a:noFill/>
          </a:ln>
        </p:spPr>
        <p:txBody>
          <a:bodyPr lIns="0" rIns="0" tIns="797400" bIns="0" anchor="t">
            <a:noAutofit/>
          </a:bodyPr>
          <a:p>
            <a:pPr marL="163584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37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63" strike="noStrike" u="sng">
                <a:solidFill>
                  <a:srgbClr val="ffffff"/>
                </a:solidFill>
                <a:uFillTx/>
                <a:latin typeface="Microsoft Sans Serif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" strike="noStrike">
                <a:solidFill>
                  <a:srgbClr val="ffffff"/>
                </a:solidFill>
                <a:latin typeface="Microsoft Sans Serif"/>
              </a:rPr>
              <a:t>+91</a:t>
            </a:r>
            <a:r>
              <a:rPr b="0" lang="en-IN" sz="3050" spc="1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Microsoft Sans Serif"/>
              </a:rPr>
              <a:t>620</a:t>
            </a:r>
            <a:r>
              <a:rPr b="0" lang="en-IN" sz="3050" spc="1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50" spc="49" strike="noStrike">
                <a:solidFill>
                  <a:srgbClr val="ffffff"/>
                </a:solidFill>
                <a:latin typeface="Microsoft Sans Serif"/>
              </a:rPr>
              <a:t>000</a:t>
            </a:r>
            <a:r>
              <a:rPr b="0" lang="en-IN" sz="3050" spc="1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50" spc="24" strike="noStrike">
                <a:solidFill>
                  <a:srgbClr val="ffffff"/>
                </a:solidFill>
                <a:latin typeface="Microsoft Sans Serif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94" strike="noStrike" u="sng">
                <a:solidFill>
                  <a:srgbClr val="ffffff"/>
                </a:solidFill>
                <a:uFillTx/>
                <a:latin typeface="Microsoft Sans Serif"/>
                <a:hlinkClick r:id="rId4"/>
              </a:rPr>
              <a:t>www.yourwebsite.com</a:t>
            </a:r>
            <a:r>
              <a:rPr b="0" lang="en-IN" sz="3050" spc="9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50" spc="69" strike="noStrike">
                <a:solidFill>
                  <a:srgbClr val="ffffff"/>
                </a:solidFill>
                <a:latin typeface="Microsoft Sans Serif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38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95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6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98" name="object 6"/>
          <p:cNvGrpSpPr/>
          <p:nvPr/>
        </p:nvGrpSpPr>
        <p:grpSpPr>
          <a:xfrm>
            <a:off x="0" y="4062600"/>
            <a:ext cx="9515880" cy="6225120"/>
            <a:chOff x="0" y="4062600"/>
            <a:chExt cx="9515880" cy="6225120"/>
          </a:xfrm>
        </p:grpSpPr>
        <p:sp>
          <p:nvSpPr>
            <p:cNvPr id="99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0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1" name="object 9" descr=""/>
            <p:cNvPicPr/>
            <p:nvPr/>
          </p:nvPicPr>
          <p:blipFill>
            <a:blip r:embed="rId1"/>
            <a:stretch/>
          </p:blipFill>
          <p:spPr>
            <a:xfrm>
              <a:off x="4012920" y="4402440"/>
              <a:ext cx="3375000" cy="358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2" name="object 10"/>
            <p:cNvSpPr/>
            <p:nvPr/>
          </p:nvSpPr>
          <p:spPr>
            <a:xfrm>
              <a:off x="5191920" y="5297400"/>
              <a:ext cx="651960" cy="204120"/>
            </a:xfrm>
            <a:custGeom>
              <a:avLst/>
              <a:gdLst/>
              <a:ahLst/>
              <a:rect l="l" t="t" r="r" b="b"/>
              <a:pathLst>
                <a:path w="652145" h="204470">
                  <a:moveTo>
                    <a:pt x="35661" y="3352"/>
                  </a:moveTo>
                  <a:lnTo>
                    <a:pt x="0" y="3352"/>
                  </a:lnTo>
                  <a:lnTo>
                    <a:pt x="0" y="201091"/>
                  </a:lnTo>
                  <a:lnTo>
                    <a:pt x="42024" y="201091"/>
                  </a:lnTo>
                  <a:lnTo>
                    <a:pt x="42024" y="97866"/>
                  </a:lnTo>
                  <a:lnTo>
                    <a:pt x="42688" y="83571"/>
                  </a:lnTo>
                  <a:lnTo>
                    <a:pt x="59025" y="46012"/>
                  </a:lnTo>
                  <a:lnTo>
                    <a:pt x="90170" y="37680"/>
                  </a:lnTo>
                  <a:lnTo>
                    <a:pt x="160928" y="37680"/>
                  </a:lnTo>
                  <a:lnTo>
                    <a:pt x="156625" y="28357"/>
                  </a:lnTo>
                  <a:lnTo>
                    <a:pt x="35330" y="28357"/>
                  </a:lnTo>
                  <a:lnTo>
                    <a:pt x="35401" y="22999"/>
                  </a:lnTo>
                  <a:lnTo>
                    <a:pt x="35466" y="18084"/>
                  </a:lnTo>
                  <a:lnTo>
                    <a:pt x="35573" y="9994"/>
                  </a:lnTo>
                  <a:lnTo>
                    <a:pt x="35661" y="3352"/>
                  </a:lnTo>
                  <a:close/>
                </a:path>
                <a:path w="652145" h="204470">
                  <a:moveTo>
                    <a:pt x="160928" y="37680"/>
                  </a:moveTo>
                  <a:lnTo>
                    <a:pt x="90170" y="37680"/>
                  </a:lnTo>
                  <a:lnTo>
                    <a:pt x="98790" y="38255"/>
                  </a:lnTo>
                  <a:lnTo>
                    <a:pt x="106154" y="39979"/>
                  </a:lnTo>
                  <a:lnTo>
                    <a:pt x="125474" y="74422"/>
                  </a:lnTo>
                  <a:lnTo>
                    <a:pt x="125577" y="201091"/>
                  </a:lnTo>
                  <a:lnTo>
                    <a:pt x="167271" y="201091"/>
                  </a:lnTo>
                  <a:lnTo>
                    <a:pt x="167271" y="74422"/>
                  </a:lnTo>
                  <a:lnTo>
                    <a:pt x="166088" y="56527"/>
                  </a:lnTo>
                  <a:lnTo>
                    <a:pt x="162587" y="41381"/>
                  </a:lnTo>
                  <a:lnTo>
                    <a:pt x="162539" y="41171"/>
                  </a:lnTo>
                  <a:lnTo>
                    <a:pt x="160928" y="37680"/>
                  </a:lnTo>
                  <a:close/>
                </a:path>
                <a:path w="652145" h="204470">
                  <a:moveTo>
                    <a:pt x="94018" y="0"/>
                  </a:moveTo>
                  <a:lnTo>
                    <a:pt x="52552" y="9994"/>
                  </a:lnTo>
                  <a:lnTo>
                    <a:pt x="35312" y="28357"/>
                  </a:lnTo>
                  <a:lnTo>
                    <a:pt x="156625" y="28357"/>
                  </a:lnTo>
                  <a:lnTo>
                    <a:pt x="125345" y="4522"/>
                  </a:lnTo>
                  <a:lnTo>
                    <a:pt x="94018" y="0"/>
                  </a:lnTo>
                  <a:close/>
                </a:path>
                <a:path w="652145" h="204470">
                  <a:moveTo>
                    <a:pt x="288061" y="0"/>
                  </a:moveTo>
                  <a:lnTo>
                    <a:pt x="241439" y="12903"/>
                  </a:lnTo>
                  <a:lnTo>
                    <a:pt x="210807" y="49060"/>
                  </a:lnTo>
                  <a:lnTo>
                    <a:pt x="200757" y="88441"/>
                  </a:lnTo>
                  <a:lnTo>
                    <a:pt x="200088" y="103555"/>
                  </a:lnTo>
                  <a:lnTo>
                    <a:pt x="200819" y="119002"/>
                  </a:lnTo>
                  <a:lnTo>
                    <a:pt x="211721" y="158139"/>
                  </a:lnTo>
                  <a:lnTo>
                    <a:pt x="245033" y="192722"/>
                  </a:lnTo>
                  <a:lnTo>
                    <a:pt x="294767" y="204444"/>
                  </a:lnTo>
                  <a:lnTo>
                    <a:pt x="304120" y="204254"/>
                  </a:lnTo>
                  <a:lnTo>
                    <a:pt x="312454" y="203711"/>
                  </a:lnTo>
                  <a:lnTo>
                    <a:pt x="312627" y="203711"/>
                  </a:lnTo>
                  <a:lnTo>
                    <a:pt x="320947" y="202740"/>
                  </a:lnTo>
                  <a:lnTo>
                    <a:pt x="327909" y="201512"/>
                  </a:lnTo>
                  <a:lnTo>
                    <a:pt x="328054" y="201512"/>
                  </a:lnTo>
                  <a:lnTo>
                    <a:pt x="335899" y="199581"/>
                  </a:lnTo>
                  <a:lnTo>
                    <a:pt x="343930" y="197070"/>
                  </a:lnTo>
                  <a:lnTo>
                    <a:pt x="352516" y="193890"/>
                  </a:lnTo>
                  <a:lnTo>
                    <a:pt x="361657" y="190042"/>
                  </a:lnTo>
                  <a:lnTo>
                    <a:pt x="361657" y="166433"/>
                  </a:lnTo>
                  <a:lnTo>
                    <a:pt x="295935" y="166433"/>
                  </a:lnTo>
                  <a:lnTo>
                    <a:pt x="284057" y="165511"/>
                  </a:lnTo>
                  <a:lnTo>
                    <a:pt x="251137" y="143814"/>
                  </a:lnTo>
                  <a:lnTo>
                    <a:pt x="243192" y="114528"/>
                  </a:lnTo>
                  <a:lnTo>
                    <a:pt x="369862" y="114528"/>
                  </a:lnTo>
                  <a:lnTo>
                    <a:pt x="369780" y="88441"/>
                  </a:lnTo>
                  <a:lnTo>
                    <a:pt x="369289" y="78028"/>
                  </a:lnTo>
                  <a:lnTo>
                    <a:pt x="244360" y="78028"/>
                  </a:lnTo>
                  <a:lnTo>
                    <a:pt x="245737" y="70254"/>
                  </a:lnTo>
                  <a:lnTo>
                    <a:pt x="270568" y="40144"/>
                  </a:lnTo>
                  <a:lnTo>
                    <a:pt x="287731" y="37007"/>
                  </a:lnTo>
                  <a:lnTo>
                    <a:pt x="356644" y="37007"/>
                  </a:lnTo>
                  <a:lnTo>
                    <a:pt x="354781" y="33669"/>
                  </a:lnTo>
                  <a:lnTo>
                    <a:pt x="322331" y="6450"/>
                  </a:lnTo>
                  <a:lnTo>
                    <a:pt x="300832" y="807"/>
                  </a:lnTo>
                  <a:lnTo>
                    <a:pt x="301901" y="807"/>
                  </a:lnTo>
                  <a:lnTo>
                    <a:pt x="288061" y="0"/>
                  </a:lnTo>
                  <a:close/>
                </a:path>
                <a:path w="652145" h="204470">
                  <a:moveTo>
                    <a:pt x="361657" y="150190"/>
                  </a:moveTo>
                  <a:lnTo>
                    <a:pt x="325158" y="163410"/>
                  </a:lnTo>
                  <a:lnTo>
                    <a:pt x="295935" y="166433"/>
                  </a:lnTo>
                  <a:lnTo>
                    <a:pt x="361657" y="166433"/>
                  </a:lnTo>
                  <a:lnTo>
                    <a:pt x="361657" y="150190"/>
                  </a:lnTo>
                  <a:close/>
                </a:path>
                <a:path w="652145" h="204470">
                  <a:moveTo>
                    <a:pt x="356644" y="37007"/>
                  </a:moveTo>
                  <a:lnTo>
                    <a:pt x="296722" y="37007"/>
                  </a:lnTo>
                  <a:lnTo>
                    <a:pt x="303949" y="38900"/>
                  </a:lnTo>
                  <a:lnTo>
                    <a:pt x="314947" y="46494"/>
                  </a:lnTo>
                  <a:lnTo>
                    <a:pt x="319125" y="52019"/>
                  </a:lnTo>
                  <a:lnTo>
                    <a:pt x="321970" y="59270"/>
                  </a:lnTo>
                  <a:lnTo>
                    <a:pt x="324878" y="66535"/>
                  </a:lnTo>
                  <a:lnTo>
                    <a:pt x="326351" y="72783"/>
                  </a:lnTo>
                  <a:lnTo>
                    <a:pt x="326415" y="78028"/>
                  </a:lnTo>
                  <a:lnTo>
                    <a:pt x="369289" y="78028"/>
                  </a:lnTo>
                  <a:lnTo>
                    <a:pt x="369254" y="77287"/>
                  </a:lnTo>
                  <a:lnTo>
                    <a:pt x="367433" y="65177"/>
                  </a:lnTo>
                  <a:lnTo>
                    <a:pt x="364397" y="53842"/>
                  </a:lnTo>
                  <a:lnTo>
                    <a:pt x="360146" y="43281"/>
                  </a:lnTo>
                  <a:lnTo>
                    <a:pt x="356644" y="37007"/>
                  </a:lnTo>
                  <a:close/>
                </a:path>
                <a:path w="652145" h="204470">
                  <a:moveTo>
                    <a:pt x="418998" y="3009"/>
                  </a:moveTo>
                  <a:lnTo>
                    <a:pt x="375297" y="3009"/>
                  </a:lnTo>
                  <a:lnTo>
                    <a:pt x="429806" y="200748"/>
                  </a:lnTo>
                  <a:lnTo>
                    <a:pt x="471741" y="200748"/>
                  </a:lnTo>
                  <a:lnTo>
                    <a:pt x="493218" y="133959"/>
                  </a:lnTo>
                  <a:lnTo>
                    <a:pt x="452983" y="133959"/>
                  </a:lnTo>
                  <a:lnTo>
                    <a:pt x="453029" y="133781"/>
                  </a:lnTo>
                  <a:lnTo>
                    <a:pt x="452415" y="131660"/>
                  </a:lnTo>
                  <a:lnTo>
                    <a:pt x="450382" y="123431"/>
                  </a:lnTo>
                  <a:lnTo>
                    <a:pt x="448576" y="116344"/>
                  </a:lnTo>
                  <a:lnTo>
                    <a:pt x="418998" y="3009"/>
                  </a:lnTo>
                  <a:close/>
                </a:path>
                <a:path w="652145" h="204470">
                  <a:moveTo>
                    <a:pt x="554477" y="68211"/>
                  </a:moveTo>
                  <a:lnTo>
                    <a:pt x="513702" y="68211"/>
                  </a:lnTo>
                  <a:lnTo>
                    <a:pt x="514997" y="72923"/>
                  </a:lnTo>
                  <a:lnTo>
                    <a:pt x="515696" y="75349"/>
                  </a:lnTo>
                  <a:lnTo>
                    <a:pt x="517029" y="79806"/>
                  </a:lnTo>
                  <a:lnTo>
                    <a:pt x="518426" y="84340"/>
                  </a:lnTo>
                  <a:lnTo>
                    <a:pt x="519874" y="88912"/>
                  </a:lnTo>
                  <a:lnTo>
                    <a:pt x="554037" y="200748"/>
                  </a:lnTo>
                  <a:lnTo>
                    <a:pt x="597065" y="200748"/>
                  </a:lnTo>
                  <a:lnTo>
                    <a:pt x="615527" y="133959"/>
                  </a:lnTo>
                  <a:lnTo>
                    <a:pt x="615576" y="133781"/>
                  </a:lnTo>
                  <a:lnTo>
                    <a:pt x="574357" y="133781"/>
                  </a:lnTo>
                  <a:lnTo>
                    <a:pt x="572008" y="125247"/>
                  </a:lnTo>
                  <a:lnTo>
                    <a:pt x="570331" y="119608"/>
                  </a:lnTo>
                  <a:lnTo>
                    <a:pt x="568604" y="114185"/>
                  </a:lnTo>
                  <a:lnTo>
                    <a:pt x="554477" y="68211"/>
                  </a:lnTo>
                  <a:close/>
                </a:path>
                <a:path w="652145" h="204470">
                  <a:moveTo>
                    <a:pt x="534441" y="3009"/>
                  </a:moveTo>
                  <a:lnTo>
                    <a:pt x="494017" y="3009"/>
                  </a:lnTo>
                  <a:lnTo>
                    <a:pt x="457314" y="118287"/>
                  </a:lnTo>
                  <a:lnTo>
                    <a:pt x="456057" y="122567"/>
                  </a:lnTo>
                  <a:lnTo>
                    <a:pt x="453580" y="131660"/>
                  </a:lnTo>
                  <a:lnTo>
                    <a:pt x="452939" y="133781"/>
                  </a:lnTo>
                  <a:lnTo>
                    <a:pt x="452983" y="133959"/>
                  </a:lnTo>
                  <a:lnTo>
                    <a:pt x="493218" y="133959"/>
                  </a:lnTo>
                  <a:lnTo>
                    <a:pt x="507492" y="89573"/>
                  </a:lnTo>
                  <a:lnTo>
                    <a:pt x="509054" y="84886"/>
                  </a:lnTo>
                  <a:lnTo>
                    <a:pt x="510451" y="80251"/>
                  </a:lnTo>
                  <a:lnTo>
                    <a:pt x="511670" y="75679"/>
                  </a:lnTo>
                  <a:lnTo>
                    <a:pt x="513702" y="68211"/>
                  </a:lnTo>
                  <a:lnTo>
                    <a:pt x="554477" y="68211"/>
                  </a:lnTo>
                  <a:lnTo>
                    <a:pt x="534441" y="3009"/>
                  </a:lnTo>
                  <a:close/>
                </a:path>
                <a:path w="652145" h="204470">
                  <a:moveTo>
                    <a:pt x="651725" y="3009"/>
                  </a:moveTo>
                  <a:lnTo>
                    <a:pt x="608622" y="3009"/>
                  </a:lnTo>
                  <a:lnTo>
                    <a:pt x="580402" y="109664"/>
                  </a:lnTo>
                  <a:lnTo>
                    <a:pt x="577105" y="122567"/>
                  </a:lnTo>
                  <a:lnTo>
                    <a:pt x="575208" y="130187"/>
                  </a:lnTo>
                  <a:lnTo>
                    <a:pt x="574357" y="133781"/>
                  </a:lnTo>
                  <a:lnTo>
                    <a:pt x="615576" y="133781"/>
                  </a:lnTo>
                  <a:lnTo>
                    <a:pt x="651725" y="30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3" name="object 11" descr=""/>
            <p:cNvPicPr/>
            <p:nvPr/>
          </p:nvPicPr>
          <p:blipFill>
            <a:blip r:embed="rId2"/>
            <a:stretch/>
          </p:blipFill>
          <p:spPr>
            <a:xfrm>
              <a:off x="6639120" y="5231880"/>
              <a:ext cx="1216080" cy="348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4" name="object 12" descr=""/>
            <p:cNvPicPr/>
            <p:nvPr/>
          </p:nvPicPr>
          <p:blipFill>
            <a:blip r:embed="rId3"/>
            <a:stretch/>
          </p:blipFill>
          <p:spPr>
            <a:xfrm>
              <a:off x="7485840" y="5650920"/>
              <a:ext cx="920160" cy="348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5" name="object 13"/>
            <p:cNvSpPr/>
            <p:nvPr/>
          </p:nvSpPr>
          <p:spPr>
            <a:xfrm>
              <a:off x="5191920" y="5297400"/>
              <a:ext cx="651960" cy="204120"/>
            </a:xfrm>
            <a:custGeom>
              <a:avLst/>
              <a:gdLst/>
              <a:ahLst/>
              <a:rect l="l" t="t" r="r" b="b"/>
              <a:pathLst>
                <a:path w="652145" h="204470">
                  <a:moveTo>
                    <a:pt x="35661" y="3352"/>
                  </a:moveTo>
                  <a:lnTo>
                    <a:pt x="0" y="3352"/>
                  </a:lnTo>
                  <a:lnTo>
                    <a:pt x="0" y="201091"/>
                  </a:lnTo>
                  <a:lnTo>
                    <a:pt x="42024" y="201091"/>
                  </a:lnTo>
                  <a:lnTo>
                    <a:pt x="42024" y="97866"/>
                  </a:lnTo>
                  <a:lnTo>
                    <a:pt x="42688" y="83571"/>
                  </a:lnTo>
                  <a:lnTo>
                    <a:pt x="59025" y="46012"/>
                  </a:lnTo>
                  <a:lnTo>
                    <a:pt x="90170" y="37680"/>
                  </a:lnTo>
                  <a:lnTo>
                    <a:pt x="160928" y="37680"/>
                  </a:lnTo>
                  <a:lnTo>
                    <a:pt x="156625" y="28357"/>
                  </a:lnTo>
                  <a:lnTo>
                    <a:pt x="35330" y="28357"/>
                  </a:lnTo>
                  <a:lnTo>
                    <a:pt x="35401" y="22999"/>
                  </a:lnTo>
                  <a:lnTo>
                    <a:pt x="35466" y="18084"/>
                  </a:lnTo>
                  <a:lnTo>
                    <a:pt x="35573" y="9994"/>
                  </a:lnTo>
                  <a:lnTo>
                    <a:pt x="35661" y="3352"/>
                  </a:lnTo>
                  <a:close/>
                </a:path>
                <a:path w="652145" h="204470">
                  <a:moveTo>
                    <a:pt x="160928" y="37680"/>
                  </a:moveTo>
                  <a:lnTo>
                    <a:pt x="90170" y="37680"/>
                  </a:lnTo>
                  <a:lnTo>
                    <a:pt x="98790" y="38255"/>
                  </a:lnTo>
                  <a:lnTo>
                    <a:pt x="106154" y="39979"/>
                  </a:lnTo>
                  <a:lnTo>
                    <a:pt x="125474" y="74422"/>
                  </a:lnTo>
                  <a:lnTo>
                    <a:pt x="125577" y="201091"/>
                  </a:lnTo>
                  <a:lnTo>
                    <a:pt x="167271" y="201091"/>
                  </a:lnTo>
                  <a:lnTo>
                    <a:pt x="167271" y="74422"/>
                  </a:lnTo>
                  <a:lnTo>
                    <a:pt x="166088" y="56527"/>
                  </a:lnTo>
                  <a:lnTo>
                    <a:pt x="162587" y="41381"/>
                  </a:lnTo>
                  <a:lnTo>
                    <a:pt x="162539" y="41171"/>
                  </a:lnTo>
                  <a:lnTo>
                    <a:pt x="160928" y="37680"/>
                  </a:lnTo>
                  <a:close/>
                </a:path>
                <a:path w="652145" h="204470">
                  <a:moveTo>
                    <a:pt x="94018" y="0"/>
                  </a:moveTo>
                  <a:lnTo>
                    <a:pt x="52552" y="9994"/>
                  </a:lnTo>
                  <a:lnTo>
                    <a:pt x="35312" y="28357"/>
                  </a:lnTo>
                  <a:lnTo>
                    <a:pt x="156625" y="28357"/>
                  </a:lnTo>
                  <a:lnTo>
                    <a:pt x="125345" y="4522"/>
                  </a:lnTo>
                  <a:lnTo>
                    <a:pt x="94018" y="0"/>
                  </a:lnTo>
                  <a:close/>
                </a:path>
                <a:path w="652145" h="204470">
                  <a:moveTo>
                    <a:pt x="288061" y="0"/>
                  </a:moveTo>
                  <a:lnTo>
                    <a:pt x="241439" y="12903"/>
                  </a:lnTo>
                  <a:lnTo>
                    <a:pt x="210807" y="49060"/>
                  </a:lnTo>
                  <a:lnTo>
                    <a:pt x="200757" y="88441"/>
                  </a:lnTo>
                  <a:lnTo>
                    <a:pt x="200088" y="103555"/>
                  </a:lnTo>
                  <a:lnTo>
                    <a:pt x="200819" y="119002"/>
                  </a:lnTo>
                  <a:lnTo>
                    <a:pt x="211721" y="158139"/>
                  </a:lnTo>
                  <a:lnTo>
                    <a:pt x="245033" y="192722"/>
                  </a:lnTo>
                  <a:lnTo>
                    <a:pt x="294767" y="204444"/>
                  </a:lnTo>
                  <a:lnTo>
                    <a:pt x="304120" y="204254"/>
                  </a:lnTo>
                  <a:lnTo>
                    <a:pt x="312454" y="203711"/>
                  </a:lnTo>
                  <a:lnTo>
                    <a:pt x="312627" y="203711"/>
                  </a:lnTo>
                  <a:lnTo>
                    <a:pt x="320947" y="202740"/>
                  </a:lnTo>
                  <a:lnTo>
                    <a:pt x="327909" y="201512"/>
                  </a:lnTo>
                  <a:lnTo>
                    <a:pt x="328054" y="201512"/>
                  </a:lnTo>
                  <a:lnTo>
                    <a:pt x="335899" y="199581"/>
                  </a:lnTo>
                  <a:lnTo>
                    <a:pt x="343930" y="197070"/>
                  </a:lnTo>
                  <a:lnTo>
                    <a:pt x="352516" y="193890"/>
                  </a:lnTo>
                  <a:lnTo>
                    <a:pt x="361657" y="190042"/>
                  </a:lnTo>
                  <a:lnTo>
                    <a:pt x="361657" y="166433"/>
                  </a:lnTo>
                  <a:lnTo>
                    <a:pt x="295935" y="166433"/>
                  </a:lnTo>
                  <a:lnTo>
                    <a:pt x="284057" y="165511"/>
                  </a:lnTo>
                  <a:lnTo>
                    <a:pt x="251137" y="143814"/>
                  </a:lnTo>
                  <a:lnTo>
                    <a:pt x="243192" y="114528"/>
                  </a:lnTo>
                  <a:lnTo>
                    <a:pt x="369862" y="114528"/>
                  </a:lnTo>
                  <a:lnTo>
                    <a:pt x="369780" y="88441"/>
                  </a:lnTo>
                  <a:lnTo>
                    <a:pt x="369289" y="78028"/>
                  </a:lnTo>
                  <a:lnTo>
                    <a:pt x="244360" y="78028"/>
                  </a:lnTo>
                  <a:lnTo>
                    <a:pt x="245737" y="70254"/>
                  </a:lnTo>
                  <a:lnTo>
                    <a:pt x="270568" y="40144"/>
                  </a:lnTo>
                  <a:lnTo>
                    <a:pt x="287731" y="37007"/>
                  </a:lnTo>
                  <a:lnTo>
                    <a:pt x="356644" y="37007"/>
                  </a:lnTo>
                  <a:lnTo>
                    <a:pt x="354781" y="33669"/>
                  </a:lnTo>
                  <a:lnTo>
                    <a:pt x="322331" y="6450"/>
                  </a:lnTo>
                  <a:lnTo>
                    <a:pt x="300832" y="807"/>
                  </a:lnTo>
                  <a:lnTo>
                    <a:pt x="301901" y="807"/>
                  </a:lnTo>
                  <a:lnTo>
                    <a:pt x="288061" y="0"/>
                  </a:lnTo>
                  <a:close/>
                </a:path>
                <a:path w="652145" h="204470">
                  <a:moveTo>
                    <a:pt x="361657" y="150190"/>
                  </a:moveTo>
                  <a:lnTo>
                    <a:pt x="325158" y="163410"/>
                  </a:lnTo>
                  <a:lnTo>
                    <a:pt x="295935" y="166433"/>
                  </a:lnTo>
                  <a:lnTo>
                    <a:pt x="361657" y="166433"/>
                  </a:lnTo>
                  <a:lnTo>
                    <a:pt x="361657" y="150190"/>
                  </a:lnTo>
                  <a:close/>
                </a:path>
                <a:path w="652145" h="204470">
                  <a:moveTo>
                    <a:pt x="356644" y="37007"/>
                  </a:moveTo>
                  <a:lnTo>
                    <a:pt x="296722" y="37007"/>
                  </a:lnTo>
                  <a:lnTo>
                    <a:pt x="303949" y="38900"/>
                  </a:lnTo>
                  <a:lnTo>
                    <a:pt x="314947" y="46494"/>
                  </a:lnTo>
                  <a:lnTo>
                    <a:pt x="319125" y="52019"/>
                  </a:lnTo>
                  <a:lnTo>
                    <a:pt x="321970" y="59270"/>
                  </a:lnTo>
                  <a:lnTo>
                    <a:pt x="324878" y="66535"/>
                  </a:lnTo>
                  <a:lnTo>
                    <a:pt x="326351" y="72783"/>
                  </a:lnTo>
                  <a:lnTo>
                    <a:pt x="326415" y="78028"/>
                  </a:lnTo>
                  <a:lnTo>
                    <a:pt x="369289" y="78028"/>
                  </a:lnTo>
                  <a:lnTo>
                    <a:pt x="369254" y="77287"/>
                  </a:lnTo>
                  <a:lnTo>
                    <a:pt x="367433" y="65177"/>
                  </a:lnTo>
                  <a:lnTo>
                    <a:pt x="364397" y="53842"/>
                  </a:lnTo>
                  <a:lnTo>
                    <a:pt x="360146" y="43281"/>
                  </a:lnTo>
                  <a:lnTo>
                    <a:pt x="356644" y="37007"/>
                  </a:lnTo>
                  <a:close/>
                </a:path>
                <a:path w="652145" h="204470">
                  <a:moveTo>
                    <a:pt x="418998" y="3009"/>
                  </a:moveTo>
                  <a:lnTo>
                    <a:pt x="375297" y="3009"/>
                  </a:lnTo>
                  <a:lnTo>
                    <a:pt x="429806" y="200748"/>
                  </a:lnTo>
                  <a:lnTo>
                    <a:pt x="471741" y="200748"/>
                  </a:lnTo>
                  <a:lnTo>
                    <a:pt x="493218" y="133959"/>
                  </a:lnTo>
                  <a:lnTo>
                    <a:pt x="452983" y="133959"/>
                  </a:lnTo>
                  <a:lnTo>
                    <a:pt x="453029" y="133781"/>
                  </a:lnTo>
                  <a:lnTo>
                    <a:pt x="452415" y="131660"/>
                  </a:lnTo>
                  <a:lnTo>
                    <a:pt x="450382" y="123431"/>
                  </a:lnTo>
                  <a:lnTo>
                    <a:pt x="448576" y="116344"/>
                  </a:lnTo>
                  <a:lnTo>
                    <a:pt x="418998" y="3009"/>
                  </a:lnTo>
                  <a:close/>
                </a:path>
                <a:path w="652145" h="204470">
                  <a:moveTo>
                    <a:pt x="554477" y="68211"/>
                  </a:moveTo>
                  <a:lnTo>
                    <a:pt x="513702" y="68211"/>
                  </a:lnTo>
                  <a:lnTo>
                    <a:pt x="514997" y="72923"/>
                  </a:lnTo>
                  <a:lnTo>
                    <a:pt x="515696" y="75349"/>
                  </a:lnTo>
                  <a:lnTo>
                    <a:pt x="517029" y="79806"/>
                  </a:lnTo>
                  <a:lnTo>
                    <a:pt x="518426" y="84340"/>
                  </a:lnTo>
                  <a:lnTo>
                    <a:pt x="519874" y="88912"/>
                  </a:lnTo>
                  <a:lnTo>
                    <a:pt x="554037" y="200748"/>
                  </a:lnTo>
                  <a:lnTo>
                    <a:pt x="597065" y="200748"/>
                  </a:lnTo>
                  <a:lnTo>
                    <a:pt x="615527" y="133959"/>
                  </a:lnTo>
                  <a:lnTo>
                    <a:pt x="615576" y="133781"/>
                  </a:lnTo>
                  <a:lnTo>
                    <a:pt x="574357" y="133781"/>
                  </a:lnTo>
                  <a:lnTo>
                    <a:pt x="572008" y="125247"/>
                  </a:lnTo>
                  <a:lnTo>
                    <a:pt x="570331" y="119608"/>
                  </a:lnTo>
                  <a:lnTo>
                    <a:pt x="568604" y="114185"/>
                  </a:lnTo>
                  <a:lnTo>
                    <a:pt x="554477" y="68211"/>
                  </a:lnTo>
                  <a:close/>
                </a:path>
                <a:path w="652145" h="204470">
                  <a:moveTo>
                    <a:pt x="534441" y="3009"/>
                  </a:moveTo>
                  <a:lnTo>
                    <a:pt x="494017" y="3009"/>
                  </a:lnTo>
                  <a:lnTo>
                    <a:pt x="457314" y="118287"/>
                  </a:lnTo>
                  <a:lnTo>
                    <a:pt x="456057" y="122567"/>
                  </a:lnTo>
                  <a:lnTo>
                    <a:pt x="453580" y="131660"/>
                  </a:lnTo>
                  <a:lnTo>
                    <a:pt x="452939" y="133781"/>
                  </a:lnTo>
                  <a:lnTo>
                    <a:pt x="452983" y="133959"/>
                  </a:lnTo>
                  <a:lnTo>
                    <a:pt x="493218" y="133959"/>
                  </a:lnTo>
                  <a:lnTo>
                    <a:pt x="507492" y="89573"/>
                  </a:lnTo>
                  <a:lnTo>
                    <a:pt x="509054" y="84886"/>
                  </a:lnTo>
                  <a:lnTo>
                    <a:pt x="510451" y="80251"/>
                  </a:lnTo>
                  <a:lnTo>
                    <a:pt x="511670" y="75679"/>
                  </a:lnTo>
                  <a:lnTo>
                    <a:pt x="513702" y="68211"/>
                  </a:lnTo>
                  <a:lnTo>
                    <a:pt x="554477" y="68211"/>
                  </a:lnTo>
                  <a:lnTo>
                    <a:pt x="534441" y="3009"/>
                  </a:lnTo>
                  <a:close/>
                </a:path>
                <a:path w="652145" h="204470">
                  <a:moveTo>
                    <a:pt x="651725" y="3009"/>
                  </a:moveTo>
                  <a:lnTo>
                    <a:pt x="608622" y="3009"/>
                  </a:lnTo>
                  <a:lnTo>
                    <a:pt x="580402" y="109664"/>
                  </a:lnTo>
                  <a:lnTo>
                    <a:pt x="577105" y="122567"/>
                  </a:lnTo>
                  <a:lnTo>
                    <a:pt x="575208" y="130187"/>
                  </a:lnTo>
                  <a:lnTo>
                    <a:pt x="574357" y="133781"/>
                  </a:lnTo>
                  <a:lnTo>
                    <a:pt x="615576" y="133781"/>
                  </a:lnTo>
                  <a:lnTo>
                    <a:pt x="651725" y="30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06" name="object 14" descr=""/>
            <p:cNvPicPr/>
            <p:nvPr/>
          </p:nvPicPr>
          <p:blipFill>
            <a:blip r:embed="rId4"/>
            <a:stretch/>
          </p:blipFill>
          <p:spPr>
            <a:xfrm>
              <a:off x="8278920" y="6879600"/>
              <a:ext cx="1236960" cy="269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099960" y="2200320"/>
            <a:ext cx="652032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to 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Function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242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4400" spc="-1" strike="noStrike">
              <a:latin typeface="Calibri"/>
            </a:endParaRPr>
          </a:p>
        </p:txBody>
      </p:sp>
      <p:sp>
        <p:nvSpPr>
          <p:cNvPr id="108" name="object 16"/>
          <p:cNvSpPr/>
          <p:nvPr/>
        </p:nvSpPr>
        <p:spPr>
          <a:xfrm>
            <a:off x="3619800" y="3913920"/>
            <a:ext cx="6005520" cy="41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Welcome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our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journey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Microsoft Sans Serif"/>
              </a:rPr>
              <a:t>through</a:t>
            </a:r>
            <a:endParaRPr b="0" lang="en-IN" sz="2700" spc="-1" strike="noStrike">
              <a:latin typeface="Arial"/>
            </a:endParaRPr>
          </a:p>
          <a:p>
            <a:pPr marL="12600" indent="376920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!</a:t>
            </a:r>
            <a:r>
              <a:rPr b="0" lang="en-IN" sz="2700" spc="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Here,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we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will </a:t>
            </a:r>
            <a:r>
              <a:rPr b="0" lang="en-IN" sz="2700" spc="83" strike="noStrike">
                <a:solidFill>
                  <a:srgbClr val="ffffff"/>
                </a:solidFill>
                <a:latin typeface="Microsoft Sans Serif"/>
              </a:rPr>
              <a:t>explore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how</a:t>
            </a:r>
            <a:r>
              <a:rPr b="0" lang="en-IN" sz="27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combining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functions</a:t>
            </a:r>
            <a:r>
              <a:rPr b="0" lang="en-IN" sz="27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can 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create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63" strike="noStrike">
                <a:solidFill>
                  <a:srgbClr val="ffffff"/>
                </a:solidFill>
                <a:latin typeface="Microsoft Sans Serif"/>
              </a:rPr>
              <a:t>outcomes.</a:t>
            </a:r>
            <a:endParaRPr b="0" lang="en-IN" sz="2700" spc="-1" strike="noStrike">
              <a:latin typeface="Arial"/>
            </a:endParaRPr>
          </a:p>
          <a:p>
            <a:pPr marL="182880" indent="-29880" algn="r">
              <a:lnSpc>
                <a:spcPts val="3229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Prepare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unravel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behind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this</a:t>
            </a:r>
            <a:r>
              <a:rPr b="0" lang="en-IN" sz="2700" spc="10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essential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mathematical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concept,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which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 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not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only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Microsoft Sans Serif"/>
              </a:rPr>
              <a:t>powerful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but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also</a:t>
            </a:r>
            <a:endParaRPr b="0" lang="en-IN" sz="2700" spc="-1" strike="noStrike">
              <a:latin typeface="Arial"/>
            </a:endParaRPr>
          </a:p>
          <a:p>
            <a:pPr marL="182880" indent="-29880" algn="r">
              <a:lnSpc>
                <a:spcPts val="3110"/>
              </a:lnSpc>
              <a:buNone/>
              <a:tabLst>
                <a:tab algn="l" pos="316872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remarkably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9" name="object 17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0" name="object 18" descr=""/>
          <p:cNvPicPr/>
          <p:nvPr/>
        </p:nvPicPr>
        <p:blipFill>
          <a:blip r:embed="rId5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2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13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4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5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8615520" y="1134360"/>
            <a:ext cx="86997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650" spc="228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0" lang="en-IN" sz="465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650" spc="72" strike="noStrike">
                <a:solidFill>
                  <a:srgbClr val="ffffff"/>
                </a:solidFill>
                <a:latin typeface="Cambria"/>
              </a:rPr>
              <a:t>is</a:t>
            </a:r>
            <a:r>
              <a:rPr b="0" lang="en-IN" sz="465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650" spc="202" strike="noStrike">
                <a:solidFill>
                  <a:srgbClr val="ffffff"/>
                </a:solidFill>
                <a:latin typeface="Cambria"/>
              </a:rPr>
              <a:t>Function</a:t>
            </a:r>
            <a:r>
              <a:rPr b="0" lang="en-IN" sz="465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650" spc="233" strike="noStrike">
                <a:solidFill>
                  <a:srgbClr val="ffffff"/>
                </a:solidFill>
                <a:latin typeface="Cambria"/>
              </a:rPr>
              <a:t>Composition?</a:t>
            </a:r>
            <a:endParaRPr b="0" lang="en-IN" sz="4650" spc="-1" strike="noStrike">
              <a:latin typeface="Calibri"/>
            </a:endParaRPr>
          </a:p>
        </p:txBody>
      </p:sp>
      <p:pic>
        <p:nvPicPr>
          <p:cNvPr id="117" name="object 8" descr=""/>
          <p:cNvPicPr/>
          <p:nvPr/>
        </p:nvPicPr>
        <p:blipFill>
          <a:blip r:embed="rId2"/>
          <a:stretch/>
        </p:blipFill>
        <p:spPr>
          <a:xfrm>
            <a:off x="8666640" y="3237120"/>
            <a:ext cx="3408120" cy="34812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9" descr=""/>
          <p:cNvPicPr/>
          <p:nvPr/>
        </p:nvPicPr>
        <p:blipFill>
          <a:blip r:embed="rId3"/>
          <a:stretch/>
        </p:blipFill>
        <p:spPr>
          <a:xfrm>
            <a:off x="13604040" y="4876560"/>
            <a:ext cx="1783440" cy="35640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10" descr=""/>
          <p:cNvPicPr/>
          <p:nvPr/>
        </p:nvPicPr>
        <p:blipFill>
          <a:blip r:embed="rId4"/>
          <a:stretch/>
        </p:blipFill>
        <p:spPr>
          <a:xfrm>
            <a:off x="9338040" y="5284440"/>
            <a:ext cx="1586520" cy="279720"/>
          </a:xfrm>
          <a:prstGeom prst="rect">
            <a:avLst/>
          </a:prstGeom>
          <a:ln w="0">
            <a:noFill/>
          </a:ln>
        </p:spPr>
      </p:pic>
      <p:sp>
        <p:nvSpPr>
          <p:cNvPr id="120" name="object 11"/>
          <p:cNvSpPr/>
          <p:nvPr/>
        </p:nvSpPr>
        <p:spPr>
          <a:xfrm>
            <a:off x="8942040" y="4121640"/>
            <a:ext cx="651960" cy="204120"/>
          </a:xfrm>
          <a:custGeom>
            <a:avLst/>
            <a:gdLst/>
            <a:ahLst/>
            <a:rect l="l" t="t" r="r" b="b"/>
            <a:pathLst>
              <a:path w="652145" h="204470">
                <a:moveTo>
                  <a:pt x="167259" y="74422"/>
                </a:moveTo>
                <a:lnTo>
                  <a:pt x="156603" y="28346"/>
                </a:lnTo>
                <a:lnTo>
                  <a:pt x="125323" y="4521"/>
                </a:lnTo>
                <a:lnTo>
                  <a:pt x="94005" y="0"/>
                </a:lnTo>
                <a:lnTo>
                  <a:pt x="87325" y="241"/>
                </a:lnTo>
                <a:lnTo>
                  <a:pt x="40843" y="18529"/>
                </a:lnTo>
                <a:lnTo>
                  <a:pt x="35318" y="28321"/>
                </a:lnTo>
                <a:lnTo>
                  <a:pt x="35445" y="18529"/>
                </a:lnTo>
                <a:lnTo>
                  <a:pt x="35560" y="9982"/>
                </a:lnTo>
                <a:lnTo>
                  <a:pt x="35648" y="3340"/>
                </a:lnTo>
                <a:lnTo>
                  <a:pt x="0" y="3340"/>
                </a:lnTo>
                <a:lnTo>
                  <a:pt x="0" y="201079"/>
                </a:lnTo>
                <a:lnTo>
                  <a:pt x="42024" y="201079"/>
                </a:lnTo>
                <a:lnTo>
                  <a:pt x="42024" y="97866"/>
                </a:lnTo>
                <a:lnTo>
                  <a:pt x="42684" y="83578"/>
                </a:lnTo>
                <a:lnTo>
                  <a:pt x="59004" y="46012"/>
                </a:lnTo>
                <a:lnTo>
                  <a:pt x="90157" y="37668"/>
                </a:lnTo>
                <a:lnTo>
                  <a:pt x="98767" y="38252"/>
                </a:lnTo>
                <a:lnTo>
                  <a:pt x="125031" y="66865"/>
                </a:lnTo>
                <a:lnTo>
                  <a:pt x="125564" y="201079"/>
                </a:lnTo>
                <a:lnTo>
                  <a:pt x="167259" y="201079"/>
                </a:lnTo>
                <a:lnTo>
                  <a:pt x="167259" y="74422"/>
                </a:lnTo>
                <a:close/>
              </a:path>
              <a:path w="652145" h="204470">
                <a:moveTo>
                  <a:pt x="369849" y="114515"/>
                </a:moveTo>
                <a:lnTo>
                  <a:pt x="369760" y="88442"/>
                </a:lnTo>
                <a:lnTo>
                  <a:pt x="369265" y="78016"/>
                </a:lnTo>
                <a:lnTo>
                  <a:pt x="369239" y="77279"/>
                </a:lnTo>
                <a:lnTo>
                  <a:pt x="367411" y="65176"/>
                </a:lnTo>
                <a:lnTo>
                  <a:pt x="364375" y="53848"/>
                </a:lnTo>
                <a:lnTo>
                  <a:pt x="360133" y="43281"/>
                </a:lnTo>
                <a:lnTo>
                  <a:pt x="356616" y="36995"/>
                </a:lnTo>
                <a:lnTo>
                  <a:pt x="354761" y="33667"/>
                </a:lnTo>
                <a:lnTo>
                  <a:pt x="348284" y="25158"/>
                </a:lnTo>
                <a:lnTo>
                  <a:pt x="340702" y="17767"/>
                </a:lnTo>
                <a:lnTo>
                  <a:pt x="332016" y="11468"/>
                </a:lnTo>
                <a:lnTo>
                  <a:pt x="326402" y="8572"/>
                </a:lnTo>
                <a:lnTo>
                  <a:pt x="326402" y="78016"/>
                </a:lnTo>
                <a:lnTo>
                  <a:pt x="244360" y="78016"/>
                </a:lnTo>
                <a:lnTo>
                  <a:pt x="263410" y="44069"/>
                </a:lnTo>
                <a:lnTo>
                  <a:pt x="287718" y="36995"/>
                </a:lnTo>
                <a:lnTo>
                  <a:pt x="296710" y="36995"/>
                </a:lnTo>
                <a:lnTo>
                  <a:pt x="303936" y="38900"/>
                </a:lnTo>
                <a:lnTo>
                  <a:pt x="314934" y="46494"/>
                </a:lnTo>
                <a:lnTo>
                  <a:pt x="319112" y="52006"/>
                </a:lnTo>
                <a:lnTo>
                  <a:pt x="321957" y="59270"/>
                </a:lnTo>
                <a:lnTo>
                  <a:pt x="324866" y="66522"/>
                </a:lnTo>
                <a:lnTo>
                  <a:pt x="326339" y="72771"/>
                </a:lnTo>
                <a:lnTo>
                  <a:pt x="326402" y="78016"/>
                </a:lnTo>
                <a:lnTo>
                  <a:pt x="326402" y="8572"/>
                </a:lnTo>
                <a:lnTo>
                  <a:pt x="322326" y="6451"/>
                </a:lnTo>
                <a:lnTo>
                  <a:pt x="311772" y="2870"/>
                </a:lnTo>
                <a:lnTo>
                  <a:pt x="300812" y="812"/>
                </a:lnTo>
                <a:lnTo>
                  <a:pt x="301853" y="812"/>
                </a:lnTo>
                <a:lnTo>
                  <a:pt x="288061" y="0"/>
                </a:lnTo>
                <a:lnTo>
                  <a:pt x="275120" y="812"/>
                </a:lnTo>
                <a:lnTo>
                  <a:pt x="263042" y="3225"/>
                </a:lnTo>
                <a:lnTo>
                  <a:pt x="223799" y="28333"/>
                </a:lnTo>
                <a:lnTo>
                  <a:pt x="202742" y="74320"/>
                </a:lnTo>
                <a:lnTo>
                  <a:pt x="200075" y="103555"/>
                </a:lnTo>
                <a:lnTo>
                  <a:pt x="200799" y="119011"/>
                </a:lnTo>
                <a:lnTo>
                  <a:pt x="211709" y="158140"/>
                </a:lnTo>
                <a:lnTo>
                  <a:pt x="245033" y="192709"/>
                </a:lnTo>
                <a:lnTo>
                  <a:pt x="294754" y="204431"/>
                </a:lnTo>
                <a:lnTo>
                  <a:pt x="304101" y="204254"/>
                </a:lnTo>
                <a:lnTo>
                  <a:pt x="312534" y="203708"/>
                </a:lnTo>
                <a:lnTo>
                  <a:pt x="312661" y="203708"/>
                </a:lnTo>
                <a:lnTo>
                  <a:pt x="352501" y="193890"/>
                </a:lnTo>
                <a:lnTo>
                  <a:pt x="361645" y="190030"/>
                </a:lnTo>
                <a:lnTo>
                  <a:pt x="361645" y="166420"/>
                </a:lnTo>
                <a:lnTo>
                  <a:pt x="361645" y="150177"/>
                </a:lnTo>
                <a:lnTo>
                  <a:pt x="325145" y="163410"/>
                </a:lnTo>
                <a:lnTo>
                  <a:pt x="295922" y="166420"/>
                </a:lnTo>
                <a:lnTo>
                  <a:pt x="284035" y="165506"/>
                </a:lnTo>
                <a:lnTo>
                  <a:pt x="251129" y="143814"/>
                </a:lnTo>
                <a:lnTo>
                  <a:pt x="243179" y="114515"/>
                </a:lnTo>
                <a:lnTo>
                  <a:pt x="369849" y="114515"/>
                </a:lnTo>
                <a:close/>
              </a:path>
              <a:path w="652145" h="204470">
                <a:moveTo>
                  <a:pt x="651713" y="3009"/>
                </a:moveTo>
                <a:lnTo>
                  <a:pt x="608609" y="3009"/>
                </a:lnTo>
                <a:lnTo>
                  <a:pt x="580390" y="109664"/>
                </a:lnTo>
                <a:lnTo>
                  <a:pt x="577088" y="122555"/>
                </a:lnTo>
                <a:lnTo>
                  <a:pt x="574344" y="133769"/>
                </a:lnTo>
                <a:lnTo>
                  <a:pt x="571995" y="125234"/>
                </a:lnTo>
                <a:lnTo>
                  <a:pt x="570318" y="119595"/>
                </a:lnTo>
                <a:lnTo>
                  <a:pt x="568591" y="114185"/>
                </a:lnTo>
                <a:lnTo>
                  <a:pt x="554469" y="68211"/>
                </a:lnTo>
                <a:lnTo>
                  <a:pt x="534441" y="3009"/>
                </a:lnTo>
                <a:lnTo>
                  <a:pt x="494004" y="3009"/>
                </a:lnTo>
                <a:lnTo>
                  <a:pt x="457301" y="118287"/>
                </a:lnTo>
                <a:lnTo>
                  <a:pt x="456044" y="122555"/>
                </a:lnTo>
                <a:lnTo>
                  <a:pt x="453567" y="131660"/>
                </a:lnTo>
                <a:lnTo>
                  <a:pt x="452958" y="133629"/>
                </a:lnTo>
                <a:lnTo>
                  <a:pt x="452399" y="131660"/>
                </a:lnTo>
                <a:lnTo>
                  <a:pt x="450380" y="123418"/>
                </a:lnTo>
                <a:lnTo>
                  <a:pt x="448564" y="116332"/>
                </a:lnTo>
                <a:lnTo>
                  <a:pt x="446798" y="109664"/>
                </a:lnTo>
                <a:lnTo>
                  <a:pt x="418985" y="3009"/>
                </a:lnTo>
                <a:lnTo>
                  <a:pt x="375285" y="3009"/>
                </a:lnTo>
                <a:lnTo>
                  <a:pt x="429793" y="200748"/>
                </a:lnTo>
                <a:lnTo>
                  <a:pt x="471728" y="200748"/>
                </a:lnTo>
                <a:lnTo>
                  <a:pt x="493204" y="133946"/>
                </a:lnTo>
                <a:lnTo>
                  <a:pt x="507479" y="89573"/>
                </a:lnTo>
                <a:lnTo>
                  <a:pt x="509041" y="84886"/>
                </a:lnTo>
                <a:lnTo>
                  <a:pt x="510438" y="80251"/>
                </a:lnTo>
                <a:lnTo>
                  <a:pt x="513689" y="68211"/>
                </a:lnTo>
                <a:lnTo>
                  <a:pt x="514985" y="72910"/>
                </a:lnTo>
                <a:lnTo>
                  <a:pt x="515683" y="75336"/>
                </a:lnTo>
                <a:lnTo>
                  <a:pt x="517017" y="79806"/>
                </a:lnTo>
                <a:lnTo>
                  <a:pt x="518414" y="84328"/>
                </a:lnTo>
                <a:lnTo>
                  <a:pt x="519861" y="88900"/>
                </a:lnTo>
                <a:lnTo>
                  <a:pt x="554024" y="200748"/>
                </a:lnTo>
                <a:lnTo>
                  <a:pt x="597052" y="200748"/>
                </a:lnTo>
                <a:lnTo>
                  <a:pt x="615518" y="133946"/>
                </a:lnTo>
                <a:lnTo>
                  <a:pt x="615556" y="133769"/>
                </a:lnTo>
                <a:lnTo>
                  <a:pt x="651713" y="300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1" name="object 12"/>
          <p:cNvSpPr/>
          <p:nvPr/>
        </p:nvSpPr>
        <p:spPr>
          <a:xfrm>
            <a:off x="8620200" y="3147840"/>
            <a:ext cx="6859080" cy="37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3544560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process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Microsoft Sans Serif"/>
              </a:rPr>
              <a:t>of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combining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two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or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Microsoft Sans Serif"/>
              </a:rPr>
              <a:t>more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functions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create 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function.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57" strike="noStrike">
                <a:solidFill>
                  <a:srgbClr val="ffffff"/>
                </a:solidFill>
                <a:latin typeface="Microsoft Sans Serif"/>
              </a:rPr>
              <a:t>output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one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function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becomes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Microsoft Sans Serif"/>
              </a:rPr>
              <a:t>input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another.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This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intriguing</a:t>
            </a:r>
            <a:r>
              <a:rPr b="0" lang="en-IN" sz="2700" spc="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Microsoft Sans Serif"/>
              </a:rPr>
              <a:t>concept</a:t>
            </a:r>
            <a:r>
              <a:rPr b="0" lang="en-IN" sz="2700" spc="1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allows</a:t>
            </a:r>
            <a:r>
              <a:rPr b="0" lang="en-IN" sz="2700" spc="1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us</a:t>
            </a:r>
            <a:r>
              <a:rPr b="0" lang="en-IN" sz="2700" spc="2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Microsoft Sans Serif"/>
              </a:rPr>
              <a:t>to</a:t>
            </a:r>
            <a:endParaRPr b="0" lang="en-IN" sz="2700" spc="-1" strike="noStrike">
              <a:latin typeface="Arial"/>
            </a:endParaRPr>
          </a:p>
          <a:p>
            <a:pPr marL="12600" indent="3544560">
              <a:lnSpc>
                <a:spcPts val="3229"/>
              </a:lnSpc>
              <a:spcBef>
                <a:spcPts val="91"/>
              </a:spcBef>
              <a:buNone/>
              <a:tabLst>
                <a:tab algn="l" pos="2407320"/>
              </a:tabLst>
            </a:pP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data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fascinating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ways,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leading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surprising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results.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22" name="object 13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24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6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27" name="object 6"/>
          <p:cNvGrpSpPr/>
          <p:nvPr/>
        </p:nvGrpSpPr>
        <p:grpSpPr>
          <a:xfrm>
            <a:off x="0" y="4062600"/>
            <a:ext cx="4616640" cy="6225120"/>
            <a:chOff x="0" y="4062600"/>
            <a:chExt cx="4616640" cy="6225120"/>
          </a:xfrm>
        </p:grpSpPr>
        <p:sp>
          <p:nvSpPr>
            <p:cNvPr id="128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9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902320"/>
          </a:xfrm>
          <a:prstGeom prst="rect">
            <a:avLst/>
          </a:prstGeom>
          <a:noFill/>
          <a:ln w="0">
            <a:noFill/>
          </a:ln>
        </p:spPr>
        <p:txBody>
          <a:bodyPr lIns="0" rIns="0" tIns="118260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150" spc="21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51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228" strike="noStrike">
                <a:solidFill>
                  <a:srgbClr val="ffffff"/>
                </a:solidFill>
                <a:latin typeface="Cambria"/>
              </a:rPr>
              <a:t>Notation</a:t>
            </a:r>
            <a:r>
              <a:rPr b="0" lang="en-IN" sz="51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307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51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150" spc="284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5150" spc="-1" strike="noStrike">
              <a:latin typeface="Calibri"/>
            </a:endParaRPr>
          </a:p>
        </p:txBody>
      </p:sp>
      <p:pic>
        <p:nvPicPr>
          <p:cNvPr id="131" name="object 10" descr=""/>
          <p:cNvPicPr/>
          <p:nvPr/>
        </p:nvPicPr>
        <p:blipFill>
          <a:blip r:embed="rId1"/>
          <a:stretch/>
        </p:blipFill>
        <p:spPr>
          <a:xfrm>
            <a:off x="8857440" y="4420080"/>
            <a:ext cx="663840" cy="340920"/>
          </a:xfrm>
          <a:prstGeom prst="rect">
            <a:avLst/>
          </a:prstGeom>
          <a:ln w="0">
            <a:noFill/>
          </a:ln>
        </p:spPr>
      </p:pic>
      <p:pic>
        <p:nvPicPr>
          <p:cNvPr id="132" name="object 11" descr=""/>
          <p:cNvPicPr/>
          <p:nvPr/>
        </p:nvPicPr>
        <p:blipFill>
          <a:blip r:embed="rId2"/>
          <a:stretch/>
        </p:blipFill>
        <p:spPr>
          <a:xfrm>
            <a:off x="6457320" y="4812840"/>
            <a:ext cx="880560" cy="35784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12" descr=""/>
          <p:cNvPicPr/>
          <p:nvPr/>
        </p:nvPicPr>
        <p:blipFill>
          <a:blip r:embed="rId3"/>
          <a:stretch/>
        </p:blipFill>
        <p:spPr>
          <a:xfrm>
            <a:off x="6423840" y="5223600"/>
            <a:ext cx="879480" cy="277920"/>
          </a:xfrm>
          <a:prstGeom prst="rect">
            <a:avLst/>
          </a:prstGeom>
          <a:ln w="0">
            <a:noFill/>
          </a:ln>
        </p:spPr>
      </p:pic>
      <p:sp>
        <p:nvSpPr>
          <p:cNvPr id="134" name="object 13"/>
          <p:cNvSpPr/>
          <p:nvPr/>
        </p:nvSpPr>
        <p:spPr>
          <a:xfrm>
            <a:off x="8340480" y="4402440"/>
            <a:ext cx="234720" cy="330480"/>
          </a:xfrm>
          <a:custGeom>
            <a:avLst/>
            <a:gdLst/>
            <a:ahLst/>
            <a:rect l="l" t="t" r="r" b="b"/>
            <a:pathLst>
              <a:path w="234950" h="330835">
                <a:moveTo>
                  <a:pt x="98526" y="17576"/>
                </a:moveTo>
                <a:lnTo>
                  <a:pt x="54165" y="17576"/>
                </a:lnTo>
                <a:lnTo>
                  <a:pt x="44792" y="29514"/>
                </a:lnTo>
                <a:lnTo>
                  <a:pt x="22771" y="66382"/>
                </a:lnTo>
                <a:lnTo>
                  <a:pt x="8775" y="105346"/>
                </a:lnTo>
                <a:lnTo>
                  <a:pt x="1397" y="146875"/>
                </a:lnTo>
                <a:lnTo>
                  <a:pt x="0" y="175209"/>
                </a:lnTo>
                <a:lnTo>
                  <a:pt x="0" y="175552"/>
                </a:lnTo>
                <a:lnTo>
                  <a:pt x="3149" y="217614"/>
                </a:lnTo>
                <a:lnTo>
                  <a:pt x="12700" y="257848"/>
                </a:lnTo>
                <a:lnTo>
                  <a:pt x="29095" y="295224"/>
                </a:lnTo>
                <a:lnTo>
                  <a:pt x="54254" y="330835"/>
                </a:lnTo>
                <a:lnTo>
                  <a:pt x="97942" y="330835"/>
                </a:lnTo>
                <a:lnTo>
                  <a:pt x="86842" y="315315"/>
                </a:lnTo>
                <a:lnTo>
                  <a:pt x="77406" y="300901"/>
                </a:lnTo>
                <a:lnTo>
                  <a:pt x="58623" y="263512"/>
                </a:lnTo>
                <a:lnTo>
                  <a:pt x="47802" y="226606"/>
                </a:lnTo>
                <a:lnTo>
                  <a:pt x="42976" y="189738"/>
                </a:lnTo>
                <a:lnTo>
                  <a:pt x="42849" y="188188"/>
                </a:lnTo>
                <a:lnTo>
                  <a:pt x="42532" y="175552"/>
                </a:lnTo>
                <a:lnTo>
                  <a:pt x="42532" y="175209"/>
                </a:lnTo>
                <a:lnTo>
                  <a:pt x="45504" y="135851"/>
                </a:lnTo>
                <a:lnTo>
                  <a:pt x="54419" y="97612"/>
                </a:lnTo>
                <a:lnTo>
                  <a:pt x="71386" y="58724"/>
                </a:lnTo>
                <a:lnTo>
                  <a:pt x="83680" y="38442"/>
                </a:lnTo>
                <a:lnTo>
                  <a:pt x="98526" y="17576"/>
                </a:lnTo>
                <a:close/>
              </a:path>
              <a:path w="234950" h="330835">
                <a:moveTo>
                  <a:pt x="234403" y="8699"/>
                </a:moveTo>
                <a:lnTo>
                  <a:pt x="225259" y="5511"/>
                </a:lnTo>
                <a:lnTo>
                  <a:pt x="217551" y="3289"/>
                </a:lnTo>
                <a:lnTo>
                  <a:pt x="211302" y="2006"/>
                </a:lnTo>
                <a:lnTo>
                  <a:pt x="205054" y="660"/>
                </a:lnTo>
                <a:lnTo>
                  <a:pt x="198158" y="0"/>
                </a:lnTo>
                <a:lnTo>
                  <a:pt x="190627" y="0"/>
                </a:lnTo>
                <a:lnTo>
                  <a:pt x="148196" y="12293"/>
                </a:lnTo>
                <a:lnTo>
                  <a:pt x="126822" y="50330"/>
                </a:lnTo>
                <a:lnTo>
                  <a:pt x="124904" y="79781"/>
                </a:lnTo>
                <a:lnTo>
                  <a:pt x="92430" y="88988"/>
                </a:lnTo>
                <a:lnTo>
                  <a:pt x="92430" y="114846"/>
                </a:lnTo>
                <a:lnTo>
                  <a:pt x="124904" y="114846"/>
                </a:lnTo>
                <a:lnTo>
                  <a:pt x="124904" y="276593"/>
                </a:lnTo>
                <a:lnTo>
                  <a:pt x="166928" y="276593"/>
                </a:lnTo>
                <a:lnTo>
                  <a:pt x="166928" y="114846"/>
                </a:lnTo>
                <a:lnTo>
                  <a:pt x="212636" y="114846"/>
                </a:lnTo>
                <a:lnTo>
                  <a:pt x="212636" y="78854"/>
                </a:lnTo>
                <a:lnTo>
                  <a:pt x="166928" y="78854"/>
                </a:lnTo>
                <a:lnTo>
                  <a:pt x="166928" y="72567"/>
                </a:lnTo>
                <a:lnTo>
                  <a:pt x="182753" y="37160"/>
                </a:lnTo>
                <a:lnTo>
                  <a:pt x="195364" y="37160"/>
                </a:lnTo>
                <a:lnTo>
                  <a:pt x="199745" y="37668"/>
                </a:lnTo>
                <a:lnTo>
                  <a:pt x="204101" y="38671"/>
                </a:lnTo>
                <a:lnTo>
                  <a:pt x="208508" y="39624"/>
                </a:lnTo>
                <a:lnTo>
                  <a:pt x="214731" y="41402"/>
                </a:lnTo>
                <a:lnTo>
                  <a:pt x="222770" y="44030"/>
                </a:lnTo>
                <a:lnTo>
                  <a:pt x="225031" y="37160"/>
                </a:lnTo>
                <a:lnTo>
                  <a:pt x="234403" y="869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5" name="object 14"/>
          <p:cNvGrpSpPr/>
          <p:nvPr/>
        </p:nvGrpSpPr>
        <p:grpSpPr>
          <a:xfrm>
            <a:off x="8649720" y="4496040"/>
            <a:ext cx="109800" cy="109800"/>
            <a:chOff x="8649720" y="4496040"/>
            <a:chExt cx="109800" cy="109800"/>
          </a:xfrm>
        </p:grpSpPr>
        <p:pic>
          <p:nvPicPr>
            <p:cNvPr id="136" name="object 15" descr=""/>
            <p:cNvPicPr/>
            <p:nvPr/>
          </p:nvPicPr>
          <p:blipFill>
            <a:blip r:embed="rId4"/>
            <a:stretch/>
          </p:blipFill>
          <p:spPr>
            <a:xfrm>
              <a:off x="8649720" y="4496040"/>
              <a:ext cx="109800" cy="109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37" name="object 16" descr=""/>
            <p:cNvPicPr/>
            <p:nvPr/>
          </p:nvPicPr>
          <p:blipFill>
            <a:blip r:embed="rId5"/>
            <a:stretch/>
          </p:blipFill>
          <p:spPr>
            <a:xfrm>
              <a:off x="8649720" y="4496040"/>
              <a:ext cx="109800" cy="1098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8" name="object 17"/>
          <p:cNvSpPr/>
          <p:nvPr/>
        </p:nvSpPr>
        <p:spPr>
          <a:xfrm>
            <a:off x="9429120" y="5716080"/>
            <a:ext cx="188280" cy="283320"/>
          </a:xfrm>
          <a:custGeom>
            <a:avLst/>
            <a:gdLst/>
            <a:ahLst/>
            <a:rect l="l" t="t" r="r" b="b"/>
            <a:pathLst>
              <a:path w="188595" h="283845">
                <a:moveTo>
                  <a:pt x="188353" y="3340"/>
                </a:moveTo>
                <a:lnTo>
                  <a:pt x="123380" y="3340"/>
                </a:lnTo>
                <a:lnTo>
                  <a:pt x="123380" y="68732"/>
                </a:lnTo>
                <a:lnTo>
                  <a:pt x="123342" y="69570"/>
                </a:lnTo>
                <a:lnTo>
                  <a:pt x="98412" y="100634"/>
                </a:lnTo>
                <a:lnTo>
                  <a:pt x="90487" y="101130"/>
                </a:lnTo>
                <a:lnTo>
                  <a:pt x="82791" y="100634"/>
                </a:lnTo>
                <a:lnTo>
                  <a:pt x="57594" y="79895"/>
                </a:lnTo>
                <a:lnTo>
                  <a:pt x="57632" y="68732"/>
                </a:lnTo>
                <a:lnTo>
                  <a:pt x="82600" y="35369"/>
                </a:lnTo>
                <a:lnTo>
                  <a:pt x="90157" y="34823"/>
                </a:lnTo>
                <a:lnTo>
                  <a:pt x="98399" y="35369"/>
                </a:lnTo>
                <a:lnTo>
                  <a:pt x="98183" y="35369"/>
                </a:lnTo>
                <a:lnTo>
                  <a:pt x="105283" y="36969"/>
                </a:lnTo>
                <a:lnTo>
                  <a:pt x="105105" y="36969"/>
                </a:lnTo>
                <a:lnTo>
                  <a:pt x="110655" y="39446"/>
                </a:lnTo>
                <a:lnTo>
                  <a:pt x="115277" y="43027"/>
                </a:lnTo>
                <a:lnTo>
                  <a:pt x="123380" y="68732"/>
                </a:lnTo>
                <a:lnTo>
                  <a:pt x="123380" y="3340"/>
                </a:lnTo>
                <a:lnTo>
                  <a:pt x="119291" y="3340"/>
                </a:lnTo>
                <a:lnTo>
                  <a:pt x="117449" y="2794"/>
                </a:lnTo>
                <a:lnTo>
                  <a:pt x="114909" y="2260"/>
                </a:lnTo>
                <a:lnTo>
                  <a:pt x="111671" y="1752"/>
                </a:lnTo>
                <a:lnTo>
                  <a:pt x="108432" y="1193"/>
                </a:lnTo>
                <a:lnTo>
                  <a:pt x="105054" y="774"/>
                </a:lnTo>
                <a:lnTo>
                  <a:pt x="101600" y="520"/>
                </a:lnTo>
                <a:lnTo>
                  <a:pt x="98082" y="165"/>
                </a:lnTo>
                <a:lnTo>
                  <a:pt x="94627" y="0"/>
                </a:lnTo>
                <a:lnTo>
                  <a:pt x="91160" y="0"/>
                </a:lnTo>
                <a:lnTo>
                  <a:pt x="79705" y="520"/>
                </a:lnTo>
                <a:lnTo>
                  <a:pt x="42011" y="12750"/>
                </a:lnTo>
                <a:lnTo>
                  <a:pt x="16700" y="49377"/>
                </a:lnTo>
                <a:lnTo>
                  <a:pt x="14401" y="69570"/>
                </a:lnTo>
                <a:lnTo>
                  <a:pt x="15024" y="79603"/>
                </a:lnTo>
                <a:lnTo>
                  <a:pt x="31280" y="116611"/>
                </a:lnTo>
                <a:lnTo>
                  <a:pt x="38671" y="123228"/>
                </a:lnTo>
                <a:lnTo>
                  <a:pt x="37782" y="123507"/>
                </a:lnTo>
                <a:lnTo>
                  <a:pt x="35102" y="126695"/>
                </a:lnTo>
                <a:lnTo>
                  <a:pt x="26174" y="138849"/>
                </a:lnTo>
                <a:lnTo>
                  <a:pt x="23939" y="146024"/>
                </a:lnTo>
                <a:lnTo>
                  <a:pt x="23939" y="161709"/>
                </a:lnTo>
                <a:lnTo>
                  <a:pt x="26060" y="168211"/>
                </a:lnTo>
                <a:lnTo>
                  <a:pt x="32067" y="176098"/>
                </a:lnTo>
                <a:lnTo>
                  <a:pt x="33667" y="177723"/>
                </a:lnTo>
                <a:lnTo>
                  <a:pt x="35102" y="178676"/>
                </a:lnTo>
                <a:lnTo>
                  <a:pt x="29197" y="179844"/>
                </a:lnTo>
                <a:lnTo>
                  <a:pt x="23482" y="182346"/>
                </a:lnTo>
                <a:lnTo>
                  <a:pt x="17957" y="186194"/>
                </a:lnTo>
                <a:lnTo>
                  <a:pt x="12636" y="191376"/>
                </a:lnTo>
                <a:lnTo>
                  <a:pt x="7213" y="198628"/>
                </a:lnTo>
                <a:lnTo>
                  <a:pt x="7099" y="198780"/>
                </a:lnTo>
                <a:lnTo>
                  <a:pt x="3136" y="206971"/>
                </a:lnTo>
                <a:lnTo>
                  <a:pt x="787" y="215823"/>
                </a:lnTo>
                <a:lnTo>
                  <a:pt x="0" y="225450"/>
                </a:lnTo>
                <a:lnTo>
                  <a:pt x="1219" y="237223"/>
                </a:lnTo>
                <a:lnTo>
                  <a:pt x="1244" y="237477"/>
                </a:lnTo>
                <a:lnTo>
                  <a:pt x="34074" y="275285"/>
                </a:lnTo>
                <a:lnTo>
                  <a:pt x="82461" y="283794"/>
                </a:lnTo>
                <a:lnTo>
                  <a:pt x="105575" y="282676"/>
                </a:lnTo>
                <a:lnTo>
                  <a:pt x="143713" y="273723"/>
                </a:lnTo>
                <a:lnTo>
                  <a:pt x="176441" y="247789"/>
                </a:lnTo>
                <a:lnTo>
                  <a:pt x="186016" y="213728"/>
                </a:lnTo>
                <a:lnTo>
                  <a:pt x="185051" y="202819"/>
                </a:lnTo>
                <a:lnTo>
                  <a:pt x="184975" y="202057"/>
                </a:lnTo>
                <a:lnTo>
                  <a:pt x="184861" y="200787"/>
                </a:lnTo>
                <a:lnTo>
                  <a:pt x="183883" y="197561"/>
                </a:lnTo>
                <a:lnTo>
                  <a:pt x="181432" y="189471"/>
                </a:lnTo>
                <a:lnTo>
                  <a:pt x="175717" y="179844"/>
                </a:lnTo>
                <a:lnTo>
                  <a:pt x="167678" y="171780"/>
                </a:lnTo>
                <a:lnTo>
                  <a:pt x="157632" y="165481"/>
                </a:lnTo>
                <a:lnTo>
                  <a:pt x="145821" y="160985"/>
                </a:lnTo>
                <a:lnTo>
                  <a:pt x="143827" y="160591"/>
                </a:lnTo>
                <a:lnTo>
                  <a:pt x="143827" y="210985"/>
                </a:lnTo>
                <a:lnTo>
                  <a:pt x="143827" y="222707"/>
                </a:lnTo>
                <a:lnTo>
                  <a:pt x="141833" y="228066"/>
                </a:lnTo>
                <a:lnTo>
                  <a:pt x="137871" y="232638"/>
                </a:lnTo>
                <a:lnTo>
                  <a:pt x="133972" y="237223"/>
                </a:lnTo>
                <a:lnTo>
                  <a:pt x="93624" y="247535"/>
                </a:lnTo>
                <a:lnTo>
                  <a:pt x="83299" y="247789"/>
                </a:lnTo>
                <a:lnTo>
                  <a:pt x="76606" y="247535"/>
                </a:lnTo>
                <a:lnTo>
                  <a:pt x="74282" y="247535"/>
                </a:lnTo>
                <a:lnTo>
                  <a:pt x="42024" y="231749"/>
                </a:lnTo>
                <a:lnTo>
                  <a:pt x="42024" y="218351"/>
                </a:lnTo>
                <a:lnTo>
                  <a:pt x="68287" y="197561"/>
                </a:lnTo>
                <a:lnTo>
                  <a:pt x="116332" y="197561"/>
                </a:lnTo>
                <a:lnTo>
                  <a:pt x="123532" y="198132"/>
                </a:lnTo>
                <a:lnTo>
                  <a:pt x="134467" y="200304"/>
                </a:lnTo>
                <a:lnTo>
                  <a:pt x="138290" y="202057"/>
                </a:lnTo>
                <a:lnTo>
                  <a:pt x="140474" y="204520"/>
                </a:lnTo>
                <a:lnTo>
                  <a:pt x="142709" y="206971"/>
                </a:lnTo>
                <a:lnTo>
                  <a:pt x="143827" y="210985"/>
                </a:lnTo>
                <a:lnTo>
                  <a:pt x="143827" y="160591"/>
                </a:lnTo>
                <a:lnTo>
                  <a:pt x="132257" y="158280"/>
                </a:lnTo>
                <a:lnTo>
                  <a:pt x="116954" y="157378"/>
                </a:lnTo>
                <a:lnTo>
                  <a:pt x="79387" y="157378"/>
                </a:lnTo>
                <a:lnTo>
                  <a:pt x="75145" y="157022"/>
                </a:lnTo>
                <a:lnTo>
                  <a:pt x="64122" y="151498"/>
                </a:lnTo>
                <a:lnTo>
                  <a:pt x="64122" y="146748"/>
                </a:lnTo>
                <a:lnTo>
                  <a:pt x="75006" y="134607"/>
                </a:lnTo>
                <a:lnTo>
                  <a:pt x="79133" y="135280"/>
                </a:lnTo>
                <a:lnTo>
                  <a:pt x="83959" y="135623"/>
                </a:lnTo>
                <a:lnTo>
                  <a:pt x="89484" y="135623"/>
                </a:lnTo>
                <a:lnTo>
                  <a:pt x="104470" y="134607"/>
                </a:lnTo>
                <a:lnTo>
                  <a:pt x="105651" y="134607"/>
                </a:lnTo>
                <a:lnTo>
                  <a:pt x="145415" y="117538"/>
                </a:lnTo>
                <a:lnTo>
                  <a:pt x="164947" y="83312"/>
                </a:lnTo>
                <a:lnTo>
                  <a:pt x="166255" y="60413"/>
                </a:lnTo>
                <a:lnTo>
                  <a:pt x="164998" y="52832"/>
                </a:lnTo>
                <a:lnTo>
                  <a:pt x="160185" y="39674"/>
                </a:lnTo>
                <a:lnTo>
                  <a:pt x="158216" y="36423"/>
                </a:lnTo>
                <a:lnTo>
                  <a:pt x="156578" y="36220"/>
                </a:lnTo>
                <a:lnTo>
                  <a:pt x="184988" y="34823"/>
                </a:lnTo>
                <a:lnTo>
                  <a:pt x="188353" y="34658"/>
                </a:lnTo>
                <a:lnTo>
                  <a:pt x="188353" y="334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object 18"/>
          <p:cNvSpPr/>
          <p:nvPr/>
        </p:nvSpPr>
        <p:spPr>
          <a:xfrm>
            <a:off x="5294160" y="6459840"/>
            <a:ext cx="141840" cy="276480"/>
          </a:xfrm>
          <a:custGeom>
            <a:avLst/>
            <a:gdLst/>
            <a:ahLst/>
            <a:rect l="l" t="t" r="r" b="b"/>
            <a:pathLst>
              <a:path w="142239" h="276859">
                <a:moveTo>
                  <a:pt x="141986" y="8699"/>
                </a:moveTo>
                <a:lnTo>
                  <a:pt x="132829" y="5511"/>
                </a:lnTo>
                <a:lnTo>
                  <a:pt x="125133" y="3289"/>
                </a:lnTo>
                <a:lnTo>
                  <a:pt x="118872" y="2006"/>
                </a:lnTo>
                <a:lnTo>
                  <a:pt x="112623" y="660"/>
                </a:lnTo>
                <a:lnTo>
                  <a:pt x="105740" y="0"/>
                </a:lnTo>
                <a:lnTo>
                  <a:pt x="98196" y="0"/>
                </a:lnTo>
                <a:lnTo>
                  <a:pt x="55778" y="12293"/>
                </a:lnTo>
                <a:lnTo>
                  <a:pt x="34404" y="50330"/>
                </a:lnTo>
                <a:lnTo>
                  <a:pt x="32486" y="72910"/>
                </a:lnTo>
                <a:lnTo>
                  <a:pt x="32486" y="79781"/>
                </a:lnTo>
                <a:lnTo>
                  <a:pt x="0" y="88988"/>
                </a:lnTo>
                <a:lnTo>
                  <a:pt x="0" y="114846"/>
                </a:lnTo>
                <a:lnTo>
                  <a:pt x="32486" y="114846"/>
                </a:lnTo>
                <a:lnTo>
                  <a:pt x="32486" y="276593"/>
                </a:lnTo>
                <a:lnTo>
                  <a:pt x="74510" y="276593"/>
                </a:lnTo>
                <a:lnTo>
                  <a:pt x="74510" y="114846"/>
                </a:lnTo>
                <a:lnTo>
                  <a:pt x="120218" y="114846"/>
                </a:lnTo>
                <a:lnTo>
                  <a:pt x="120218" y="78854"/>
                </a:lnTo>
                <a:lnTo>
                  <a:pt x="74510" y="78854"/>
                </a:lnTo>
                <a:lnTo>
                  <a:pt x="74510" y="72567"/>
                </a:lnTo>
                <a:lnTo>
                  <a:pt x="90335" y="37160"/>
                </a:lnTo>
                <a:lnTo>
                  <a:pt x="102946" y="37160"/>
                </a:lnTo>
                <a:lnTo>
                  <a:pt x="107327" y="37668"/>
                </a:lnTo>
                <a:lnTo>
                  <a:pt x="111671" y="38671"/>
                </a:lnTo>
                <a:lnTo>
                  <a:pt x="116090" y="39624"/>
                </a:lnTo>
                <a:lnTo>
                  <a:pt x="122313" y="41402"/>
                </a:lnTo>
                <a:lnTo>
                  <a:pt x="130352" y="44030"/>
                </a:lnTo>
                <a:lnTo>
                  <a:pt x="141986" y="869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19"/>
          <p:cNvSpPr/>
          <p:nvPr/>
        </p:nvSpPr>
        <p:spPr>
          <a:xfrm>
            <a:off x="3746160" y="3913920"/>
            <a:ext cx="5879160" cy="45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67320" indent="181980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mathematics,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function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Microsoft Sans Serif"/>
              </a:rPr>
              <a:t>denoted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as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,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which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means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This</a:t>
            </a:r>
            <a:r>
              <a:rPr b="0" lang="en-IN" sz="2700" spc="-4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Microsoft Sans Serif"/>
              </a:rPr>
              <a:t>notation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emphasizes</a:t>
            </a:r>
            <a:r>
              <a:rPr b="0" lang="en-IN" sz="2700" spc="39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Microsoft Sans Serif"/>
              </a:rPr>
              <a:t>operations,</a:t>
            </a:r>
            <a:endParaRPr b="0" lang="en-IN" sz="2700" spc="-1" strike="noStrike">
              <a:latin typeface="Arial"/>
            </a:endParaRPr>
          </a:p>
          <a:p>
            <a:pPr marL="29880" indent="-17640">
              <a:lnSpc>
                <a:spcPts val="3229"/>
              </a:lnSpc>
              <a:spcBef>
                <a:spcPts val="54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showcasing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how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Microsoft Sans Serif"/>
              </a:rPr>
              <a:t>inner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function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Microsoft Sans Serif"/>
              </a:rPr>
              <a:t>applied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first,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followed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by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outer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function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Microsoft Sans Serif"/>
              </a:rPr>
              <a:t>Understanding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this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key</a:t>
            </a:r>
            <a:endParaRPr b="0" lang="en-IN" sz="2700" spc="-1" strike="noStrike">
              <a:latin typeface="Arial"/>
            </a:endParaRPr>
          </a:p>
          <a:p>
            <a:pPr marL="263520" indent="-17640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Microsoft Sans Serif"/>
              </a:rPr>
              <a:t>mastering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Microsoft Sans Serif"/>
              </a:rPr>
              <a:t>function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composition.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1" name="object 20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2" name="object 21" descr=""/>
          <p:cNvPicPr/>
          <p:nvPr/>
        </p:nvPicPr>
        <p:blipFill>
          <a:blip r:embed="rId6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44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5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6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11384280" y="1715040"/>
            <a:ext cx="65300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500" spc="137" strike="noStrike">
                <a:solidFill>
                  <a:srgbClr val="ffffff"/>
                </a:solidFill>
                <a:latin typeface="Cambria"/>
              </a:rPr>
              <a:t>Visualizing</a:t>
            </a:r>
            <a:r>
              <a:rPr b="0" lang="en-IN" sz="45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239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4500" spc="-1" strike="noStrike">
              <a:latin typeface="Calibri"/>
            </a:endParaRPr>
          </a:p>
        </p:txBody>
      </p:sp>
      <p:grpSp>
        <p:nvGrpSpPr>
          <p:cNvPr id="149" name="object 8"/>
          <p:cNvGrpSpPr/>
          <p:nvPr/>
        </p:nvGrpSpPr>
        <p:grpSpPr>
          <a:xfrm>
            <a:off x="13805640" y="3919320"/>
            <a:ext cx="4103640" cy="2745000"/>
            <a:chOff x="13805640" y="3919320"/>
            <a:chExt cx="4103640" cy="2745000"/>
          </a:xfrm>
        </p:grpSpPr>
        <p:pic>
          <p:nvPicPr>
            <p:cNvPr id="150" name="object 9" descr=""/>
            <p:cNvPicPr/>
            <p:nvPr/>
          </p:nvPicPr>
          <p:blipFill>
            <a:blip r:embed="rId2"/>
            <a:stretch/>
          </p:blipFill>
          <p:spPr>
            <a:xfrm>
              <a:off x="13805640" y="3919320"/>
              <a:ext cx="1968480" cy="356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1" name="object 10"/>
            <p:cNvSpPr/>
            <p:nvPr/>
          </p:nvSpPr>
          <p:spPr>
            <a:xfrm>
              <a:off x="14789520" y="4736520"/>
              <a:ext cx="492480" cy="331200"/>
            </a:xfrm>
            <a:custGeom>
              <a:avLst/>
              <a:gdLst/>
              <a:ahLst/>
              <a:rect l="l" t="t" r="r" b="b"/>
              <a:pathLst>
                <a:path w="492759" h="331470">
                  <a:moveTo>
                    <a:pt x="222631" y="17576"/>
                  </a:moveTo>
                  <a:lnTo>
                    <a:pt x="178181" y="17576"/>
                  </a:lnTo>
                  <a:lnTo>
                    <a:pt x="168802" y="29583"/>
                  </a:lnTo>
                  <a:lnTo>
                    <a:pt x="146774" y="66471"/>
                  </a:lnTo>
                  <a:lnTo>
                    <a:pt x="132881" y="105344"/>
                  </a:lnTo>
                  <a:lnTo>
                    <a:pt x="125515" y="146689"/>
                  </a:lnTo>
                  <a:lnTo>
                    <a:pt x="124079" y="175552"/>
                  </a:lnTo>
                  <a:lnTo>
                    <a:pt x="124391" y="188027"/>
                  </a:lnTo>
                  <a:lnTo>
                    <a:pt x="124434" y="189739"/>
                  </a:lnTo>
                  <a:lnTo>
                    <a:pt x="129667" y="231305"/>
                  </a:lnTo>
                  <a:lnTo>
                    <a:pt x="141472" y="270653"/>
                  </a:lnTo>
                  <a:lnTo>
                    <a:pt x="160582" y="307360"/>
                  </a:lnTo>
                  <a:lnTo>
                    <a:pt x="178308" y="330847"/>
                  </a:lnTo>
                  <a:lnTo>
                    <a:pt x="221996" y="330847"/>
                  </a:lnTo>
                  <a:lnTo>
                    <a:pt x="210965" y="315383"/>
                  </a:lnTo>
                  <a:lnTo>
                    <a:pt x="201554" y="300977"/>
                  </a:lnTo>
                  <a:lnTo>
                    <a:pt x="182671" y="263503"/>
                  </a:lnTo>
                  <a:lnTo>
                    <a:pt x="171831" y="226618"/>
                  </a:lnTo>
                  <a:lnTo>
                    <a:pt x="166951" y="188027"/>
                  </a:lnTo>
                  <a:lnTo>
                    <a:pt x="166630" y="175056"/>
                  </a:lnTo>
                  <a:lnTo>
                    <a:pt x="167362" y="155392"/>
                  </a:lnTo>
                  <a:lnTo>
                    <a:pt x="173267" y="116591"/>
                  </a:lnTo>
                  <a:lnTo>
                    <a:pt x="185697" y="78450"/>
                  </a:lnTo>
                  <a:lnTo>
                    <a:pt x="207795" y="38431"/>
                  </a:lnTo>
                  <a:lnTo>
                    <a:pt x="222631" y="17576"/>
                  </a:lnTo>
                  <a:close/>
                </a:path>
                <a:path w="492759" h="331470">
                  <a:moveTo>
                    <a:pt x="438404" y="17576"/>
                  </a:moveTo>
                  <a:lnTo>
                    <a:pt x="394081" y="17576"/>
                  </a:lnTo>
                  <a:lnTo>
                    <a:pt x="405413" y="33091"/>
                  </a:lnTo>
                  <a:lnTo>
                    <a:pt x="415020" y="47555"/>
                  </a:lnTo>
                  <a:lnTo>
                    <a:pt x="433933" y="85315"/>
                  </a:lnTo>
                  <a:lnTo>
                    <a:pt x="444881" y="122809"/>
                  </a:lnTo>
                  <a:lnTo>
                    <a:pt x="449807" y="160864"/>
                  </a:lnTo>
                  <a:lnTo>
                    <a:pt x="449881" y="161838"/>
                  </a:lnTo>
                  <a:lnTo>
                    <a:pt x="450215" y="175056"/>
                  </a:lnTo>
                  <a:lnTo>
                    <a:pt x="449883" y="188027"/>
                  </a:lnTo>
                  <a:lnTo>
                    <a:pt x="448897" y="200917"/>
                  </a:lnTo>
                  <a:lnTo>
                    <a:pt x="442009" y="238988"/>
                  </a:lnTo>
                  <a:lnTo>
                    <a:pt x="429133" y="275336"/>
                  </a:lnTo>
                  <a:lnTo>
                    <a:pt x="405701" y="315383"/>
                  </a:lnTo>
                  <a:lnTo>
                    <a:pt x="394462" y="330847"/>
                  </a:lnTo>
                  <a:lnTo>
                    <a:pt x="438277" y="330847"/>
                  </a:lnTo>
                  <a:lnTo>
                    <a:pt x="463530" y="295334"/>
                  </a:lnTo>
                  <a:lnTo>
                    <a:pt x="479869" y="257846"/>
                  </a:lnTo>
                  <a:lnTo>
                    <a:pt x="489395" y="217618"/>
                  </a:lnTo>
                  <a:lnTo>
                    <a:pt x="492624" y="175552"/>
                  </a:lnTo>
                  <a:lnTo>
                    <a:pt x="492628" y="175056"/>
                  </a:lnTo>
                  <a:lnTo>
                    <a:pt x="492300" y="161838"/>
                  </a:lnTo>
                  <a:lnTo>
                    <a:pt x="486934" y="118960"/>
                  </a:lnTo>
                  <a:lnTo>
                    <a:pt x="475202" y="79099"/>
                  </a:lnTo>
                  <a:lnTo>
                    <a:pt x="456231" y="41733"/>
                  </a:lnTo>
                  <a:lnTo>
                    <a:pt x="447859" y="29583"/>
                  </a:lnTo>
                  <a:lnTo>
                    <a:pt x="438404" y="17576"/>
                  </a:lnTo>
                  <a:close/>
                </a:path>
                <a:path w="492759" h="331470">
                  <a:moveTo>
                    <a:pt x="74549" y="114858"/>
                  </a:moveTo>
                  <a:lnTo>
                    <a:pt x="32512" y="114858"/>
                  </a:lnTo>
                  <a:lnTo>
                    <a:pt x="32512" y="276593"/>
                  </a:lnTo>
                  <a:lnTo>
                    <a:pt x="74549" y="276593"/>
                  </a:lnTo>
                  <a:lnTo>
                    <a:pt x="74549" y="114858"/>
                  </a:lnTo>
                  <a:close/>
                </a:path>
                <a:path w="492759" h="331470">
                  <a:moveTo>
                    <a:pt x="263652" y="78854"/>
                  </a:moveTo>
                  <a:lnTo>
                    <a:pt x="214376" y="78854"/>
                  </a:lnTo>
                  <a:lnTo>
                    <a:pt x="282829" y="175552"/>
                  </a:lnTo>
                  <a:lnTo>
                    <a:pt x="211328" y="276593"/>
                  </a:lnTo>
                  <a:lnTo>
                    <a:pt x="260350" y="276593"/>
                  </a:lnTo>
                  <a:lnTo>
                    <a:pt x="308356" y="207200"/>
                  </a:lnTo>
                  <a:lnTo>
                    <a:pt x="355842" y="207200"/>
                  </a:lnTo>
                  <a:lnTo>
                    <a:pt x="333248" y="175552"/>
                  </a:lnTo>
                  <a:lnTo>
                    <a:pt x="355589" y="143992"/>
                  </a:lnTo>
                  <a:lnTo>
                    <a:pt x="308356" y="143992"/>
                  </a:lnTo>
                  <a:lnTo>
                    <a:pt x="263652" y="78854"/>
                  </a:lnTo>
                  <a:close/>
                </a:path>
                <a:path w="492759" h="331470">
                  <a:moveTo>
                    <a:pt x="355842" y="207200"/>
                  </a:moveTo>
                  <a:lnTo>
                    <a:pt x="308356" y="207200"/>
                  </a:lnTo>
                  <a:lnTo>
                    <a:pt x="355981" y="276593"/>
                  </a:lnTo>
                  <a:lnTo>
                    <a:pt x="405384" y="276593"/>
                  </a:lnTo>
                  <a:lnTo>
                    <a:pt x="355842" y="207200"/>
                  </a:lnTo>
                  <a:close/>
                </a:path>
                <a:path w="492759" h="331470">
                  <a:moveTo>
                    <a:pt x="401701" y="78854"/>
                  </a:moveTo>
                  <a:lnTo>
                    <a:pt x="352806" y="78854"/>
                  </a:lnTo>
                  <a:lnTo>
                    <a:pt x="308356" y="143992"/>
                  </a:lnTo>
                  <a:lnTo>
                    <a:pt x="355589" y="143992"/>
                  </a:lnTo>
                  <a:lnTo>
                    <a:pt x="401701" y="78854"/>
                  </a:lnTo>
                  <a:close/>
                </a:path>
                <a:path w="492759" h="331470">
                  <a:moveTo>
                    <a:pt x="105791" y="0"/>
                  </a:moveTo>
                  <a:lnTo>
                    <a:pt x="98171" y="0"/>
                  </a:lnTo>
                  <a:lnTo>
                    <a:pt x="88312" y="492"/>
                  </a:lnTo>
                  <a:lnTo>
                    <a:pt x="49672" y="17786"/>
                  </a:lnTo>
                  <a:lnTo>
                    <a:pt x="32988" y="61094"/>
                  </a:lnTo>
                  <a:lnTo>
                    <a:pt x="32512" y="79781"/>
                  </a:lnTo>
                  <a:lnTo>
                    <a:pt x="0" y="88988"/>
                  </a:lnTo>
                  <a:lnTo>
                    <a:pt x="0" y="114858"/>
                  </a:lnTo>
                  <a:lnTo>
                    <a:pt x="120269" y="114858"/>
                  </a:lnTo>
                  <a:lnTo>
                    <a:pt x="120269" y="78854"/>
                  </a:lnTo>
                  <a:lnTo>
                    <a:pt x="74549" y="78854"/>
                  </a:lnTo>
                  <a:lnTo>
                    <a:pt x="74549" y="72580"/>
                  </a:lnTo>
                  <a:lnTo>
                    <a:pt x="90297" y="37172"/>
                  </a:lnTo>
                  <a:lnTo>
                    <a:pt x="132569" y="37172"/>
                  </a:lnTo>
                  <a:lnTo>
                    <a:pt x="141986" y="8699"/>
                  </a:lnTo>
                  <a:lnTo>
                    <a:pt x="132842" y="5524"/>
                  </a:lnTo>
                  <a:lnTo>
                    <a:pt x="125095" y="3289"/>
                  </a:lnTo>
                  <a:lnTo>
                    <a:pt x="112649" y="673"/>
                  </a:lnTo>
                  <a:lnTo>
                    <a:pt x="105791" y="0"/>
                  </a:lnTo>
                  <a:close/>
                </a:path>
                <a:path w="492759" h="331470">
                  <a:moveTo>
                    <a:pt x="132569" y="37172"/>
                  </a:moveTo>
                  <a:lnTo>
                    <a:pt x="102997" y="37172"/>
                  </a:lnTo>
                  <a:lnTo>
                    <a:pt x="107315" y="37668"/>
                  </a:lnTo>
                  <a:lnTo>
                    <a:pt x="111633" y="38671"/>
                  </a:lnTo>
                  <a:lnTo>
                    <a:pt x="116078" y="39624"/>
                  </a:lnTo>
                  <a:lnTo>
                    <a:pt x="122301" y="41414"/>
                  </a:lnTo>
                  <a:lnTo>
                    <a:pt x="130302" y="44030"/>
                  </a:lnTo>
                  <a:lnTo>
                    <a:pt x="132569" y="3717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2" name="object 11" descr=""/>
            <p:cNvPicPr/>
            <p:nvPr/>
          </p:nvPicPr>
          <p:blipFill>
            <a:blip r:embed="rId3"/>
            <a:stretch/>
          </p:blipFill>
          <p:spPr>
            <a:xfrm>
              <a:off x="17346240" y="4344480"/>
              <a:ext cx="563040" cy="340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3" name="object 12" descr=""/>
            <p:cNvPicPr/>
            <p:nvPr/>
          </p:nvPicPr>
          <p:blipFill>
            <a:blip r:embed="rId4"/>
            <a:stretch/>
          </p:blipFill>
          <p:spPr>
            <a:xfrm>
              <a:off x="16160760" y="4772880"/>
              <a:ext cx="1068120" cy="321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4" name="object 13" descr=""/>
            <p:cNvPicPr/>
            <p:nvPr/>
          </p:nvPicPr>
          <p:blipFill>
            <a:blip r:embed="rId5"/>
            <a:stretch/>
          </p:blipFill>
          <p:spPr>
            <a:xfrm>
              <a:off x="13952520" y="5157720"/>
              <a:ext cx="1348560" cy="357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5" name="object 14"/>
            <p:cNvSpPr/>
            <p:nvPr/>
          </p:nvSpPr>
          <p:spPr>
            <a:xfrm>
              <a:off x="14789520" y="4736520"/>
              <a:ext cx="492480" cy="331200"/>
            </a:xfrm>
            <a:custGeom>
              <a:avLst/>
              <a:gdLst/>
              <a:ahLst/>
              <a:rect l="l" t="t" r="r" b="b"/>
              <a:pathLst>
                <a:path w="492759" h="331470">
                  <a:moveTo>
                    <a:pt x="222631" y="17576"/>
                  </a:moveTo>
                  <a:lnTo>
                    <a:pt x="178181" y="17576"/>
                  </a:lnTo>
                  <a:lnTo>
                    <a:pt x="168802" y="29583"/>
                  </a:lnTo>
                  <a:lnTo>
                    <a:pt x="146774" y="66471"/>
                  </a:lnTo>
                  <a:lnTo>
                    <a:pt x="132881" y="105344"/>
                  </a:lnTo>
                  <a:lnTo>
                    <a:pt x="125515" y="146689"/>
                  </a:lnTo>
                  <a:lnTo>
                    <a:pt x="124079" y="175552"/>
                  </a:lnTo>
                  <a:lnTo>
                    <a:pt x="124391" y="188027"/>
                  </a:lnTo>
                  <a:lnTo>
                    <a:pt x="124434" y="189739"/>
                  </a:lnTo>
                  <a:lnTo>
                    <a:pt x="129667" y="231305"/>
                  </a:lnTo>
                  <a:lnTo>
                    <a:pt x="141472" y="270653"/>
                  </a:lnTo>
                  <a:lnTo>
                    <a:pt x="160582" y="307360"/>
                  </a:lnTo>
                  <a:lnTo>
                    <a:pt x="178308" y="330847"/>
                  </a:lnTo>
                  <a:lnTo>
                    <a:pt x="221996" y="330847"/>
                  </a:lnTo>
                  <a:lnTo>
                    <a:pt x="210965" y="315383"/>
                  </a:lnTo>
                  <a:lnTo>
                    <a:pt x="201554" y="300977"/>
                  </a:lnTo>
                  <a:lnTo>
                    <a:pt x="182671" y="263503"/>
                  </a:lnTo>
                  <a:lnTo>
                    <a:pt x="171831" y="226618"/>
                  </a:lnTo>
                  <a:lnTo>
                    <a:pt x="166951" y="188027"/>
                  </a:lnTo>
                  <a:lnTo>
                    <a:pt x="166630" y="175056"/>
                  </a:lnTo>
                  <a:lnTo>
                    <a:pt x="167362" y="155392"/>
                  </a:lnTo>
                  <a:lnTo>
                    <a:pt x="173267" y="116591"/>
                  </a:lnTo>
                  <a:lnTo>
                    <a:pt x="185697" y="78450"/>
                  </a:lnTo>
                  <a:lnTo>
                    <a:pt x="207795" y="38431"/>
                  </a:lnTo>
                  <a:lnTo>
                    <a:pt x="222631" y="17576"/>
                  </a:lnTo>
                  <a:close/>
                </a:path>
                <a:path w="492759" h="331470">
                  <a:moveTo>
                    <a:pt x="438404" y="17576"/>
                  </a:moveTo>
                  <a:lnTo>
                    <a:pt x="394081" y="17576"/>
                  </a:lnTo>
                  <a:lnTo>
                    <a:pt x="405413" y="33091"/>
                  </a:lnTo>
                  <a:lnTo>
                    <a:pt x="415020" y="47555"/>
                  </a:lnTo>
                  <a:lnTo>
                    <a:pt x="433933" y="85315"/>
                  </a:lnTo>
                  <a:lnTo>
                    <a:pt x="444881" y="122809"/>
                  </a:lnTo>
                  <a:lnTo>
                    <a:pt x="449807" y="160864"/>
                  </a:lnTo>
                  <a:lnTo>
                    <a:pt x="449881" y="161838"/>
                  </a:lnTo>
                  <a:lnTo>
                    <a:pt x="450215" y="175056"/>
                  </a:lnTo>
                  <a:lnTo>
                    <a:pt x="449883" y="188027"/>
                  </a:lnTo>
                  <a:lnTo>
                    <a:pt x="448897" y="200917"/>
                  </a:lnTo>
                  <a:lnTo>
                    <a:pt x="442009" y="238988"/>
                  </a:lnTo>
                  <a:lnTo>
                    <a:pt x="429133" y="275336"/>
                  </a:lnTo>
                  <a:lnTo>
                    <a:pt x="405701" y="315383"/>
                  </a:lnTo>
                  <a:lnTo>
                    <a:pt x="394462" y="330847"/>
                  </a:lnTo>
                  <a:lnTo>
                    <a:pt x="438277" y="330847"/>
                  </a:lnTo>
                  <a:lnTo>
                    <a:pt x="463530" y="295334"/>
                  </a:lnTo>
                  <a:lnTo>
                    <a:pt x="479869" y="257846"/>
                  </a:lnTo>
                  <a:lnTo>
                    <a:pt x="489395" y="217618"/>
                  </a:lnTo>
                  <a:lnTo>
                    <a:pt x="492624" y="175552"/>
                  </a:lnTo>
                  <a:lnTo>
                    <a:pt x="492628" y="175056"/>
                  </a:lnTo>
                  <a:lnTo>
                    <a:pt x="492300" y="161838"/>
                  </a:lnTo>
                  <a:lnTo>
                    <a:pt x="486934" y="118960"/>
                  </a:lnTo>
                  <a:lnTo>
                    <a:pt x="475202" y="79099"/>
                  </a:lnTo>
                  <a:lnTo>
                    <a:pt x="456231" y="41733"/>
                  </a:lnTo>
                  <a:lnTo>
                    <a:pt x="447859" y="29583"/>
                  </a:lnTo>
                  <a:lnTo>
                    <a:pt x="438404" y="17576"/>
                  </a:lnTo>
                  <a:close/>
                </a:path>
                <a:path w="492759" h="331470">
                  <a:moveTo>
                    <a:pt x="74549" y="114858"/>
                  </a:moveTo>
                  <a:lnTo>
                    <a:pt x="32512" y="114858"/>
                  </a:lnTo>
                  <a:lnTo>
                    <a:pt x="32512" y="276593"/>
                  </a:lnTo>
                  <a:lnTo>
                    <a:pt x="74549" y="276593"/>
                  </a:lnTo>
                  <a:lnTo>
                    <a:pt x="74549" y="114858"/>
                  </a:lnTo>
                  <a:close/>
                </a:path>
                <a:path w="492759" h="331470">
                  <a:moveTo>
                    <a:pt x="263652" y="78854"/>
                  </a:moveTo>
                  <a:lnTo>
                    <a:pt x="214376" y="78854"/>
                  </a:lnTo>
                  <a:lnTo>
                    <a:pt x="282829" y="175552"/>
                  </a:lnTo>
                  <a:lnTo>
                    <a:pt x="211328" y="276593"/>
                  </a:lnTo>
                  <a:lnTo>
                    <a:pt x="260350" y="276593"/>
                  </a:lnTo>
                  <a:lnTo>
                    <a:pt x="308356" y="207200"/>
                  </a:lnTo>
                  <a:lnTo>
                    <a:pt x="355842" y="207200"/>
                  </a:lnTo>
                  <a:lnTo>
                    <a:pt x="333248" y="175552"/>
                  </a:lnTo>
                  <a:lnTo>
                    <a:pt x="355589" y="143992"/>
                  </a:lnTo>
                  <a:lnTo>
                    <a:pt x="308356" y="143992"/>
                  </a:lnTo>
                  <a:lnTo>
                    <a:pt x="263652" y="78854"/>
                  </a:lnTo>
                  <a:close/>
                </a:path>
                <a:path w="492759" h="331470">
                  <a:moveTo>
                    <a:pt x="355842" y="207200"/>
                  </a:moveTo>
                  <a:lnTo>
                    <a:pt x="308356" y="207200"/>
                  </a:lnTo>
                  <a:lnTo>
                    <a:pt x="355981" y="276593"/>
                  </a:lnTo>
                  <a:lnTo>
                    <a:pt x="405384" y="276593"/>
                  </a:lnTo>
                  <a:lnTo>
                    <a:pt x="355842" y="207200"/>
                  </a:lnTo>
                  <a:close/>
                </a:path>
                <a:path w="492759" h="331470">
                  <a:moveTo>
                    <a:pt x="401701" y="78854"/>
                  </a:moveTo>
                  <a:lnTo>
                    <a:pt x="352806" y="78854"/>
                  </a:lnTo>
                  <a:lnTo>
                    <a:pt x="308356" y="143992"/>
                  </a:lnTo>
                  <a:lnTo>
                    <a:pt x="355589" y="143992"/>
                  </a:lnTo>
                  <a:lnTo>
                    <a:pt x="401701" y="78854"/>
                  </a:lnTo>
                  <a:close/>
                </a:path>
                <a:path w="492759" h="331470">
                  <a:moveTo>
                    <a:pt x="105791" y="0"/>
                  </a:moveTo>
                  <a:lnTo>
                    <a:pt x="98171" y="0"/>
                  </a:lnTo>
                  <a:lnTo>
                    <a:pt x="88312" y="492"/>
                  </a:lnTo>
                  <a:lnTo>
                    <a:pt x="49672" y="17786"/>
                  </a:lnTo>
                  <a:lnTo>
                    <a:pt x="32988" y="61094"/>
                  </a:lnTo>
                  <a:lnTo>
                    <a:pt x="32512" y="79781"/>
                  </a:lnTo>
                  <a:lnTo>
                    <a:pt x="0" y="88988"/>
                  </a:lnTo>
                  <a:lnTo>
                    <a:pt x="0" y="114858"/>
                  </a:lnTo>
                  <a:lnTo>
                    <a:pt x="120269" y="114858"/>
                  </a:lnTo>
                  <a:lnTo>
                    <a:pt x="120269" y="78854"/>
                  </a:lnTo>
                  <a:lnTo>
                    <a:pt x="74549" y="78854"/>
                  </a:lnTo>
                  <a:lnTo>
                    <a:pt x="74549" y="72580"/>
                  </a:lnTo>
                  <a:lnTo>
                    <a:pt x="90297" y="37172"/>
                  </a:lnTo>
                  <a:lnTo>
                    <a:pt x="132569" y="37172"/>
                  </a:lnTo>
                  <a:lnTo>
                    <a:pt x="141986" y="8699"/>
                  </a:lnTo>
                  <a:lnTo>
                    <a:pt x="132842" y="5524"/>
                  </a:lnTo>
                  <a:lnTo>
                    <a:pt x="125095" y="3289"/>
                  </a:lnTo>
                  <a:lnTo>
                    <a:pt x="112649" y="673"/>
                  </a:lnTo>
                  <a:lnTo>
                    <a:pt x="105791" y="0"/>
                  </a:lnTo>
                  <a:close/>
                </a:path>
                <a:path w="492759" h="331470">
                  <a:moveTo>
                    <a:pt x="132569" y="37172"/>
                  </a:moveTo>
                  <a:lnTo>
                    <a:pt x="102997" y="37172"/>
                  </a:lnTo>
                  <a:lnTo>
                    <a:pt x="107315" y="37668"/>
                  </a:lnTo>
                  <a:lnTo>
                    <a:pt x="111633" y="38671"/>
                  </a:lnTo>
                  <a:lnTo>
                    <a:pt x="116078" y="39624"/>
                  </a:lnTo>
                  <a:lnTo>
                    <a:pt x="122301" y="41414"/>
                  </a:lnTo>
                  <a:lnTo>
                    <a:pt x="130302" y="44030"/>
                  </a:lnTo>
                  <a:lnTo>
                    <a:pt x="132569" y="3717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6" name="object 15" descr=""/>
            <p:cNvPicPr/>
            <p:nvPr/>
          </p:nvPicPr>
          <p:blipFill>
            <a:blip r:embed="rId6"/>
            <a:stretch/>
          </p:blipFill>
          <p:spPr>
            <a:xfrm>
              <a:off x="15189480" y="6386400"/>
              <a:ext cx="1910880" cy="277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7" name="object 16"/>
          <p:cNvSpPr/>
          <p:nvPr/>
        </p:nvSpPr>
        <p:spPr>
          <a:xfrm>
            <a:off x="12086640" y="3429000"/>
            <a:ext cx="5836680" cy="37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08520" indent="-1196280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Visualizing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Microsoft Sans Serif"/>
              </a:rPr>
              <a:t>function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can </a:t>
            </a:r>
            <a:r>
              <a:rPr b="0" lang="en-IN" sz="2700" spc="52" strike="noStrike">
                <a:solidFill>
                  <a:srgbClr val="ffffff"/>
                </a:solidFill>
                <a:latin typeface="Microsoft Sans Serif"/>
              </a:rPr>
              <a:t>be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27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Imagine</a:t>
            </a:r>
            <a:r>
              <a:rPr b="0" lang="en-IN" sz="2700" spc="-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Microsoft Sans Serif"/>
              </a:rPr>
              <a:t>two</a:t>
            </a:r>
            <a:endParaRPr b="0" lang="en-IN" sz="2700" spc="-1" strike="noStrike">
              <a:latin typeface="Arial"/>
            </a:endParaRPr>
          </a:p>
          <a:p>
            <a:pPr marL="459720" indent="-1196280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landscapes: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one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representing</a:t>
            </a:r>
            <a:endParaRPr b="0" lang="en-IN" sz="2700" spc="-1" strike="noStrike">
              <a:latin typeface="Arial"/>
            </a:endParaRPr>
          </a:p>
          <a:p>
            <a:pPr marL="301680" indent="120600">
              <a:lnSpc>
                <a:spcPts val="3229"/>
              </a:lnSpc>
              <a:buNone/>
              <a:tabLst>
                <a:tab algn="l" pos="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Microsoft Sans Serif"/>
              </a:rPr>
              <a:t>other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2700" spc="-60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g</a:t>
            </a:r>
            <a:endParaRPr b="0" lang="en-IN" sz="2700" spc="-1" strike="noStrike">
              <a:latin typeface="Arial"/>
            </a:endParaRPr>
          </a:p>
          <a:p>
            <a:pPr marL="141120" indent="160200" algn="r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creates</a:t>
            </a:r>
            <a:r>
              <a:rPr b="0" lang="en-IN" sz="2700" spc="28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for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Microsoft Sans Serif"/>
              </a:rPr>
              <a:t>f,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illustrating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how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these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functions</a:t>
            </a:r>
            <a:r>
              <a:rPr b="0" lang="en-IN" sz="27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interact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and </a:t>
            </a:r>
            <a:r>
              <a:rPr b="0" lang="en-IN" sz="2700" spc="128" strike="noStrike">
                <a:solidFill>
                  <a:srgbClr val="ffffff"/>
                </a:solidFill>
                <a:latin typeface="Microsoft Sans Serif"/>
              </a:rPr>
              <a:t>transform</a:t>
            </a:r>
            <a:r>
              <a:rPr b="0" lang="en-IN" sz="27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each</a:t>
            </a:r>
            <a:r>
              <a:rPr b="0" lang="en-IN" sz="27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other</a:t>
            </a:r>
            <a:r>
              <a:rPr b="0" lang="en-IN" sz="2700" spc="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27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a</a:t>
            </a:r>
            <a:r>
              <a:rPr b="0" lang="en-IN" sz="2700" spc="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beautiful,</a:t>
            </a:r>
            <a:endParaRPr b="0" lang="en-IN" sz="2700" spc="-1" strike="noStrike">
              <a:latin typeface="Arial"/>
            </a:endParaRPr>
          </a:p>
          <a:p>
            <a:pPr marL="141120" indent="160200" algn="r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way.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8" name="object 17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60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1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2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3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1339640" y="1705680"/>
            <a:ext cx="657432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  <a:tabLst>
                <a:tab algn="l" pos="3177000"/>
              </a:tabLst>
            </a:pPr>
            <a:r>
              <a:rPr b="0" lang="en-IN" sz="4550" spc="128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0" lang="en-IN" sz="4550" spc="154" strike="noStrike">
                <a:solidFill>
                  <a:srgbClr val="ffffff"/>
                </a:solidFill>
                <a:latin typeface="Cambria"/>
              </a:rPr>
              <a:t>World</a:t>
            </a:r>
            <a:r>
              <a:rPr b="0" lang="en-IN" sz="4550" spc="-1" strike="noStrike">
                <a:solidFill>
                  <a:srgbClr val="ffffff"/>
                </a:solidFill>
                <a:latin typeface="Cambria"/>
              </a:rPr>
              <a:t>	</a:t>
            </a:r>
            <a:r>
              <a:rPr b="0" lang="en-IN" sz="4550" spc="168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4550" spc="-1" strike="noStrike">
              <a:latin typeface="Calibri"/>
            </a:endParaRPr>
          </a:p>
        </p:txBody>
      </p:sp>
      <p:grpSp>
        <p:nvGrpSpPr>
          <p:cNvPr id="165" name="object 8"/>
          <p:cNvGrpSpPr/>
          <p:nvPr/>
        </p:nvGrpSpPr>
        <p:grpSpPr>
          <a:xfrm>
            <a:off x="12424320" y="3919320"/>
            <a:ext cx="5501520" cy="3233520"/>
            <a:chOff x="12424320" y="3919320"/>
            <a:chExt cx="5501520" cy="3233520"/>
          </a:xfrm>
        </p:grpSpPr>
        <p:pic>
          <p:nvPicPr>
            <p:cNvPr id="166" name="object 9" descr=""/>
            <p:cNvPicPr/>
            <p:nvPr/>
          </p:nvPicPr>
          <p:blipFill>
            <a:blip r:embed="rId2"/>
            <a:stretch/>
          </p:blipFill>
          <p:spPr>
            <a:xfrm>
              <a:off x="16583400" y="3919320"/>
              <a:ext cx="1310040" cy="356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7" name="object 10" descr=""/>
            <p:cNvPicPr/>
            <p:nvPr/>
          </p:nvPicPr>
          <p:blipFill>
            <a:blip r:embed="rId3"/>
            <a:stretch/>
          </p:blipFill>
          <p:spPr>
            <a:xfrm>
              <a:off x="13427280" y="5166000"/>
              <a:ext cx="1882080" cy="348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8" name="object 11" descr=""/>
            <p:cNvPicPr/>
            <p:nvPr/>
          </p:nvPicPr>
          <p:blipFill>
            <a:blip r:embed="rId4"/>
            <a:stretch/>
          </p:blipFill>
          <p:spPr>
            <a:xfrm>
              <a:off x="12424320" y="4746960"/>
              <a:ext cx="2802600" cy="348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9" name="object 12" descr=""/>
            <p:cNvPicPr/>
            <p:nvPr/>
          </p:nvPicPr>
          <p:blipFill>
            <a:blip r:embed="rId5"/>
            <a:stretch/>
          </p:blipFill>
          <p:spPr>
            <a:xfrm>
              <a:off x="16479720" y="6394680"/>
              <a:ext cx="1446120" cy="348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0" name="object 13" descr=""/>
            <p:cNvPicPr/>
            <p:nvPr/>
          </p:nvPicPr>
          <p:blipFill>
            <a:blip r:embed="rId6"/>
            <a:stretch/>
          </p:blipFill>
          <p:spPr>
            <a:xfrm>
              <a:off x="15428160" y="4746960"/>
              <a:ext cx="1690920" cy="269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1" name="object 14" descr=""/>
            <p:cNvPicPr/>
            <p:nvPr/>
          </p:nvPicPr>
          <p:blipFill>
            <a:blip r:embed="rId7"/>
            <a:stretch/>
          </p:blipFill>
          <p:spPr>
            <a:xfrm>
              <a:off x="13065840" y="6793920"/>
              <a:ext cx="1497240" cy="3589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2" name="object 15"/>
          <p:cNvSpPr/>
          <p:nvPr/>
        </p:nvSpPr>
        <p:spPr>
          <a:xfrm>
            <a:off x="12010320" y="3429000"/>
            <a:ext cx="5914080" cy="449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698480" indent="-894600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Function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54" strike="noStrike">
                <a:solidFill>
                  <a:srgbClr val="ffffff"/>
                </a:solidFill>
                <a:latin typeface="Microsoft Sans Serif"/>
              </a:rPr>
              <a:t>not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Microsoft Sans Serif"/>
              </a:rPr>
              <a:t>just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theoretical;</a:t>
            </a:r>
            <a:r>
              <a:rPr b="0" lang="en-IN" sz="27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it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has</a:t>
            </a:r>
            <a:endParaRPr b="0" lang="en-IN" sz="2700" spc="-1" strike="noStrike">
              <a:latin typeface="Arial"/>
            </a:endParaRPr>
          </a:p>
          <a:p>
            <a:pPr marL="1698480" indent="-89460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Microsoft Sans Serif"/>
              </a:rPr>
              <a:t>applications</a:t>
            </a:r>
            <a:r>
              <a:rPr b="0" lang="en-IN" sz="2700" spc="2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2700" spc="2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various</a:t>
            </a:r>
            <a:r>
              <a:rPr b="0" lang="en-IN" sz="27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fields</a:t>
            </a:r>
            <a:r>
              <a:rPr b="0" lang="en-IN" sz="2700" spc="2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such</a:t>
            </a:r>
            <a:r>
              <a:rPr b="0" lang="en-IN" sz="2700" spc="2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Microsoft Sans Serif"/>
              </a:rPr>
              <a:t>as</a:t>
            </a:r>
            <a:endParaRPr b="0" lang="en-IN" sz="2700" spc="-1" strike="noStrike">
              <a:latin typeface="Arial"/>
            </a:endParaRPr>
          </a:p>
          <a:p>
            <a:pPr marL="1698480" indent="-894600" algn="r">
              <a:lnSpc>
                <a:spcPts val="3229"/>
              </a:lnSpc>
              <a:buNone/>
              <a:tabLst>
                <a:tab algn="l" pos="1889280"/>
              </a:tabLst>
            </a:pPr>
            <a:r>
              <a:rPr b="0" lang="en-IN" sz="2700" spc="-52" strike="noStrike">
                <a:solidFill>
                  <a:srgbClr val="ffffff"/>
                </a:solidFill>
                <a:latin typeface="Microsoft Sans Serif"/>
              </a:rPr>
              <a:t>,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,</a:t>
            </a:r>
            <a:r>
              <a:rPr b="0" lang="en-IN" sz="2700" spc="-7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273680" indent="2017440" algn="just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For</a:t>
            </a:r>
            <a:r>
              <a:rPr b="0" lang="en-IN" sz="27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instance,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in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programming,</a:t>
            </a:r>
            <a:r>
              <a:rPr b="0" lang="en-IN" sz="27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Microsoft Sans Serif"/>
              </a:rPr>
              <a:t>functions</a:t>
            </a:r>
            <a:r>
              <a:rPr b="0" lang="en-IN" sz="27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Microsoft Sans Serif"/>
              </a:rPr>
              <a:t>are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composed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162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Microsoft Sans Serif"/>
              </a:rPr>
              <a:t>create</a:t>
            </a:r>
            <a:r>
              <a:rPr b="0" lang="en-IN" sz="27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Microsoft Sans Serif"/>
              </a:rPr>
              <a:t>complex</a:t>
            </a:r>
            <a:endParaRPr b="0" lang="en-IN" sz="2700" spc="-1" strike="noStrike">
              <a:latin typeface="Arial"/>
            </a:endParaRPr>
          </a:p>
          <a:p>
            <a:pPr marL="12600" indent="2017440" algn="just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algorithms,</a:t>
            </a:r>
            <a:r>
              <a:rPr b="0" lang="en-IN" sz="2700" spc="180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Microsoft Sans Serif"/>
              </a:rPr>
              <a:t>showcasing</a:t>
            </a:r>
            <a:r>
              <a:rPr b="0" lang="en-IN" sz="2700" spc="17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Microsoft Sans Serif"/>
              </a:rPr>
              <a:t>the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3" name="object 16"/>
          <p:cNvSpPr/>
          <p:nvPr/>
        </p:nvSpPr>
        <p:spPr>
          <a:xfrm>
            <a:off x="12334320" y="6715080"/>
            <a:ext cx="63576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Microsoft Sans Serif"/>
              </a:rPr>
              <a:t>and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4" name="object 17"/>
          <p:cNvSpPr/>
          <p:nvPr/>
        </p:nvSpPr>
        <p:spPr>
          <a:xfrm>
            <a:off x="14622480" y="6715080"/>
            <a:ext cx="3299040" cy="125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13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2700" spc="-2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Microsoft Sans Serif"/>
              </a:rPr>
              <a:t>this</a:t>
            </a:r>
            <a:r>
              <a:rPr b="0" lang="en-IN" sz="27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mathematical</a:t>
            </a:r>
            <a:endParaRPr b="0" lang="en-IN" sz="270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60"/>
              </a:spcBef>
              <a:buNone/>
            </a:pPr>
            <a:r>
              <a:rPr b="0" lang="en-IN" sz="2700" spc="77" strike="noStrike">
                <a:solidFill>
                  <a:srgbClr val="ffffff"/>
                </a:solidFill>
                <a:latin typeface="Microsoft Sans Serif"/>
              </a:rPr>
              <a:t>tool.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5" name="object 18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77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8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79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0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81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2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929280" y="1014480"/>
            <a:ext cx="3432960" cy="237564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 indent="3744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23" strike="noStrike">
                <a:solidFill>
                  <a:srgbClr val="ffffff"/>
                </a:solidFill>
                <a:latin typeface="Cambria"/>
              </a:rPr>
              <a:t>Properties</a:t>
            </a:r>
            <a:r>
              <a:rPr b="0" lang="en-IN" sz="44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3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4400" spc="242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84" name="object 10" descr=""/>
          <p:cNvPicPr/>
          <p:nvPr/>
        </p:nvPicPr>
        <p:blipFill>
          <a:blip r:embed="rId2"/>
          <a:stretch/>
        </p:blipFill>
        <p:spPr>
          <a:xfrm>
            <a:off x="8064000" y="2911680"/>
            <a:ext cx="1814040" cy="386640"/>
          </a:xfrm>
          <a:prstGeom prst="rect">
            <a:avLst/>
          </a:prstGeom>
          <a:ln w="0">
            <a:noFill/>
          </a:ln>
        </p:spPr>
      </p:pic>
      <p:pic>
        <p:nvPicPr>
          <p:cNvPr id="185" name="object 11" descr=""/>
          <p:cNvPicPr/>
          <p:nvPr/>
        </p:nvPicPr>
        <p:blipFill>
          <a:blip r:embed="rId3"/>
          <a:stretch/>
        </p:blipFill>
        <p:spPr>
          <a:xfrm>
            <a:off x="3890520" y="3826080"/>
            <a:ext cx="1908720" cy="299520"/>
          </a:xfrm>
          <a:prstGeom prst="rect">
            <a:avLst/>
          </a:prstGeom>
          <a:ln w="0">
            <a:noFill/>
          </a:ln>
        </p:spPr>
      </p:pic>
      <p:pic>
        <p:nvPicPr>
          <p:cNvPr id="186" name="object 12" descr=""/>
          <p:cNvPicPr/>
          <p:nvPr/>
        </p:nvPicPr>
        <p:blipFill>
          <a:blip r:embed="rId4"/>
          <a:stretch/>
        </p:blipFill>
        <p:spPr>
          <a:xfrm>
            <a:off x="7237800" y="4283280"/>
            <a:ext cx="2995200" cy="299520"/>
          </a:xfrm>
          <a:prstGeom prst="rect">
            <a:avLst/>
          </a:prstGeom>
          <a:ln w="0">
            <a:noFill/>
          </a:ln>
        </p:spPr>
      </p:pic>
      <p:sp>
        <p:nvSpPr>
          <p:cNvPr id="187" name="object 13"/>
          <p:cNvSpPr/>
          <p:nvPr/>
        </p:nvSpPr>
        <p:spPr>
          <a:xfrm>
            <a:off x="3918240" y="2814120"/>
            <a:ext cx="643140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94400" indent="49032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94" strike="noStrike">
                <a:solidFill>
                  <a:srgbClr val="ffffff"/>
                </a:solidFill>
                <a:latin typeface="Microsoft Sans Serif"/>
              </a:rPr>
              <a:t>Understanding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3000" spc="117" strike="noStrike">
                <a:solidFill>
                  <a:srgbClr val="ffffff"/>
                </a:solidFill>
                <a:latin typeface="Microsoft Sans Serif"/>
              </a:rPr>
              <a:t>of function</a:t>
            </a:r>
            <a:r>
              <a:rPr b="0" lang="en-IN" sz="30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30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30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crucial.</a:t>
            </a:r>
            <a:r>
              <a:rPr b="0" lang="en-IN" sz="3000" spc="5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Microsoft Sans Serif"/>
              </a:rPr>
              <a:t>It</a:t>
            </a:r>
            <a:r>
              <a:rPr b="0" lang="en-IN" sz="3000" spc="4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Microsoft Sans Serif"/>
              </a:rPr>
              <a:t>is</a:t>
            </a:r>
            <a:endParaRPr b="0" lang="en-IN" sz="3000" spc="-1" strike="noStrike">
              <a:latin typeface="Arial"/>
            </a:endParaRPr>
          </a:p>
          <a:p>
            <a:pPr marL="194400" indent="4903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,</a:t>
            </a:r>
            <a:r>
              <a:rPr b="0" lang="en-IN" sz="3000" spc="-10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meaning</a:t>
            </a:r>
            <a:r>
              <a:rPr b="0" lang="en-IN" sz="3000" spc="-4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(f</a:t>
            </a:r>
            <a:r>
              <a:rPr b="0" lang="en-IN" sz="3000" spc="-4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71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g)</a:t>
            </a:r>
            <a:r>
              <a:rPr b="0" lang="en-IN" sz="3000" spc="-4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71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162" strike="noStrike">
                <a:solidFill>
                  <a:srgbClr val="ffffff"/>
                </a:solidFill>
                <a:latin typeface="Microsoft Sans Serif"/>
              </a:rPr>
              <a:t>h</a:t>
            </a:r>
            <a:r>
              <a:rPr b="0" lang="en-IN" sz="3000" spc="-4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=</a:t>
            </a:r>
            <a:r>
              <a:rPr b="0" lang="en-IN" sz="3000" spc="-4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62" strike="noStrike">
                <a:solidFill>
                  <a:srgbClr val="ffffff"/>
                </a:solidFill>
                <a:latin typeface="Microsoft Sans Serif"/>
              </a:rPr>
              <a:t>f</a:t>
            </a:r>
            <a:r>
              <a:rPr b="0" lang="en-IN" sz="3000" spc="-4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71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Microsoft Sans Serif"/>
              </a:rPr>
              <a:t>(g</a:t>
            </a:r>
            <a:endParaRPr b="0" lang="en-IN" sz="3000" spc="-1" strike="noStrike">
              <a:latin typeface="Arial"/>
            </a:endParaRPr>
          </a:p>
          <a:p>
            <a:pPr marL="474840" indent="-4629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65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h).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Microsoft Sans Serif"/>
              </a:rPr>
              <a:t>However,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37" strike="noStrike">
                <a:solidFill>
                  <a:srgbClr val="ffffff"/>
                </a:solidFill>
                <a:latin typeface="Microsoft Sans Serif"/>
              </a:rPr>
              <a:t>it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3000" spc="-97" strike="noStrike">
                <a:solidFill>
                  <a:srgbClr val="ffffff"/>
                </a:solidFill>
                <a:latin typeface="Microsoft Sans Serif"/>
              </a:rPr>
              <a:t>,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as</a:t>
            </a:r>
            <a:r>
              <a:rPr b="0" lang="en-IN" sz="3000" spc="-6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62" strike="noStrike">
                <a:solidFill>
                  <a:srgbClr val="ffffff"/>
                </a:solidFill>
                <a:latin typeface="Microsoft Sans Serif"/>
              </a:rPr>
              <a:t>f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71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g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Microsoft Sans Serif"/>
              </a:rPr>
              <a:t>does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68" strike="noStrike">
                <a:solidFill>
                  <a:srgbClr val="ffffff"/>
                </a:solidFill>
                <a:latin typeface="Microsoft Sans Serif"/>
              </a:rPr>
              <a:t>not</a:t>
            </a:r>
            <a:r>
              <a:rPr b="0" lang="en-IN" sz="3000" spc="-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Microsoft Sans Serif"/>
              </a:rPr>
              <a:t>equal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g</a:t>
            </a:r>
            <a:r>
              <a:rPr b="0" lang="en-IN" sz="3000" spc="-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562" strike="noStrike">
                <a:solidFill>
                  <a:srgbClr val="ffffff"/>
                </a:solidFill>
                <a:latin typeface="Lucida Sans Unicode"/>
              </a:rPr>
              <a:t>∘</a:t>
            </a:r>
            <a:r>
              <a:rPr b="0" lang="en-IN" sz="3000" spc="-171" strike="noStrike">
                <a:solidFill>
                  <a:srgbClr val="ffffff"/>
                </a:solidFill>
                <a:latin typeface="Lucida Sans Unicode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Microsoft Sans Serif"/>
              </a:rPr>
              <a:t>f.</a:t>
            </a:r>
            <a:r>
              <a:rPr b="0" lang="en-IN" sz="3000" spc="-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2" strike="noStrike">
                <a:solidFill>
                  <a:srgbClr val="ffffff"/>
                </a:solidFill>
                <a:latin typeface="Microsoft Sans Serif"/>
              </a:rPr>
              <a:t>These </a:t>
            </a:r>
            <a:r>
              <a:rPr b="0" lang="en-IN" sz="3000" spc="111" strike="noStrike">
                <a:solidFill>
                  <a:srgbClr val="ffffff"/>
                </a:solidFill>
                <a:latin typeface="Microsoft Sans Serif"/>
              </a:rPr>
              <a:t>properties</a:t>
            </a:r>
            <a:r>
              <a:rPr b="0" lang="en-IN" sz="30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guide</a:t>
            </a:r>
            <a:r>
              <a:rPr b="0" lang="en-IN" sz="30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us</a:t>
            </a:r>
            <a:r>
              <a:rPr b="0" lang="en-IN" sz="30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30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43" strike="noStrike">
                <a:solidFill>
                  <a:srgbClr val="ffffff"/>
                </a:solidFill>
                <a:latin typeface="Microsoft Sans Serif"/>
              </a:rPr>
              <a:t>effectively </a:t>
            </a:r>
            <a:r>
              <a:rPr b="0" lang="en-IN" sz="3000" spc="52" strike="noStrike">
                <a:solidFill>
                  <a:srgbClr val="ffffff"/>
                </a:solidFill>
                <a:latin typeface="Microsoft Sans Serif"/>
              </a:rPr>
              <a:t>using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30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Microsoft Sans Serif"/>
              </a:rPr>
              <a:t>problem-</a:t>
            </a:r>
            <a:endParaRPr b="0" lang="en-IN" sz="3000" spc="-1" strike="noStrike">
              <a:latin typeface="Arial"/>
            </a:endParaRPr>
          </a:p>
          <a:p>
            <a:pPr marL="474840" indent="-4629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2" strike="noStrike">
                <a:solidFill>
                  <a:srgbClr val="ffffff"/>
                </a:solidFill>
                <a:latin typeface="Microsoft Sans Serif"/>
              </a:rPr>
              <a:t>solving.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88" name="object 14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9" name="object 15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90" name="object 16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1" name="object 17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93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4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5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96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97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98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49360" y="1014480"/>
            <a:ext cx="3513240" cy="237564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92160" indent="-7992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Challenges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in </a:t>
            </a:r>
            <a:r>
              <a:rPr b="0" lang="en-IN" sz="4400" spc="242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200" name="object 10" descr=""/>
          <p:cNvPicPr/>
          <p:nvPr/>
        </p:nvPicPr>
        <p:blipFill>
          <a:blip r:embed="rId2"/>
          <a:stretch/>
        </p:blipFill>
        <p:spPr>
          <a:xfrm>
            <a:off x="4376160" y="3817080"/>
            <a:ext cx="1847160" cy="396360"/>
          </a:xfrm>
          <a:prstGeom prst="rect">
            <a:avLst/>
          </a:prstGeom>
          <a:ln w="0">
            <a:noFill/>
          </a:ln>
        </p:spPr>
      </p:pic>
      <p:pic>
        <p:nvPicPr>
          <p:cNvPr id="201" name="object 11" descr=""/>
          <p:cNvPicPr/>
          <p:nvPr/>
        </p:nvPicPr>
        <p:blipFill>
          <a:blip r:embed="rId3"/>
          <a:stretch/>
        </p:blipFill>
        <p:spPr>
          <a:xfrm>
            <a:off x="6858720" y="6100920"/>
            <a:ext cx="926640" cy="310680"/>
          </a:xfrm>
          <a:prstGeom prst="rect">
            <a:avLst/>
          </a:prstGeom>
          <a:ln w="0">
            <a:noFill/>
          </a:ln>
        </p:spPr>
      </p:pic>
      <p:sp>
        <p:nvSpPr>
          <p:cNvPr id="202" name="object 12"/>
          <p:cNvSpPr/>
          <p:nvPr/>
        </p:nvSpPr>
        <p:spPr>
          <a:xfrm>
            <a:off x="4262760" y="2814120"/>
            <a:ext cx="6088680" cy="41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047240" indent="-2127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While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Microsoft Sans Serif"/>
              </a:rPr>
              <a:t>function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Microsoft Sans Serif"/>
              </a:rPr>
              <a:t>composition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Microsoft Sans Serif"/>
              </a:rPr>
              <a:t>is </a:t>
            </a:r>
            <a:r>
              <a:rPr b="0" lang="en-IN" sz="3000" spc="109" strike="noStrike">
                <a:solidFill>
                  <a:srgbClr val="ffffff"/>
                </a:solidFill>
                <a:latin typeface="Microsoft Sans Serif"/>
              </a:rPr>
              <a:t>powerful,</a:t>
            </a:r>
            <a:r>
              <a:rPr b="0" lang="en-IN" sz="3000" spc="3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37" strike="noStrike">
                <a:solidFill>
                  <a:srgbClr val="ffffff"/>
                </a:solidFill>
                <a:latin typeface="Microsoft Sans Serif"/>
              </a:rPr>
              <a:t>it</a:t>
            </a:r>
            <a:r>
              <a:rPr b="0" lang="en-IN" sz="3000" spc="4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can</a:t>
            </a:r>
            <a:r>
              <a:rPr b="0" lang="en-IN" sz="3000" spc="38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also</a:t>
            </a:r>
            <a:r>
              <a:rPr b="0" lang="en-IN" sz="3000" spc="43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present</a:t>
            </a:r>
            <a:endParaRPr b="0" lang="en-IN" sz="3000" spc="-1" strike="noStrike">
              <a:latin typeface="Arial"/>
            </a:endParaRPr>
          </a:p>
          <a:p>
            <a:pPr marL="12600" indent="19501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.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Identifying</a:t>
            </a:r>
            <a:r>
              <a:rPr b="0" lang="en-IN" sz="3000" spc="-3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34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3000" spc="-3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Microsoft Sans Serif"/>
              </a:rPr>
              <a:t>correct </a:t>
            </a:r>
            <a:r>
              <a:rPr b="0" lang="en-IN" sz="3000" spc="148" strike="noStrike">
                <a:solidFill>
                  <a:srgbClr val="ffffff"/>
                </a:solidFill>
                <a:latin typeface="Microsoft Sans Serif"/>
              </a:rPr>
              <a:t>order</a:t>
            </a:r>
            <a:r>
              <a:rPr b="0" lang="en-IN" sz="30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43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Microsoft Sans Serif"/>
              </a:rPr>
              <a:t>functions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ensuring </a:t>
            </a:r>
            <a:r>
              <a:rPr b="0" lang="en-IN" sz="3000" spc="134" strike="noStrike">
                <a:solidFill>
                  <a:srgbClr val="ffffff"/>
                </a:solidFill>
                <a:latin typeface="Microsoft Sans Serif"/>
              </a:rPr>
              <a:t>their</a:t>
            </a:r>
            <a:r>
              <a:rPr b="0" lang="en-IN" sz="30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Microsoft Sans Serif"/>
              </a:rPr>
              <a:t>compatibility</a:t>
            </a:r>
            <a:r>
              <a:rPr b="0" lang="en-IN" sz="3000" spc="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can</a:t>
            </a:r>
            <a:r>
              <a:rPr b="0" lang="en-IN" sz="3000" spc="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be</a:t>
            </a:r>
            <a:r>
              <a:rPr b="0" lang="en-IN" sz="3000" spc="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Microsoft Sans Serif"/>
              </a:rPr>
              <a:t>tricky. </a:t>
            </a:r>
            <a:r>
              <a:rPr b="0" lang="en-IN" sz="3000" spc="43" strike="noStrike">
                <a:solidFill>
                  <a:srgbClr val="ffffff"/>
                </a:solidFill>
                <a:latin typeface="Microsoft Sans Serif"/>
              </a:rPr>
              <a:t>Embracing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Microsoft Sans Serif"/>
              </a:rPr>
              <a:t>these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challenges</a:t>
            </a: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Microsoft Sans Serif"/>
              </a:rPr>
              <a:t>can </a:t>
            </a:r>
            <a:r>
              <a:rPr b="0" lang="en-IN" sz="3000" spc="58" strike="noStrike">
                <a:solidFill>
                  <a:srgbClr val="ffffff"/>
                </a:solidFill>
                <a:latin typeface="Microsoft Sans Serif"/>
              </a:rPr>
              <a:t>lead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74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Microsoft Sans Serif"/>
              </a:rPr>
              <a:t>deeper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Microsoft Sans Serif"/>
              </a:rPr>
              <a:t>understanding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Microsoft Sans Serif"/>
              </a:rPr>
              <a:t>and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203" name="object 13"/>
          <p:cNvSpPr/>
          <p:nvPr/>
        </p:nvSpPr>
        <p:spPr>
          <a:xfrm>
            <a:off x="4084560" y="6014520"/>
            <a:ext cx="2671200" cy="92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89" strike="noStrike">
                <a:solidFill>
                  <a:srgbClr val="ffffff"/>
                </a:solidFill>
                <a:latin typeface="Microsoft Sans Serif"/>
              </a:rPr>
              <a:t>mastery</a:t>
            </a:r>
            <a:r>
              <a:rPr b="0" lang="en-IN" sz="30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143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30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Microsoft Sans Serif"/>
              </a:rPr>
              <a:t>this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204" name="object 14"/>
          <p:cNvSpPr/>
          <p:nvPr/>
        </p:nvSpPr>
        <p:spPr>
          <a:xfrm>
            <a:off x="7888680" y="6014520"/>
            <a:ext cx="2460960" cy="183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570240" indent="-558000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83" strike="noStrike">
                <a:solidFill>
                  <a:srgbClr val="ffffff"/>
                </a:solidFill>
                <a:latin typeface="Microsoft Sans Serif"/>
              </a:rPr>
              <a:t>mathematical </a:t>
            </a:r>
            <a:r>
              <a:rPr b="0" lang="en-IN" sz="3000" spc="72" strike="noStrike">
                <a:solidFill>
                  <a:srgbClr val="ffffff"/>
                </a:solidFill>
                <a:latin typeface="Microsoft Sans Serif"/>
              </a:rPr>
              <a:t>technique.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205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206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207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210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12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213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6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7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18" name="object 11" descr=""/>
          <p:cNvPicPr/>
          <p:nvPr/>
        </p:nvPicPr>
        <p:blipFill>
          <a:blip r:embed="rId1"/>
          <a:stretch/>
        </p:blipFill>
        <p:spPr>
          <a:xfrm>
            <a:off x="7156080" y="3964680"/>
            <a:ext cx="4406400" cy="468000"/>
          </a:xfrm>
          <a:prstGeom prst="rect">
            <a:avLst/>
          </a:prstGeom>
          <a:ln w="0">
            <a:noFill/>
          </a:ln>
        </p:spPr>
      </p:pic>
      <p:pic>
        <p:nvPicPr>
          <p:cNvPr id="219" name="object 12" descr=""/>
          <p:cNvPicPr/>
          <p:nvPr/>
        </p:nvPicPr>
        <p:blipFill>
          <a:blip r:embed="rId2"/>
          <a:stretch/>
        </p:blipFill>
        <p:spPr>
          <a:xfrm>
            <a:off x="12107520" y="6650640"/>
            <a:ext cx="1566720" cy="365040"/>
          </a:xfrm>
          <a:prstGeom prst="rect">
            <a:avLst/>
          </a:prstGeom>
          <a:ln w="0">
            <a:noFill/>
          </a:ln>
        </p:spPr>
      </p:pic>
      <p:sp>
        <p:nvSpPr>
          <p:cNvPr id="220" name="PlaceHolder 1"/>
          <p:cNvSpPr>
            <a:spLocks noGrp="1"/>
          </p:cNvSpPr>
          <p:nvPr>
            <p:ph/>
          </p:nvPr>
        </p:nvSpPr>
        <p:spPr>
          <a:xfrm>
            <a:off x="4062600" y="3865320"/>
            <a:ext cx="10146240" cy="58957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240" indent="-720" algn="ct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500" spc="94" strike="noStrike">
                <a:solidFill>
                  <a:srgbClr val="ffffff"/>
                </a:solidFill>
                <a:latin typeface="Microsoft Sans Serif"/>
              </a:rPr>
              <a:t>In</a:t>
            </a:r>
            <a:r>
              <a:rPr b="0" lang="en-IN" sz="3500" spc="-26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58" strike="noStrike">
                <a:solidFill>
                  <a:srgbClr val="ffffff"/>
                </a:solidFill>
                <a:latin typeface="Microsoft Sans Serif"/>
              </a:rPr>
              <a:t>conclusion,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is</a:t>
            </a:r>
            <a:r>
              <a:rPr b="0" lang="en-IN" sz="35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a</a:t>
            </a:r>
            <a:r>
              <a:rPr b="0" lang="en-IN" sz="3500" spc="-15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38" strike="noStrike">
                <a:solidFill>
                  <a:srgbClr val="ffffff"/>
                </a:solidFill>
                <a:latin typeface="Microsoft Sans Serif"/>
              </a:rPr>
              <a:t>magical </a:t>
            </a:r>
            <a:r>
              <a:rPr b="0" lang="en-IN" sz="3500" spc="134" strike="noStrike">
                <a:solidFill>
                  <a:srgbClr val="ffffff"/>
                </a:solidFill>
                <a:latin typeface="Microsoft Sans Serif"/>
              </a:rPr>
              <a:t>blend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Microsoft Sans Serif"/>
              </a:rPr>
              <a:t>creativity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Microsoft Sans Serif"/>
              </a:rPr>
              <a:t>mathematics.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Microsoft Sans Serif"/>
              </a:rPr>
              <a:t>It </a:t>
            </a:r>
            <a:r>
              <a:rPr b="0" lang="en-IN" sz="3500" spc="137" strike="noStrike">
                <a:solidFill>
                  <a:srgbClr val="ffffff"/>
                </a:solidFill>
                <a:latin typeface="Microsoft Sans Serif"/>
              </a:rPr>
              <a:t>empowers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Microsoft Sans Serif"/>
              </a:rPr>
              <a:t>us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208" strike="noStrike">
                <a:solidFill>
                  <a:srgbClr val="ffffff"/>
                </a:solidFill>
                <a:latin typeface="Microsoft Sans Serif"/>
              </a:rPr>
              <a:t>to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Microsoft Sans Serif"/>
              </a:rPr>
              <a:t>create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Microsoft Sans Serif"/>
              </a:rPr>
              <a:t>new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Microsoft Sans Serif"/>
              </a:rPr>
              <a:t>functions,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-12" strike="noStrike">
                <a:solidFill>
                  <a:srgbClr val="ffffff"/>
                </a:solidFill>
                <a:latin typeface="Microsoft Sans Serif"/>
              </a:rPr>
              <a:t>solve </a:t>
            </a:r>
            <a:r>
              <a:rPr b="0" lang="en-IN" sz="3500" spc="109" strike="noStrike">
                <a:solidFill>
                  <a:srgbClr val="ffffff"/>
                </a:solidFill>
                <a:latin typeface="Microsoft Sans Serif"/>
              </a:rPr>
              <a:t>complex</a:t>
            </a:r>
            <a:r>
              <a:rPr b="0" lang="en-IN" sz="35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17" strike="noStrike">
                <a:solidFill>
                  <a:srgbClr val="ffffff"/>
                </a:solidFill>
                <a:latin typeface="Microsoft Sans Serif"/>
              </a:rPr>
              <a:t>problems,</a:t>
            </a:r>
            <a:r>
              <a:rPr b="0" lang="en-IN" sz="35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3500" spc="69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visualize</a:t>
            </a:r>
            <a:r>
              <a:rPr b="0" lang="en-IN" sz="3500" spc="7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Microsoft Sans Serif"/>
              </a:rPr>
              <a:t>relationships </a:t>
            </a:r>
            <a:r>
              <a:rPr b="0" lang="en-IN" sz="3500" spc="123" strike="noStrike">
                <a:solidFill>
                  <a:srgbClr val="ffffff"/>
                </a:solidFill>
                <a:latin typeface="Microsoft Sans Serif"/>
              </a:rPr>
              <a:t>between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Microsoft Sans Serif"/>
              </a:rPr>
              <a:t>variables.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49" strike="noStrike">
                <a:solidFill>
                  <a:srgbClr val="ffffff"/>
                </a:solidFill>
                <a:latin typeface="Microsoft Sans Serif"/>
              </a:rPr>
              <a:t>Embrace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57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Microsoft Sans Serif"/>
              </a:rPr>
              <a:t>art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Microsoft Sans Serif"/>
              </a:rPr>
              <a:t>of </a:t>
            </a:r>
            <a:r>
              <a:rPr b="0" lang="en-IN" sz="3500" spc="111" strike="noStrike">
                <a:solidFill>
                  <a:srgbClr val="ffffff"/>
                </a:solidFill>
                <a:latin typeface="Microsoft Sans Serif"/>
              </a:rPr>
              <a:t>composition,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Microsoft Sans Serif"/>
              </a:rPr>
              <a:t>and</a:t>
            </a:r>
            <a:r>
              <a:rPr b="0" lang="en-IN" sz="35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17" strike="noStrike">
                <a:solidFill>
                  <a:srgbClr val="ffffff"/>
                </a:solidFill>
                <a:latin typeface="Microsoft Sans Serif"/>
              </a:rPr>
              <a:t>let</a:t>
            </a:r>
            <a:r>
              <a:rPr b="0" lang="en-IN" sz="35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Microsoft Sans Serif"/>
              </a:rPr>
              <a:t>your</a:t>
            </a:r>
            <a:r>
              <a:rPr b="0" lang="en-IN" sz="3500" spc="4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Microsoft Sans Serif"/>
              </a:rPr>
              <a:t>imagination</a:t>
            </a:r>
            <a:r>
              <a:rPr b="0" lang="en-IN" sz="3500" spc="-1" strike="noStrike">
                <a:solidFill>
                  <a:srgbClr val="ffffff"/>
                </a:solidFill>
                <a:latin typeface="Microsoft Sans Serif"/>
              </a:rPr>
              <a:t>	</a:t>
            </a:r>
            <a:r>
              <a:rPr b="0" lang="en-IN" sz="3500" spc="109" strike="noStrike">
                <a:solidFill>
                  <a:srgbClr val="ffffff"/>
                </a:solidFill>
                <a:latin typeface="Microsoft Sans Serif"/>
              </a:rPr>
              <a:t>in </a:t>
            </a:r>
            <a:r>
              <a:rPr b="0" lang="en-IN" sz="3500" spc="157" strike="noStrike">
                <a:solidFill>
                  <a:srgbClr val="ffffff"/>
                </a:solidFill>
                <a:latin typeface="Microsoft Sans Serif"/>
              </a:rPr>
              <a:t>the</a:t>
            </a:r>
            <a:r>
              <a:rPr b="0" lang="en-IN" sz="35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80" strike="noStrike">
                <a:solidFill>
                  <a:srgbClr val="ffffff"/>
                </a:solidFill>
                <a:latin typeface="Microsoft Sans Serif"/>
              </a:rPr>
              <a:t>world</a:t>
            </a:r>
            <a:r>
              <a:rPr b="0" lang="en-IN" sz="3500" spc="-12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Microsoft Sans Serif"/>
              </a:rPr>
              <a:t>of</a:t>
            </a:r>
            <a:r>
              <a:rPr b="0" lang="en-IN" sz="3500" spc="-7" strike="noStrike">
                <a:solidFill>
                  <a:srgbClr val="ffffff"/>
                </a:solidFill>
                <a:latin typeface="Microsoft Sans Serif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Microsoft Sans Serif"/>
              </a:rPr>
              <a:t>mathematics!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title"/>
          </p:nvPr>
        </p:nvSpPr>
        <p:spPr>
          <a:xfrm>
            <a:off x="624240" y="1014480"/>
            <a:ext cx="11407320" cy="2952000"/>
          </a:xfrm>
          <a:prstGeom prst="rect">
            <a:avLst/>
          </a:prstGeom>
          <a:noFill/>
          <a:ln w="0">
            <a:noFill/>
          </a:ln>
        </p:spPr>
        <p:txBody>
          <a:bodyPr lIns="0" rIns="0" tIns="1091880" bIns="0" anchor="t">
            <a:noAutofit/>
          </a:bodyPr>
          <a:p>
            <a:pPr marL="6297120" indent="-134172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37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485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73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4850" spc="267" strike="noStrike">
                <a:solidFill>
                  <a:srgbClr val="ffffff"/>
                </a:solidFill>
                <a:latin typeface="Cambria"/>
              </a:rPr>
              <a:t>Composition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22" name="object 15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2024-12-18T06:43:37Z</dcterms:created>
  <dc:creator/>
  <dc:description/>
  <dc:language>en-IN</dc:language>
  <cp:lastModifiedBy/>
  <dcterms:modified xsi:type="dcterms:W3CDTF">2025-01-02T11:29:45Z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