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3.png" ContentType="image/png"/>
  <Override PartName="/ppt/media/image22.png" ContentType="image/png"/>
  <Override PartName="/ppt/media/image21.jpeg" ContentType="image/jpeg"/>
  <Override PartName="/ppt/media/image19.png" ContentType="image/png"/>
  <Override PartName="/ppt/media/image20.png" ContentType="image/png"/>
  <Override PartName="/ppt/media/image18.png" ContentType="image/png"/>
  <Override PartName="/ppt/media/image28.png" ContentType="image/png"/>
  <Override PartName="/ppt/media/image29.jpeg" ContentType="image/jpeg"/>
  <Override PartName="/ppt/media/image30.png" ContentType="image/png"/>
  <Override PartName="/ppt/media/image10.png" ContentType="image/png"/>
  <Override PartName="/ppt/media/image5.png" ContentType="image/png"/>
  <Override PartName="/ppt/media/image35.png" ContentType="image/png"/>
  <Override PartName="/ppt/media/image6.png" ContentType="image/png"/>
  <Override PartName="/ppt/media/image11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26.png" ContentType="image/png"/>
  <Override PartName="/ppt/media/image32.png" ContentType="image/png"/>
  <Override PartName="/ppt/media/image2.png" ContentType="image/png"/>
  <Override PartName="/ppt/media/image25.png" ContentType="image/png"/>
  <Override PartName="/ppt/media/image31.png" ContentType="image/png"/>
  <Override PartName="/ppt/media/image1.png" ContentType="image/png"/>
  <Override PartName="/ppt/media/image24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923C95-A7FD-4341-B093-F6FDB780D23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1004472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218120" y="5840640"/>
            <a:ext cx="1004472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711CE6-EF85-44CA-B34B-C40B0931CE5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936540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218120" y="584064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365400" y="584064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5F385E-6E36-4831-91AA-E11A91B67B4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7614360" y="386532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1010960" y="386532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4218120" y="584064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7614360" y="584064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11010960" y="584064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C0BAF2-292A-4F79-A41C-11EFF754873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1D5AE72-23BE-4E4D-8ACE-96017ACEB3B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218120" y="3865320"/>
            <a:ext cx="1004472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3EF446F-1324-4511-BECC-38C3A78A43C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1004472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047C4C8-68AF-4F8F-AF0E-56553A53CB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490176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9365400" y="3865320"/>
            <a:ext cx="490176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A346C1D-254D-4CF0-A51D-78A95A06EF0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1CA4813-FE9D-4E1D-B14E-8FADA3B9B6D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531360" y="1799280"/>
            <a:ext cx="11885760" cy="9336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7A567D4-95FB-4C44-88E1-7FEAEDB5DCE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9365400" y="3865320"/>
            <a:ext cx="490176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218120" y="584064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895FB05-F9AE-45A3-AC4C-F58621F4C96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218120" y="3865320"/>
            <a:ext cx="1004472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CC731C-BF12-4AC7-BC08-B92BC4BAAC9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490176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936540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9365400" y="584064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3481947-694F-4656-8257-1395C638AF2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36540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218120" y="5840640"/>
            <a:ext cx="1004472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163CC2E-4D86-479D-8462-8FFF1F7569D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1004472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218120" y="5840640"/>
            <a:ext cx="1004472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6F6462E-C9EE-4ED8-B84E-B6F1AED843F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936540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218120" y="584064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9365400" y="584064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F54D56B-C6CA-4834-8219-831AB7932DC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7614360" y="386532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1010960" y="386532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218120" y="584064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7614360" y="584064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11010960" y="5840640"/>
            <a:ext cx="3234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B5F712A-4125-4A86-9CEA-4323EB16158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1004472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9418D6-7547-4085-998E-7963611D5FF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490176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365400" y="3865320"/>
            <a:ext cx="490176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F5582C-302E-4860-9EB5-AC22E3DF283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B94BF4-9A31-468F-88DE-E1B06C36D22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531360" y="1799280"/>
            <a:ext cx="11885760" cy="9336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D4AF4D-1D0D-4199-8CD4-A1BF7F061EE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9365400" y="3865320"/>
            <a:ext cx="490176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218120" y="584064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0981A6-3C79-4F49-B377-5A504E7E554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490176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936540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9365400" y="584064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E74F82-89B4-497D-80DE-049AF208098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21812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365400" y="3865320"/>
            <a:ext cx="490176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218120" y="5840640"/>
            <a:ext cx="1004472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52E8BB-0056-4C37-B965-8E8B547AC4E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 hidden="1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7"/>
          <p:cNvSpPr/>
          <p:nvPr/>
        </p:nvSpPr>
        <p:spPr>
          <a:xfrm>
            <a:off x="15855120" y="5907600"/>
            <a:ext cx="2432880" cy="3476160"/>
          </a:xfrm>
          <a:custGeom>
            <a:avLst/>
            <a:gdLst/>
            <a:ah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8"/>
          <p:cNvSpPr/>
          <p:nvPr/>
        </p:nvSpPr>
        <p:spPr>
          <a:xfrm>
            <a:off x="8716680" y="8595360"/>
            <a:ext cx="2892240" cy="1692000"/>
          </a:xfrm>
          <a:custGeom>
            <a:avLst/>
            <a:gdLst/>
            <a:ah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19"/>
          <p:cNvSpPr/>
          <p:nvPr/>
        </p:nvSpPr>
        <p:spPr>
          <a:xfrm>
            <a:off x="8132400" y="8057520"/>
            <a:ext cx="2371320" cy="2229840"/>
          </a:xfrm>
          <a:custGeom>
            <a:avLst/>
            <a:gdLst/>
            <a:ah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0"/>
          <p:cNvSpPr/>
          <p:nvPr/>
        </p:nvSpPr>
        <p:spPr>
          <a:xfrm>
            <a:off x="11900160" y="6900120"/>
            <a:ext cx="5771880" cy="3386880"/>
          </a:xfrm>
          <a:custGeom>
            <a:avLst/>
            <a:gdLst/>
            <a:ah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1"/>
          <p:cNvSpPr/>
          <p:nvPr/>
        </p:nvSpPr>
        <p:spPr>
          <a:xfrm>
            <a:off x="0" y="0"/>
            <a:ext cx="2343960" cy="2505960"/>
          </a:xfrm>
          <a:custGeom>
            <a:avLst/>
            <a:gdLst/>
            <a:ah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EBF021C-1B99-4A2A-B62F-43084BC800FF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13050" spc="-1" strike="noStrike">
                <a:latin typeface="Calibri"/>
              </a:rPr>
              <a:t>Click to edit the title text format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218120" y="3865320"/>
            <a:ext cx="1004472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Click to edit the outline text format</a:t>
            </a:r>
            <a:endParaRPr b="0" lang="en-IN" sz="3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Second Outline Level</a:t>
            </a:r>
            <a:endParaRPr b="0" lang="en-IN" sz="3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Third Outline Level</a:t>
            </a:r>
            <a:endParaRPr b="0" lang="en-IN" sz="3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Fourth Outline Level</a:t>
            </a:r>
            <a:endParaRPr b="0" lang="en-IN" sz="3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Fifth Outline Level</a:t>
            </a:r>
            <a:endParaRPr b="0" lang="en-IN" sz="3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Sixth Outline Level</a:t>
            </a:r>
            <a:endParaRPr b="0" lang="en-IN" sz="3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Seventh Outline Level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4E575A8-4850-4D0C-A01F-C44388401EB6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image" Target="../media/image35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9.jpeg"/><Relationship Id="rId2" Type="http://schemas.openxmlformats.org/officeDocument/2006/relationships/image" Target="../media/image30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1.png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bject 2"/>
          <p:cNvSpPr/>
          <p:nvPr/>
        </p:nvSpPr>
        <p:spPr>
          <a:xfrm>
            <a:off x="473400" y="2598840"/>
            <a:ext cx="8166240" cy="42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16000" bIns="0" anchor="t">
            <a:spAutoFit/>
          </a:bodyPr>
          <a:p>
            <a:pPr marL="12600">
              <a:lnSpc>
                <a:spcPts val="8031"/>
              </a:lnSpc>
              <a:spcBef>
                <a:spcPts val="1701"/>
              </a:spcBef>
              <a:buNone/>
            </a:pPr>
            <a:r>
              <a:rPr b="0" lang="en-IN" sz="8000" spc="273" strike="noStrike">
                <a:solidFill>
                  <a:srgbClr val="ffffff"/>
                </a:solidFill>
                <a:latin typeface="Cambria"/>
              </a:rPr>
              <a:t>Trigonometry </a:t>
            </a:r>
            <a:r>
              <a:rPr b="0" lang="en-IN" sz="8000" spc="228" strike="noStrike">
                <a:solidFill>
                  <a:srgbClr val="ffffff"/>
                </a:solidFill>
                <a:latin typeface="Cambria"/>
              </a:rPr>
              <a:t>Unveiled:</a:t>
            </a:r>
            <a:r>
              <a:rPr b="0" lang="en-IN" sz="8000" spc="7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8000" spc="344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800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8000" spc="180" strike="noStrike">
                <a:solidFill>
                  <a:srgbClr val="ffffff"/>
                </a:solidFill>
                <a:latin typeface="Cambria"/>
              </a:rPr>
              <a:t>Art </a:t>
            </a:r>
            <a:r>
              <a:rPr b="0" lang="en-IN" sz="8000" spc="483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8000" spc="-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8000" spc="273" strike="noStrike">
                <a:solidFill>
                  <a:srgbClr val="ffffff"/>
                </a:solidFill>
                <a:latin typeface="Cambria"/>
              </a:rPr>
              <a:t>Angles</a:t>
            </a:r>
            <a:r>
              <a:rPr b="0" lang="en-IN" sz="8000" spc="28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8000" spc="347" strike="noStrike">
                <a:solidFill>
                  <a:srgbClr val="ffffff"/>
                </a:solidFill>
                <a:latin typeface="Cambria"/>
              </a:rPr>
              <a:t>and </a:t>
            </a:r>
            <a:r>
              <a:rPr b="0" lang="en-IN" sz="8000" spc="-197" strike="noStrike">
                <a:solidFill>
                  <a:srgbClr val="ffffff"/>
                </a:solidFill>
                <a:latin typeface="Cambria"/>
              </a:rPr>
              <a:t>W</a:t>
            </a:r>
            <a:r>
              <a:rPr b="0" lang="en-IN" sz="8000" spc="214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0" lang="en-IN" sz="8000" spc="180" strike="noStrike">
                <a:solidFill>
                  <a:srgbClr val="ffffff"/>
                </a:solidFill>
                <a:latin typeface="Cambria"/>
              </a:rPr>
              <a:t>v</a:t>
            </a:r>
            <a:r>
              <a:rPr b="0" lang="en-IN" sz="8000" spc="304" strike="noStrike">
                <a:solidFill>
                  <a:srgbClr val="ffffff"/>
                </a:solidFill>
                <a:latin typeface="Cambria"/>
              </a:rPr>
              <a:t>es</a:t>
            </a:r>
            <a:endParaRPr b="0" lang="en-IN" sz="8000" spc="-1" strike="noStrike">
              <a:latin typeface="Arial"/>
            </a:endParaRPr>
          </a:p>
        </p:txBody>
      </p:sp>
      <p:grpSp>
        <p:nvGrpSpPr>
          <p:cNvPr id="91" name="object 3"/>
          <p:cNvGrpSpPr/>
          <p:nvPr/>
        </p:nvGrpSpPr>
        <p:grpSpPr>
          <a:xfrm>
            <a:off x="9144360" y="0"/>
            <a:ext cx="9143280" cy="9380520"/>
            <a:chOff x="9144360" y="0"/>
            <a:chExt cx="9143280" cy="9380520"/>
          </a:xfrm>
        </p:grpSpPr>
        <p:pic>
          <p:nvPicPr>
            <p:cNvPr id="92" name="object 4" descr=""/>
            <p:cNvPicPr/>
            <p:nvPr/>
          </p:nvPicPr>
          <p:blipFill>
            <a:blip r:embed="rId1"/>
            <a:stretch/>
          </p:blipFill>
          <p:spPr>
            <a:xfrm>
              <a:off x="9144360" y="4056480"/>
              <a:ext cx="5324040" cy="5324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5" descr=""/>
            <p:cNvPicPr/>
            <p:nvPr/>
          </p:nvPicPr>
          <p:blipFill>
            <a:blip r:embed="rId2"/>
            <a:stretch/>
          </p:blipFill>
          <p:spPr>
            <a:xfrm>
              <a:off x="11809800" y="0"/>
              <a:ext cx="6477840" cy="740700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object 2"/>
          <p:cNvGrpSpPr/>
          <p:nvPr/>
        </p:nvGrpSpPr>
        <p:grpSpPr>
          <a:xfrm>
            <a:off x="9145080" y="1085040"/>
            <a:ext cx="9142920" cy="7595280"/>
            <a:chOff x="9145080" y="1085040"/>
            <a:chExt cx="9142920" cy="7595280"/>
          </a:xfrm>
        </p:grpSpPr>
        <p:sp>
          <p:nvSpPr>
            <p:cNvPr id="209" name="object 3"/>
            <p:cNvSpPr/>
            <p:nvPr/>
          </p:nvSpPr>
          <p:spPr>
            <a:xfrm>
              <a:off x="11162880" y="2232360"/>
              <a:ext cx="7125120" cy="6447960"/>
            </a:xfrm>
            <a:custGeom>
              <a:avLst/>
              <a:gdLst/>
              <a:ah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0" name="object 4"/>
            <p:cNvSpPr/>
            <p:nvPr/>
          </p:nvSpPr>
          <p:spPr>
            <a:xfrm>
              <a:off x="9902520" y="3247560"/>
              <a:ext cx="3096000" cy="3398760"/>
            </a:xfrm>
            <a:custGeom>
              <a:avLst/>
              <a:gdLst/>
              <a:ah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1" name="object 5"/>
            <p:cNvSpPr/>
            <p:nvPr/>
          </p:nvSpPr>
          <p:spPr>
            <a:xfrm>
              <a:off x="914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2" name="object 6"/>
            <p:cNvSpPr/>
            <p:nvPr/>
          </p:nvSpPr>
          <p:spPr>
            <a:xfrm>
              <a:off x="962748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3" name="object 7"/>
            <p:cNvSpPr/>
            <p:nvPr/>
          </p:nvSpPr>
          <p:spPr>
            <a:xfrm>
              <a:off x="13107600" y="1085040"/>
              <a:ext cx="3753720" cy="1771200"/>
            </a:xfrm>
            <a:custGeom>
              <a:avLst/>
              <a:gdLst/>
              <a:ah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4" name="object 8"/>
            <p:cNvSpPr/>
            <p:nvPr/>
          </p:nvSpPr>
          <p:spPr>
            <a:xfrm>
              <a:off x="13703040" y="1854000"/>
              <a:ext cx="143280" cy="429480"/>
            </a:xfrm>
            <a:custGeom>
              <a:avLst/>
              <a:gdLst/>
              <a:ah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5" name="object 9" descr=""/>
            <p:cNvPicPr/>
            <p:nvPr/>
          </p:nvPicPr>
          <p:blipFill>
            <a:blip r:embed="rId1"/>
            <a:stretch/>
          </p:blipFill>
          <p:spPr>
            <a:xfrm>
              <a:off x="13703040" y="1660320"/>
              <a:ext cx="142920" cy="14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6" name="object 10"/>
            <p:cNvSpPr/>
            <p:nvPr/>
          </p:nvSpPr>
          <p:spPr>
            <a:xfrm>
              <a:off x="1358244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7" name="object 11"/>
            <p:cNvSpPr/>
            <p:nvPr/>
          </p:nvSpPr>
          <p:spPr>
            <a:xfrm>
              <a:off x="1112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8" name="object 12"/>
            <p:cNvSpPr/>
            <p:nvPr/>
          </p:nvSpPr>
          <p:spPr>
            <a:xfrm>
              <a:off x="1160496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9" name="object 13" descr=""/>
            <p:cNvPicPr/>
            <p:nvPr/>
          </p:nvPicPr>
          <p:blipFill>
            <a:blip r:embed="rId2"/>
            <a:stretch/>
          </p:blipFill>
          <p:spPr>
            <a:xfrm>
              <a:off x="12135240" y="1756080"/>
              <a:ext cx="95040" cy="97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20" name="object 14"/>
            <p:cNvSpPr/>
            <p:nvPr/>
          </p:nvSpPr>
          <p:spPr>
            <a:xfrm>
              <a:off x="15647040" y="1635120"/>
              <a:ext cx="657000" cy="671400"/>
            </a:xfrm>
            <a:custGeom>
              <a:avLst/>
              <a:gdLst/>
              <a:ah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0160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7290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13050" spc="364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222" name="object 16"/>
          <p:cNvSpPr/>
          <p:nvPr/>
        </p:nvSpPr>
        <p:spPr>
          <a:xfrm>
            <a:off x="2738880" y="4456080"/>
            <a:ext cx="510552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6160" bIns="0" anchor="t">
            <a:spAutoFit/>
          </a:bodyPr>
          <a:p>
            <a:pPr marL="12600" algn="ctr">
              <a:lnSpc>
                <a:spcPts val="5250"/>
              </a:lnSpc>
              <a:spcBef>
                <a:spcPts val="1151"/>
              </a:spcBef>
              <a:buNone/>
            </a:pPr>
            <a:r>
              <a:rPr b="0" lang="en-IN" sz="5250" spc="497" strike="noStrike">
                <a:solidFill>
                  <a:srgbClr val="ffffff"/>
                </a:solidFill>
                <a:latin typeface="Cambria"/>
              </a:rPr>
              <a:t>Do</a:t>
            </a:r>
            <a:r>
              <a:rPr b="0" lang="en-IN" sz="52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94" strike="noStrike">
                <a:solidFill>
                  <a:srgbClr val="ffffff"/>
                </a:solidFill>
                <a:latin typeface="Cambria"/>
              </a:rPr>
              <a:t>you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23" strike="noStrike">
                <a:solidFill>
                  <a:srgbClr val="ffffff"/>
                </a:solidFill>
                <a:latin typeface="Cambria"/>
              </a:rPr>
              <a:t>have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4" strike="noStrike">
                <a:solidFill>
                  <a:srgbClr val="ffffff"/>
                </a:solidFill>
                <a:latin typeface="Cambria"/>
              </a:rPr>
              <a:t>any </a:t>
            </a:r>
            <a:r>
              <a:rPr b="0" lang="en-IN" sz="5250" spc="168" strike="noStrike">
                <a:solidFill>
                  <a:srgbClr val="ffffff"/>
                </a:solidFill>
                <a:latin typeface="Cambria"/>
              </a:rPr>
              <a:t>questions?</a:t>
            </a:r>
            <a:endParaRPr b="0" lang="en-IN" sz="5250" spc="-1" strike="noStrike">
              <a:latin typeface="Arial"/>
            </a:endParaRPr>
          </a:p>
          <a:p>
            <a:pPr marL="2520" algn="ctr">
              <a:lnSpc>
                <a:spcPts val="3365"/>
              </a:lnSpc>
              <a:spcBef>
                <a:spcPts val="3526"/>
              </a:spcBef>
              <a:buNone/>
            </a:pPr>
            <a:r>
              <a:rPr b="0" lang="en-IN" sz="3050" spc="69" strike="noStrike" u="sng">
                <a:solidFill>
                  <a:srgbClr val="ffffff"/>
                </a:solidFill>
                <a:uFillTx/>
                <a:latin typeface="Arial MT"/>
                <a:hlinkClick r:id="rId3"/>
              </a:rPr>
              <a:t>youremail@email.com</a:t>
            </a:r>
            <a:endParaRPr b="0" lang="en-IN" sz="3050" spc="-1" strike="noStrike">
              <a:latin typeface="Arial"/>
            </a:endParaRPr>
          </a:p>
          <a:p>
            <a:pPr marL="1800" algn="ctr">
              <a:lnSpc>
                <a:spcPts val="3076"/>
              </a:lnSpc>
              <a:buNone/>
            </a:pPr>
            <a:r>
              <a:rPr b="0" lang="en-IN" sz="3050" spc="-1" strike="noStrike">
                <a:solidFill>
                  <a:srgbClr val="ffffff"/>
                </a:solidFill>
                <a:latin typeface="Arial MT"/>
              </a:rPr>
              <a:t>+91</a:t>
            </a:r>
            <a:r>
              <a:rPr b="0" lang="en-IN" sz="305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50" spc="49" strike="noStrike">
                <a:solidFill>
                  <a:srgbClr val="ffffff"/>
                </a:solidFill>
                <a:latin typeface="Arial MT"/>
              </a:rPr>
              <a:t>620</a:t>
            </a:r>
            <a:r>
              <a:rPr b="0" lang="en-IN" sz="305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50" spc="49" strike="noStrike">
                <a:solidFill>
                  <a:srgbClr val="ffffff"/>
                </a:solidFill>
                <a:latin typeface="Arial MT"/>
              </a:rPr>
              <a:t>000</a:t>
            </a:r>
            <a:r>
              <a:rPr b="0" lang="en-IN" sz="305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50" spc="24" strike="noStrike">
                <a:solidFill>
                  <a:srgbClr val="ffffff"/>
                </a:solidFill>
                <a:latin typeface="Arial MT"/>
              </a:rPr>
              <a:t>838</a:t>
            </a:r>
            <a:endParaRPr b="0" lang="en-IN" sz="3050" spc="-1" strike="noStrike">
              <a:latin typeface="Arial"/>
            </a:endParaRPr>
          </a:p>
          <a:p>
            <a:pPr marL="488160" algn="ctr">
              <a:lnSpc>
                <a:spcPts val="3081"/>
              </a:lnSpc>
              <a:spcBef>
                <a:spcPts val="295"/>
              </a:spcBef>
              <a:buNone/>
            </a:pPr>
            <a:r>
              <a:rPr b="0" lang="en-IN" sz="3050" spc="94" strike="noStrike" u="sng">
                <a:solidFill>
                  <a:srgbClr val="ffffff"/>
                </a:solidFill>
                <a:uFillTx/>
                <a:latin typeface="Arial MT"/>
                <a:hlinkClick r:id="rId4"/>
              </a:rPr>
              <a:t>www.yourwebsite.com</a:t>
            </a:r>
            <a:r>
              <a:rPr b="0" lang="en-IN" sz="3050" spc="9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50" spc="69" strike="noStrike">
                <a:solidFill>
                  <a:srgbClr val="ffffff"/>
                </a:solidFill>
                <a:latin typeface="Arial MT"/>
              </a:rPr>
              <a:t>@yourusername</a:t>
            </a:r>
            <a:endParaRPr b="0" lang="en-IN" sz="3050" spc="-1" strike="noStrike">
              <a:latin typeface="Arial"/>
            </a:endParaRPr>
          </a:p>
        </p:txBody>
      </p:sp>
      <p:sp>
        <p:nvSpPr>
          <p:cNvPr id="223" name="object 17"/>
          <p:cNvSpPr/>
          <p:nvPr/>
        </p:nvSpPr>
        <p:spPr>
          <a:xfrm>
            <a:off x="2335320" y="4336200"/>
            <a:ext cx="5933880" cy="95040"/>
          </a:xfrm>
          <a:custGeom>
            <a:avLst/>
            <a:gdLst/>
            <a:ah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95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294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07"/>
                  </a:lnTo>
                  <a:lnTo>
                    <a:pt x="2938869" y="3168294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15"/>
                  </a:lnTo>
                  <a:lnTo>
                    <a:pt x="2371077" y="630301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98" name="object 6"/>
          <p:cNvGrpSpPr/>
          <p:nvPr/>
        </p:nvGrpSpPr>
        <p:grpSpPr>
          <a:xfrm>
            <a:off x="0" y="4062600"/>
            <a:ext cx="5446080" cy="6225120"/>
            <a:chOff x="0" y="4062600"/>
            <a:chExt cx="5446080" cy="6225120"/>
          </a:xfrm>
        </p:grpSpPr>
        <p:sp>
          <p:nvSpPr>
            <p:cNvPr id="99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01" name="object 9" descr=""/>
            <p:cNvPicPr/>
            <p:nvPr/>
          </p:nvPicPr>
          <p:blipFill>
            <a:blip r:embed="rId1"/>
            <a:stretch/>
          </p:blipFill>
          <p:spPr>
            <a:xfrm>
              <a:off x="4649040" y="6052320"/>
              <a:ext cx="797040" cy="2779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117520"/>
          </a:xfrm>
          <a:prstGeom prst="rect">
            <a:avLst/>
          </a:prstGeom>
          <a:noFill/>
          <a:ln w="0">
            <a:noFill/>
          </a:ln>
        </p:spPr>
        <p:txBody>
          <a:bodyPr lIns="0" rIns="0" tIns="397800" bIns="0" anchor="t">
            <a:noAutofit/>
          </a:bodyPr>
          <a:p>
            <a:pPr marL="2304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150" spc="214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0" lang="en-IN" sz="515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150" spc="208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0" lang="en-IN" sz="5150" spc="5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150" spc="174" strike="noStrike">
                <a:solidFill>
                  <a:srgbClr val="ffffff"/>
                </a:solidFill>
                <a:latin typeface="Cambria"/>
              </a:rPr>
              <a:t>Trigonometry</a:t>
            </a:r>
            <a:endParaRPr b="0" lang="en-IN" sz="5150" spc="-1" strike="noStrike">
              <a:latin typeface="Calibri"/>
            </a:endParaRPr>
          </a:p>
        </p:txBody>
      </p:sp>
      <p:pic>
        <p:nvPicPr>
          <p:cNvPr id="103" name="object 11" descr=""/>
          <p:cNvPicPr/>
          <p:nvPr/>
        </p:nvPicPr>
        <p:blipFill>
          <a:blip r:embed="rId2"/>
          <a:stretch/>
        </p:blipFill>
        <p:spPr>
          <a:xfrm>
            <a:off x="5865120" y="3994920"/>
            <a:ext cx="3638880" cy="35676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12" descr=""/>
          <p:cNvPicPr/>
          <p:nvPr/>
        </p:nvPicPr>
        <p:blipFill>
          <a:blip r:embed="rId3"/>
          <a:stretch/>
        </p:blipFill>
        <p:spPr>
          <a:xfrm>
            <a:off x="7896600" y="5642640"/>
            <a:ext cx="1012320" cy="356760"/>
          </a:xfrm>
          <a:prstGeom prst="rect">
            <a:avLst/>
          </a:prstGeom>
          <a:ln w="0">
            <a:noFill/>
          </a:ln>
        </p:spPr>
      </p:pic>
      <p:sp>
        <p:nvSpPr>
          <p:cNvPr id="105" name="object 13"/>
          <p:cNvSpPr/>
          <p:nvPr/>
        </p:nvSpPr>
        <p:spPr>
          <a:xfrm>
            <a:off x="7643520" y="4438800"/>
            <a:ext cx="443520" cy="243360"/>
          </a:xfrm>
          <a:custGeom>
            <a:avLst/>
            <a:gdLst/>
            <a:ahLst/>
            <a:rect l="l" t="t" r="r" b="b"/>
            <a:pathLst>
              <a:path w="443865" h="243839">
                <a:moveTo>
                  <a:pt x="161061" y="108419"/>
                </a:moveTo>
                <a:lnTo>
                  <a:pt x="160108" y="94551"/>
                </a:lnTo>
                <a:lnTo>
                  <a:pt x="159994" y="92849"/>
                </a:lnTo>
                <a:lnTo>
                  <a:pt x="159931" y="91884"/>
                </a:lnTo>
                <a:lnTo>
                  <a:pt x="156540" y="77673"/>
                </a:lnTo>
                <a:lnTo>
                  <a:pt x="155943" y="76441"/>
                </a:lnTo>
                <a:lnTo>
                  <a:pt x="155829" y="76187"/>
                </a:lnTo>
                <a:lnTo>
                  <a:pt x="150888" y="65811"/>
                </a:lnTo>
                <a:lnTo>
                  <a:pt x="106006" y="40563"/>
                </a:lnTo>
                <a:lnTo>
                  <a:pt x="89319" y="39509"/>
                </a:lnTo>
                <a:lnTo>
                  <a:pt x="80060" y="39814"/>
                </a:lnTo>
                <a:lnTo>
                  <a:pt x="36322" y="50228"/>
                </a:lnTo>
                <a:lnTo>
                  <a:pt x="17995" y="58686"/>
                </a:lnTo>
                <a:lnTo>
                  <a:pt x="31813" y="92849"/>
                </a:lnTo>
                <a:lnTo>
                  <a:pt x="40513" y="88760"/>
                </a:lnTo>
                <a:lnTo>
                  <a:pt x="48488" y="85267"/>
                </a:lnTo>
                <a:lnTo>
                  <a:pt x="87807" y="76187"/>
                </a:lnTo>
                <a:lnTo>
                  <a:pt x="98298" y="76187"/>
                </a:lnTo>
                <a:lnTo>
                  <a:pt x="119710" y="111925"/>
                </a:lnTo>
                <a:lnTo>
                  <a:pt x="119710" y="116370"/>
                </a:lnTo>
                <a:lnTo>
                  <a:pt x="119367" y="116395"/>
                </a:lnTo>
                <a:lnTo>
                  <a:pt x="119367" y="150190"/>
                </a:lnTo>
                <a:lnTo>
                  <a:pt x="119303" y="160489"/>
                </a:lnTo>
                <a:lnTo>
                  <a:pt x="118567" y="170243"/>
                </a:lnTo>
                <a:lnTo>
                  <a:pt x="118529" y="170815"/>
                </a:lnTo>
                <a:lnTo>
                  <a:pt x="90551" y="203885"/>
                </a:lnTo>
                <a:lnTo>
                  <a:pt x="70904" y="206781"/>
                </a:lnTo>
                <a:lnTo>
                  <a:pt x="62090" y="206781"/>
                </a:lnTo>
                <a:lnTo>
                  <a:pt x="55245" y="204889"/>
                </a:lnTo>
                <a:lnTo>
                  <a:pt x="45593" y="197294"/>
                </a:lnTo>
                <a:lnTo>
                  <a:pt x="43192" y="191300"/>
                </a:lnTo>
                <a:lnTo>
                  <a:pt x="43218" y="182753"/>
                </a:lnTo>
                <a:lnTo>
                  <a:pt x="71678" y="154025"/>
                </a:lnTo>
                <a:lnTo>
                  <a:pt x="119367" y="150190"/>
                </a:lnTo>
                <a:lnTo>
                  <a:pt x="119367" y="116395"/>
                </a:lnTo>
                <a:lnTo>
                  <a:pt x="73050" y="119024"/>
                </a:lnTo>
                <a:lnTo>
                  <a:pt x="24193" y="135204"/>
                </a:lnTo>
                <a:lnTo>
                  <a:pt x="1511" y="168084"/>
                </a:lnTo>
                <a:lnTo>
                  <a:pt x="0" y="182753"/>
                </a:lnTo>
                <a:lnTo>
                  <a:pt x="457" y="191300"/>
                </a:lnTo>
                <a:lnTo>
                  <a:pt x="18656" y="228638"/>
                </a:lnTo>
                <a:lnTo>
                  <a:pt x="55803" y="243217"/>
                </a:lnTo>
                <a:lnTo>
                  <a:pt x="64706" y="243624"/>
                </a:lnTo>
                <a:lnTo>
                  <a:pt x="72898" y="243395"/>
                </a:lnTo>
                <a:lnTo>
                  <a:pt x="120459" y="224282"/>
                </a:lnTo>
                <a:lnTo>
                  <a:pt x="127101" y="212128"/>
                </a:lnTo>
                <a:lnTo>
                  <a:pt x="127215" y="216750"/>
                </a:lnTo>
                <a:lnTo>
                  <a:pt x="127266" y="218808"/>
                </a:lnTo>
                <a:lnTo>
                  <a:pt x="127381" y="223139"/>
                </a:lnTo>
                <a:lnTo>
                  <a:pt x="127406" y="224282"/>
                </a:lnTo>
                <a:lnTo>
                  <a:pt x="127520" y="228638"/>
                </a:lnTo>
                <a:lnTo>
                  <a:pt x="127635" y="233273"/>
                </a:lnTo>
                <a:lnTo>
                  <a:pt x="127736" y="237007"/>
                </a:lnTo>
                <a:lnTo>
                  <a:pt x="127825" y="240271"/>
                </a:lnTo>
                <a:lnTo>
                  <a:pt x="161061" y="240271"/>
                </a:lnTo>
                <a:lnTo>
                  <a:pt x="161061" y="212128"/>
                </a:lnTo>
                <a:lnTo>
                  <a:pt x="161061" y="206781"/>
                </a:lnTo>
                <a:lnTo>
                  <a:pt x="161061" y="150190"/>
                </a:lnTo>
                <a:lnTo>
                  <a:pt x="161061" y="108419"/>
                </a:lnTo>
                <a:close/>
              </a:path>
              <a:path w="443865" h="243839">
                <a:moveTo>
                  <a:pt x="443522" y="199504"/>
                </a:moveTo>
                <a:lnTo>
                  <a:pt x="434530" y="202793"/>
                </a:lnTo>
                <a:lnTo>
                  <a:pt x="427837" y="204800"/>
                </a:lnTo>
                <a:lnTo>
                  <a:pt x="419074" y="206248"/>
                </a:lnTo>
                <a:lnTo>
                  <a:pt x="414807" y="206616"/>
                </a:lnTo>
                <a:lnTo>
                  <a:pt x="403872" y="206616"/>
                </a:lnTo>
                <a:lnTo>
                  <a:pt x="398513" y="204495"/>
                </a:lnTo>
                <a:lnTo>
                  <a:pt x="390588" y="196011"/>
                </a:lnTo>
                <a:lnTo>
                  <a:pt x="388607" y="189064"/>
                </a:lnTo>
                <a:lnTo>
                  <a:pt x="388607" y="78524"/>
                </a:lnTo>
                <a:lnTo>
                  <a:pt x="442353" y="78524"/>
                </a:lnTo>
                <a:lnTo>
                  <a:pt x="442353" y="42532"/>
                </a:lnTo>
                <a:lnTo>
                  <a:pt x="388607" y="42532"/>
                </a:lnTo>
                <a:lnTo>
                  <a:pt x="388607" y="0"/>
                </a:lnTo>
                <a:lnTo>
                  <a:pt x="359308" y="0"/>
                </a:lnTo>
                <a:lnTo>
                  <a:pt x="347865" y="41249"/>
                </a:lnTo>
                <a:lnTo>
                  <a:pt x="347751" y="41694"/>
                </a:lnTo>
                <a:lnTo>
                  <a:pt x="323596" y="51714"/>
                </a:lnTo>
                <a:lnTo>
                  <a:pt x="324815" y="42862"/>
                </a:lnTo>
                <a:lnTo>
                  <a:pt x="317106" y="41249"/>
                </a:lnTo>
                <a:lnTo>
                  <a:pt x="311111" y="40246"/>
                </a:lnTo>
                <a:lnTo>
                  <a:pt x="306806" y="39852"/>
                </a:lnTo>
                <a:lnTo>
                  <a:pt x="302564" y="39408"/>
                </a:lnTo>
                <a:lnTo>
                  <a:pt x="298500" y="39179"/>
                </a:lnTo>
                <a:lnTo>
                  <a:pt x="294589" y="39179"/>
                </a:lnTo>
                <a:lnTo>
                  <a:pt x="256794" y="51409"/>
                </a:lnTo>
                <a:lnTo>
                  <a:pt x="239039" y="73113"/>
                </a:lnTo>
                <a:lnTo>
                  <a:pt x="240703" y="44869"/>
                </a:lnTo>
                <a:lnTo>
                  <a:pt x="240817" y="42862"/>
                </a:lnTo>
                <a:lnTo>
                  <a:pt x="240842" y="42532"/>
                </a:lnTo>
                <a:lnTo>
                  <a:pt x="204101" y="42532"/>
                </a:lnTo>
                <a:lnTo>
                  <a:pt x="204101" y="240334"/>
                </a:lnTo>
                <a:lnTo>
                  <a:pt x="246291" y="240334"/>
                </a:lnTo>
                <a:lnTo>
                  <a:pt x="246291" y="126060"/>
                </a:lnTo>
                <a:lnTo>
                  <a:pt x="247510" y="118262"/>
                </a:lnTo>
                <a:lnTo>
                  <a:pt x="269417" y="85229"/>
                </a:lnTo>
                <a:lnTo>
                  <a:pt x="275005" y="82715"/>
                </a:lnTo>
                <a:lnTo>
                  <a:pt x="280581" y="80149"/>
                </a:lnTo>
                <a:lnTo>
                  <a:pt x="286562" y="78867"/>
                </a:lnTo>
                <a:lnTo>
                  <a:pt x="295871" y="78867"/>
                </a:lnTo>
                <a:lnTo>
                  <a:pt x="299034" y="79082"/>
                </a:lnTo>
                <a:lnTo>
                  <a:pt x="302374" y="79540"/>
                </a:lnTo>
                <a:lnTo>
                  <a:pt x="305777" y="79921"/>
                </a:lnTo>
                <a:lnTo>
                  <a:pt x="311416" y="81127"/>
                </a:lnTo>
                <a:lnTo>
                  <a:pt x="319290" y="83134"/>
                </a:lnTo>
                <a:lnTo>
                  <a:pt x="319697" y="80149"/>
                </a:lnTo>
                <a:lnTo>
                  <a:pt x="319773" y="79540"/>
                </a:lnTo>
                <a:lnTo>
                  <a:pt x="319874" y="78867"/>
                </a:lnTo>
                <a:lnTo>
                  <a:pt x="320294" y="75831"/>
                </a:lnTo>
                <a:lnTo>
                  <a:pt x="320294" y="78524"/>
                </a:lnTo>
                <a:lnTo>
                  <a:pt x="346405" y="78524"/>
                </a:lnTo>
                <a:lnTo>
                  <a:pt x="346405" y="180238"/>
                </a:lnTo>
                <a:lnTo>
                  <a:pt x="354622" y="217830"/>
                </a:lnTo>
                <a:lnTo>
                  <a:pt x="390690" y="242163"/>
                </a:lnTo>
                <a:lnTo>
                  <a:pt x="406095" y="243624"/>
                </a:lnTo>
                <a:lnTo>
                  <a:pt x="411962" y="243624"/>
                </a:lnTo>
                <a:lnTo>
                  <a:pt x="418020" y="243052"/>
                </a:lnTo>
                <a:lnTo>
                  <a:pt x="430517" y="240880"/>
                </a:lnTo>
                <a:lnTo>
                  <a:pt x="436943" y="238874"/>
                </a:lnTo>
                <a:lnTo>
                  <a:pt x="443522" y="235915"/>
                </a:lnTo>
                <a:lnTo>
                  <a:pt x="443522" y="206616"/>
                </a:lnTo>
                <a:lnTo>
                  <a:pt x="443522" y="1995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6" name="object 14" descr=""/>
          <p:cNvPicPr/>
          <p:nvPr/>
        </p:nvPicPr>
        <p:blipFill>
          <a:blip r:embed="rId4"/>
          <a:stretch/>
        </p:blipFill>
        <p:spPr>
          <a:xfrm>
            <a:off x="7062120" y="6879600"/>
            <a:ext cx="1236960" cy="269280"/>
          </a:xfrm>
          <a:prstGeom prst="rect">
            <a:avLst/>
          </a:prstGeom>
          <a:ln w="0">
            <a:noFill/>
          </a:ln>
        </p:spPr>
      </p:pic>
      <p:sp>
        <p:nvSpPr>
          <p:cNvPr id="107" name="object 15"/>
          <p:cNvSpPr/>
          <p:nvPr/>
        </p:nvSpPr>
        <p:spPr>
          <a:xfrm>
            <a:off x="3586680" y="3913920"/>
            <a:ext cx="6039720" cy="453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ts val="3229"/>
              </a:lnSpc>
              <a:spcBef>
                <a:spcPts val="99"/>
              </a:spcBef>
              <a:buNone/>
              <a:tabLst>
                <a:tab algn="l" pos="5640120"/>
              </a:tabLst>
            </a:pP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Welcome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37" strike="noStrike">
                <a:solidFill>
                  <a:srgbClr val="ffffff"/>
                </a:solidFill>
                <a:latin typeface="Arial MT"/>
              </a:rPr>
              <a:t>to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!</a:t>
            </a:r>
            <a:endParaRPr b="0" lang="en-IN" sz="2700" spc="-1" strike="noStrike">
              <a:latin typeface="Arial"/>
            </a:endParaRPr>
          </a:p>
          <a:p>
            <a:pPr marL="71280" indent="-59040" algn="r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Here,</a:t>
            </a:r>
            <a:r>
              <a:rPr b="0" lang="en-IN" sz="2700" spc="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we</a:t>
            </a:r>
            <a:r>
              <a:rPr b="0" lang="en-IN" sz="2700" spc="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Arial MT"/>
              </a:rPr>
              <a:t>will</a:t>
            </a:r>
            <a:r>
              <a:rPr b="0" lang="en-IN" sz="2700" spc="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explore</a:t>
            </a:r>
            <a:r>
              <a:rPr b="0" lang="en-IN" sz="2700" spc="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of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angles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waves.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This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fascinating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branch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Arial MT"/>
              </a:rPr>
              <a:t>of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mathematics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helps</a:t>
            </a: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us</a:t>
            </a: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understand</a:t>
            </a:r>
            <a:endParaRPr b="0" lang="en-IN" sz="2700" spc="-1" strike="noStrike">
              <a:latin typeface="Arial"/>
            </a:endParaRPr>
          </a:p>
          <a:p>
            <a:pPr marL="71280" indent="-59040" algn="r">
              <a:lnSpc>
                <a:spcPts val="3175"/>
              </a:lnSpc>
              <a:buNone/>
              <a:tabLst>
                <a:tab algn="l" pos="5365080"/>
              </a:tabLst>
            </a:pPr>
            <a:r>
              <a:rPr b="0" lang="en-IN" sz="2700" spc="123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relationships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between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and</a:t>
            </a:r>
            <a:endParaRPr b="0" lang="en-IN" sz="2700" spc="-1" strike="noStrike">
              <a:latin typeface="Arial"/>
            </a:endParaRPr>
          </a:p>
          <a:p>
            <a:pPr marL="1177200" indent="771480" algn="r">
              <a:lnSpc>
                <a:spcPts val="3229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2700" spc="-7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triangles,</a:t>
            </a:r>
            <a:r>
              <a:rPr b="0" lang="en-IN" sz="2700" spc="-7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as</a:t>
            </a:r>
            <a:r>
              <a:rPr b="0" lang="en-IN" sz="2700" spc="-7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well</a:t>
            </a:r>
            <a:r>
              <a:rPr b="0" lang="en-IN" sz="2700" spc="-7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as</a:t>
            </a:r>
            <a:r>
              <a:rPr b="0" lang="en-IN" sz="2700" spc="-7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the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periodic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Arial MT"/>
              </a:rPr>
              <a:t>nature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of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waves.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Let's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08" name="object 16"/>
          <p:cNvSpPr/>
          <p:nvPr/>
        </p:nvSpPr>
        <p:spPr>
          <a:xfrm>
            <a:off x="4533480" y="6790680"/>
            <a:ext cx="243288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2700" spc="103" strike="noStrike">
                <a:solidFill>
                  <a:srgbClr val="ffffff"/>
                </a:solidFill>
                <a:latin typeface="Arial MT"/>
              </a:rPr>
              <a:t>embark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Arial MT"/>
              </a:rPr>
              <a:t>on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this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09" name="object 17"/>
          <p:cNvSpPr/>
          <p:nvPr/>
        </p:nvSpPr>
        <p:spPr>
          <a:xfrm>
            <a:off x="8134560" y="6790680"/>
            <a:ext cx="1488600" cy="166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920" bIns="0" anchor="t">
            <a:spAutoFit/>
          </a:bodyPr>
          <a:p>
            <a:pPr marL="12600" indent="245160">
              <a:lnSpc>
                <a:spcPts val="3229"/>
              </a:lnSpc>
              <a:spcBef>
                <a:spcPts val="204"/>
              </a:spcBef>
              <a:buNone/>
              <a:tabLst>
                <a:tab algn="l" pos="0"/>
              </a:tabLst>
            </a:pP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journey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together!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10" name="object 18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1" name="object 19" descr=""/>
          <p:cNvPicPr/>
          <p:nvPr/>
        </p:nvPicPr>
        <p:blipFill>
          <a:blip r:embed="rId5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object 2"/>
          <p:cNvSpPr/>
          <p:nvPr/>
        </p:nvSpPr>
        <p:spPr>
          <a:xfrm>
            <a:off x="3289320" y="0"/>
            <a:ext cx="3387960" cy="1693800"/>
          </a:xfrm>
          <a:custGeom>
            <a:avLst/>
            <a:gdLst/>
            <a:ah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13" name="object 3"/>
          <p:cNvGrpSpPr/>
          <p:nvPr/>
        </p:nvGrpSpPr>
        <p:grpSpPr>
          <a:xfrm>
            <a:off x="0" y="3157560"/>
            <a:ext cx="1786680" cy="3476880"/>
            <a:chOff x="0" y="3157560"/>
            <a:chExt cx="1786680" cy="3476880"/>
          </a:xfrm>
        </p:grpSpPr>
        <p:sp>
          <p:nvSpPr>
            <p:cNvPr id="114" name="object 4"/>
            <p:cNvSpPr/>
            <p:nvPr/>
          </p:nvSpPr>
          <p:spPr>
            <a:xfrm>
              <a:off x="0" y="3695400"/>
              <a:ext cx="1786680" cy="2939040"/>
            </a:xfrm>
            <a:custGeom>
              <a:avLst/>
              <a:gdLst/>
              <a:ah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" name="object 5"/>
            <p:cNvSpPr/>
            <p:nvPr/>
          </p:nvSpPr>
          <p:spPr>
            <a:xfrm>
              <a:off x="0" y="3157560"/>
              <a:ext cx="681120" cy="1314000"/>
            </a:xfrm>
            <a:custGeom>
              <a:avLst/>
              <a:gdLst/>
              <a:ah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16" name="object 6"/>
          <p:cNvGrpSpPr/>
          <p:nvPr/>
        </p:nvGrpSpPr>
        <p:grpSpPr>
          <a:xfrm>
            <a:off x="0" y="0"/>
            <a:ext cx="8515440" cy="10287360"/>
            <a:chOff x="0" y="0"/>
            <a:chExt cx="8515440" cy="10287360"/>
          </a:xfrm>
        </p:grpSpPr>
        <p:sp>
          <p:nvSpPr>
            <p:cNvPr id="117" name="object 7"/>
            <p:cNvSpPr/>
            <p:nvPr/>
          </p:nvSpPr>
          <p:spPr>
            <a:xfrm>
              <a:off x="2067480" y="171504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69"/>
                  </a:lnTo>
                  <a:lnTo>
                    <a:pt x="3224212" y="6448425"/>
                  </a:lnTo>
                  <a:lnTo>
                    <a:pt x="6448425" y="3225469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" name="object 8"/>
            <p:cNvSpPr/>
            <p:nvPr/>
          </p:nvSpPr>
          <p:spPr>
            <a:xfrm>
              <a:off x="5477400" y="5512320"/>
              <a:ext cx="2990520" cy="2990520"/>
            </a:xfrm>
            <a:custGeom>
              <a:avLst/>
              <a:gdLst/>
              <a:ah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9" name="object 9" descr=""/>
            <p:cNvPicPr/>
            <p:nvPr/>
          </p:nvPicPr>
          <p:blipFill>
            <a:blip r:embed="rId1"/>
            <a:stretch/>
          </p:blipFill>
          <p:spPr>
            <a:xfrm>
              <a:off x="0" y="5231880"/>
              <a:ext cx="5320080" cy="5055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0" name="object 10" descr=""/>
            <p:cNvPicPr/>
            <p:nvPr/>
          </p:nvPicPr>
          <p:blipFill>
            <a:blip r:embed="rId2"/>
            <a:stretch/>
          </p:blipFill>
          <p:spPr>
            <a:xfrm>
              <a:off x="0" y="0"/>
              <a:ext cx="4753080" cy="46152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9477360" y="997200"/>
            <a:ext cx="7249320" cy="185940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6050" spc="259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6050" spc="21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50" spc="162" strike="noStrike">
                <a:solidFill>
                  <a:srgbClr val="ffffff"/>
                </a:solidFill>
                <a:latin typeface="Cambria"/>
              </a:rPr>
              <a:t>Basics</a:t>
            </a:r>
            <a:r>
              <a:rPr b="0" lang="en-IN" sz="6050" spc="22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50" spc="364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6050" spc="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50" spc="199" strike="noStrike">
                <a:solidFill>
                  <a:srgbClr val="ffffff"/>
                </a:solidFill>
                <a:latin typeface="Cambria"/>
              </a:rPr>
              <a:t>Angles</a:t>
            </a:r>
            <a:endParaRPr b="0" lang="en-IN" sz="6050" spc="-1" strike="noStrike">
              <a:latin typeface="Calibri"/>
            </a:endParaRPr>
          </a:p>
        </p:txBody>
      </p:sp>
      <p:pic>
        <p:nvPicPr>
          <p:cNvPr id="122" name="object 12" descr=""/>
          <p:cNvPicPr/>
          <p:nvPr/>
        </p:nvPicPr>
        <p:blipFill>
          <a:blip r:embed="rId3"/>
          <a:stretch/>
        </p:blipFill>
        <p:spPr>
          <a:xfrm>
            <a:off x="13077720" y="3344760"/>
            <a:ext cx="1256400" cy="356760"/>
          </a:xfrm>
          <a:prstGeom prst="rect">
            <a:avLst/>
          </a:prstGeom>
          <a:ln w="0">
            <a:noFill/>
          </a:ln>
        </p:spPr>
      </p:pic>
      <p:pic>
        <p:nvPicPr>
          <p:cNvPr id="123" name="object 13" descr=""/>
          <p:cNvPicPr/>
          <p:nvPr/>
        </p:nvPicPr>
        <p:blipFill>
          <a:blip r:embed="rId4"/>
          <a:stretch/>
        </p:blipFill>
        <p:spPr>
          <a:xfrm>
            <a:off x="13578840" y="3754440"/>
            <a:ext cx="1111320" cy="356400"/>
          </a:xfrm>
          <a:prstGeom prst="rect">
            <a:avLst/>
          </a:prstGeom>
          <a:ln w="0">
            <a:noFill/>
          </a:ln>
        </p:spPr>
      </p:pic>
      <p:pic>
        <p:nvPicPr>
          <p:cNvPr id="124" name="object 14" descr=""/>
          <p:cNvPicPr/>
          <p:nvPr/>
        </p:nvPicPr>
        <p:blipFill>
          <a:blip r:embed="rId5"/>
          <a:stretch/>
        </p:blipFill>
        <p:spPr>
          <a:xfrm>
            <a:off x="11878200" y="2933280"/>
            <a:ext cx="1748880" cy="279720"/>
          </a:xfrm>
          <a:prstGeom prst="rect">
            <a:avLst/>
          </a:prstGeom>
          <a:ln w="0">
            <a:noFill/>
          </a:ln>
        </p:spPr>
      </p:pic>
      <p:pic>
        <p:nvPicPr>
          <p:cNvPr id="125" name="object 15" descr=""/>
          <p:cNvPicPr/>
          <p:nvPr/>
        </p:nvPicPr>
        <p:blipFill>
          <a:blip r:embed="rId6"/>
          <a:stretch/>
        </p:blipFill>
        <p:spPr>
          <a:xfrm>
            <a:off x="9531360" y="4172400"/>
            <a:ext cx="1424160" cy="348120"/>
          </a:xfrm>
          <a:prstGeom prst="rect">
            <a:avLst/>
          </a:prstGeom>
          <a:ln w="0">
            <a:noFill/>
          </a:ln>
        </p:spPr>
      </p:pic>
      <p:pic>
        <p:nvPicPr>
          <p:cNvPr id="126" name="object 16" descr=""/>
          <p:cNvPicPr/>
          <p:nvPr/>
        </p:nvPicPr>
        <p:blipFill>
          <a:blip r:embed="rId7"/>
          <a:stretch/>
        </p:blipFill>
        <p:spPr>
          <a:xfrm>
            <a:off x="14889600" y="3344760"/>
            <a:ext cx="1160640" cy="277920"/>
          </a:xfrm>
          <a:prstGeom prst="rect">
            <a:avLst/>
          </a:prstGeom>
          <a:ln w="0">
            <a:noFill/>
          </a:ln>
        </p:spPr>
      </p:pic>
      <p:sp>
        <p:nvSpPr>
          <p:cNvPr id="127" name="object 17"/>
          <p:cNvSpPr/>
          <p:nvPr/>
        </p:nvSpPr>
        <p:spPr>
          <a:xfrm>
            <a:off x="9489240" y="2854440"/>
            <a:ext cx="3494160" cy="124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3234"/>
              </a:lnSpc>
              <a:spcBef>
                <a:spcPts val="99"/>
              </a:spcBef>
              <a:buNone/>
            </a:pP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Angles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are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buNone/>
            </a:pP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They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are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Arial MT"/>
              </a:rPr>
              <a:t>measured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in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28" name="object 18"/>
          <p:cNvSpPr/>
          <p:nvPr/>
        </p:nvSpPr>
        <p:spPr>
          <a:xfrm>
            <a:off x="13717800" y="2854440"/>
            <a:ext cx="2629080" cy="12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920" bIns="0" anchor="t">
            <a:spAutoFit/>
          </a:bodyPr>
          <a:p>
            <a:pPr marL="706680" indent="-694800">
              <a:lnSpc>
                <a:spcPts val="3229"/>
              </a:lnSpc>
              <a:spcBef>
                <a:spcPts val="204"/>
              </a:spcBef>
              <a:buNone/>
              <a:tabLst>
                <a:tab algn="l" pos="0"/>
              </a:tabLst>
            </a:pP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of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trigonometry. </a:t>
            </a:r>
            <a:r>
              <a:rPr b="0" lang="en-IN" sz="2700" spc="128" strike="noStrike">
                <a:solidFill>
                  <a:srgbClr val="ffffff"/>
                </a:solidFill>
                <a:latin typeface="Arial MT"/>
              </a:rPr>
              <a:t>or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29" name="object 19"/>
          <p:cNvSpPr/>
          <p:nvPr/>
        </p:nvSpPr>
        <p:spPr>
          <a:xfrm>
            <a:off x="9489240" y="3673440"/>
            <a:ext cx="6884280" cy="290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3229"/>
              </a:lnSpc>
              <a:spcBef>
                <a:spcPts val="99"/>
              </a:spcBef>
              <a:buNone/>
              <a:tabLst>
                <a:tab algn="l" pos="5291280"/>
              </a:tabLst>
            </a:pP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can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describe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various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and</a:t>
            </a:r>
            <a:endParaRPr b="0" lang="en-IN" sz="2700" spc="-1" strike="noStrike">
              <a:latin typeface="Arial"/>
            </a:endParaRPr>
          </a:p>
          <a:p>
            <a:pPr marL="1467360">
              <a:lnSpc>
                <a:spcPts val="3229"/>
              </a:lnSpc>
              <a:buNone/>
              <a:tabLst>
                <a:tab algn="l" pos="529128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.</a:t>
            </a:r>
            <a:r>
              <a:rPr b="0" lang="en-IN" sz="2700" spc="-6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Arial MT"/>
              </a:rPr>
              <a:t>Understanding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how</a:t>
            </a:r>
            <a:r>
              <a:rPr b="0" lang="en-IN" sz="2700" spc="-5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Arial MT"/>
              </a:rPr>
              <a:t>to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measure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spcBef>
                <a:spcPts val="159"/>
              </a:spcBef>
              <a:buNone/>
              <a:tabLst>
                <a:tab algn="l" pos="5291280"/>
              </a:tabLst>
            </a:pP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Arial MT"/>
              </a:rPr>
              <a:t>manipulate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angles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is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crucial</a:t>
            </a:r>
            <a:r>
              <a:rPr b="0" lang="en-IN" sz="27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Arial MT"/>
              </a:rPr>
              <a:t>for</a:t>
            </a:r>
            <a:r>
              <a:rPr b="0" lang="en-IN" sz="270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solving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complex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problems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mathematics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and 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real-</a:t>
            </a: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world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applications.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30" name="object 20"/>
          <p:cNvSpPr/>
          <p:nvPr/>
        </p:nvSpPr>
        <p:spPr>
          <a:xfrm>
            <a:off x="9495000" y="257112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132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35" name="object 6"/>
          <p:cNvGrpSpPr/>
          <p:nvPr/>
        </p:nvGrpSpPr>
        <p:grpSpPr>
          <a:xfrm>
            <a:off x="0" y="4062600"/>
            <a:ext cx="5130720" cy="6225120"/>
            <a:chOff x="0" y="4062600"/>
            <a:chExt cx="5130720" cy="6225120"/>
          </a:xfrm>
        </p:grpSpPr>
        <p:sp>
          <p:nvSpPr>
            <p:cNvPr id="136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8" name="object 9" descr=""/>
            <p:cNvPicPr/>
            <p:nvPr/>
          </p:nvPicPr>
          <p:blipFill>
            <a:blip r:embed="rId1"/>
            <a:stretch/>
          </p:blipFill>
          <p:spPr>
            <a:xfrm>
              <a:off x="4130640" y="4412880"/>
              <a:ext cx="1000080" cy="269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95200"/>
          </a:xfrm>
          <a:prstGeom prst="rect">
            <a:avLst/>
          </a:prstGeom>
          <a:noFill/>
          <a:ln w="0">
            <a:noFill/>
          </a:ln>
        </p:spPr>
        <p:txBody>
          <a:bodyPr lIns="0" rIns="0" tIns="37548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6000" spc="262" strike="noStrike">
                <a:solidFill>
                  <a:srgbClr val="ffffff"/>
                </a:solidFill>
                <a:latin typeface="Cambria"/>
              </a:rPr>
              <a:t>Sine,</a:t>
            </a:r>
            <a:r>
              <a:rPr b="0" lang="en-IN" sz="6000" spc="20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00" spc="307" strike="noStrike">
                <a:solidFill>
                  <a:srgbClr val="ffffff"/>
                </a:solidFill>
                <a:latin typeface="Cambria"/>
              </a:rPr>
              <a:t>Cosine,</a:t>
            </a:r>
            <a:r>
              <a:rPr b="0" lang="en-IN" sz="6000" spc="20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00" spc="279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0" lang="en-IN" sz="6000" spc="4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00" spc="148" strike="noStrike">
                <a:solidFill>
                  <a:srgbClr val="ffffff"/>
                </a:solidFill>
                <a:latin typeface="Cambria"/>
              </a:rPr>
              <a:t>Tangent</a:t>
            </a:r>
            <a:endParaRPr b="0" lang="en-IN" sz="6000" spc="-1" strike="noStrike">
              <a:latin typeface="Calibri"/>
            </a:endParaRPr>
          </a:p>
        </p:txBody>
      </p:sp>
      <p:pic>
        <p:nvPicPr>
          <p:cNvPr id="140" name="object 11" descr=""/>
          <p:cNvPicPr/>
          <p:nvPr/>
        </p:nvPicPr>
        <p:blipFill>
          <a:blip r:embed="rId2"/>
          <a:stretch/>
        </p:blipFill>
        <p:spPr>
          <a:xfrm>
            <a:off x="4771800" y="3993120"/>
            <a:ext cx="3752280" cy="358560"/>
          </a:xfrm>
          <a:prstGeom prst="rect">
            <a:avLst/>
          </a:prstGeom>
          <a:ln w="0">
            <a:noFill/>
          </a:ln>
        </p:spPr>
      </p:pic>
      <p:pic>
        <p:nvPicPr>
          <p:cNvPr id="141" name="object 12" descr=""/>
          <p:cNvPicPr/>
          <p:nvPr/>
        </p:nvPicPr>
        <p:blipFill>
          <a:blip r:embed="rId3"/>
          <a:stretch/>
        </p:blipFill>
        <p:spPr>
          <a:xfrm>
            <a:off x="6017760" y="4438800"/>
            <a:ext cx="1234800" cy="322200"/>
          </a:xfrm>
          <a:prstGeom prst="rect">
            <a:avLst/>
          </a:prstGeom>
          <a:ln w="0">
            <a:noFill/>
          </a:ln>
        </p:spPr>
      </p:pic>
      <p:pic>
        <p:nvPicPr>
          <p:cNvPr id="142" name="object 13" descr=""/>
          <p:cNvPicPr/>
          <p:nvPr/>
        </p:nvPicPr>
        <p:blipFill>
          <a:blip r:embed="rId4"/>
          <a:stretch/>
        </p:blipFill>
        <p:spPr>
          <a:xfrm>
            <a:off x="8885880" y="4003200"/>
            <a:ext cx="631440" cy="269280"/>
          </a:xfrm>
          <a:prstGeom prst="rect">
            <a:avLst/>
          </a:prstGeom>
          <a:ln w="0">
            <a:noFill/>
          </a:ln>
        </p:spPr>
      </p:pic>
      <p:pic>
        <p:nvPicPr>
          <p:cNvPr id="143" name="object 14" descr=""/>
          <p:cNvPicPr/>
          <p:nvPr/>
        </p:nvPicPr>
        <p:blipFill>
          <a:blip r:embed="rId5"/>
          <a:stretch/>
        </p:blipFill>
        <p:spPr>
          <a:xfrm>
            <a:off x="5198760" y="5640840"/>
            <a:ext cx="1759320" cy="279720"/>
          </a:xfrm>
          <a:prstGeom prst="rect">
            <a:avLst/>
          </a:prstGeom>
          <a:ln w="0">
            <a:noFill/>
          </a:ln>
        </p:spPr>
      </p:pic>
      <p:sp>
        <p:nvSpPr>
          <p:cNvPr id="144" name="object 15"/>
          <p:cNvSpPr/>
          <p:nvPr/>
        </p:nvSpPr>
        <p:spPr>
          <a:xfrm>
            <a:off x="3619800" y="3913920"/>
            <a:ext cx="6006600" cy="454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465480" algn="just">
              <a:lnSpc>
                <a:spcPts val="3229"/>
              </a:lnSpc>
              <a:spcBef>
                <a:spcPts val="99"/>
              </a:spcBef>
              <a:buNone/>
              <a:tabLst>
                <a:tab algn="l" pos="4905360"/>
              </a:tabLst>
            </a:pP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—</a:t>
            </a:r>
            <a:r>
              <a:rPr b="0" lang="en-IN" sz="2700" spc="522" strike="noStrike">
                <a:solidFill>
                  <a:srgbClr val="ffffff"/>
                </a:solidFill>
                <a:latin typeface="Arial MT"/>
              </a:rPr>
              <a:t>    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,</a:t>
            </a:r>
            <a:endParaRPr b="0" lang="en-IN" sz="2700" spc="-1" strike="noStrike">
              <a:latin typeface="Arial"/>
            </a:endParaRPr>
          </a:p>
          <a:p>
            <a:pPr marL="283680" indent="1230480" algn="just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,</a:t>
            </a:r>
            <a:r>
              <a:rPr b="0" lang="en-IN" sz="2700" spc="-10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—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are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essential </a:t>
            </a:r>
            <a:r>
              <a:rPr b="0" lang="en-IN" sz="2700" spc="154" strike="noStrike">
                <a:solidFill>
                  <a:srgbClr val="ffffff"/>
                </a:solidFill>
                <a:latin typeface="Arial MT"/>
              </a:rPr>
              <a:t>for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Arial MT"/>
              </a:rPr>
              <a:t>relating</a:t>
            </a:r>
            <a:r>
              <a:rPr b="0" lang="en-IN" sz="2700" spc="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angles</a:t>
            </a:r>
            <a:r>
              <a:rPr b="0" lang="en-IN" sz="2700" spc="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Arial MT"/>
              </a:rPr>
              <a:t>to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 side</a:t>
            </a:r>
            <a:r>
              <a:rPr b="0" lang="en-IN" sz="2700" spc="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lengths</a:t>
            </a:r>
            <a:r>
              <a:rPr b="0" lang="en-IN" sz="2700" spc="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in </a:t>
            </a: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right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triangles.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These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Arial MT"/>
              </a:rPr>
              <a:t>functions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help</a:t>
            </a:r>
            <a:endParaRPr b="0" lang="en-IN" sz="2700" spc="-1" strike="noStrike">
              <a:latin typeface="Arial"/>
            </a:endParaRPr>
          </a:p>
          <a:p>
            <a:pPr marL="17640" indent="-5760" algn="r">
              <a:lnSpc>
                <a:spcPts val="3229"/>
              </a:lnSpc>
              <a:spcBef>
                <a:spcPts val="40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us</a:t>
            </a:r>
            <a:r>
              <a:rPr b="0" lang="en-IN" sz="2700" spc="2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Arial MT"/>
              </a:rPr>
              <a:t>model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38" strike="noStrike">
                <a:solidFill>
                  <a:srgbClr val="ffffff"/>
                </a:solidFill>
                <a:latin typeface="Arial MT"/>
              </a:rPr>
              <a:t>oscillations,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making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Arial MT"/>
              </a:rPr>
              <a:t>them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vital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fields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32" strike="noStrike">
                <a:solidFill>
                  <a:srgbClr val="ffffff"/>
                </a:solidFill>
                <a:latin typeface="Arial MT"/>
              </a:rPr>
              <a:t>like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physics,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engineering,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music.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Let's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dive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deeper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into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Arial MT"/>
              </a:rPr>
              <a:t>their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32" strike="noStrike">
                <a:solidFill>
                  <a:srgbClr val="ffffff"/>
                </a:solidFill>
                <a:latin typeface="Arial MT"/>
              </a:rPr>
              <a:t>meanings!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45" name="object 16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6" name="object 17" descr=""/>
          <p:cNvPicPr/>
          <p:nvPr/>
        </p:nvPicPr>
        <p:blipFill>
          <a:blip r:embed="rId6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48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9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1379240" y="1695960"/>
            <a:ext cx="653508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4800" spc="182" strike="noStrike">
                <a:solidFill>
                  <a:srgbClr val="ffffff"/>
                </a:solidFill>
                <a:latin typeface="Cambria"/>
              </a:rPr>
              <a:t>Unit</a:t>
            </a:r>
            <a:r>
              <a:rPr b="0" lang="en-IN" sz="48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00" spc="208" strike="noStrike">
                <a:solidFill>
                  <a:srgbClr val="ffffff"/>
                </a:solidFill>
                <a:latin typeface="Cambria"/>
              </a:rPr>
              <a:t>Circle</a:t>
            </a:r>
            <a:r>
              <a:rPr b="0" lang="en-IN" sz="48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00" spc="154" strike="noStrike">
                <a:solidFill>
                  <a:srgbClr val="ffffff"/>
                </a:solidFill>
                <a:latin typeface="Cambria"/>
              </a:rPr>
              <a:t>Exploration</a:t>
            </a:r>
            <a:endParaRPr b="0" lang="en-IN" sz="4800" spc="-1" strike="noStrike">
              <a:latin typeface="Calibri"/>
            </a:endParaRPr>
          </a:p>
        </p:txBody>
      </p:sp>
      <p:grpSp>
        <p:nvGrpSpPr>
          <p:cNvPr id="153" name="object 8"/>
          <p:cNvGrpSpPr/>
          <p:nvPr/>
        </p:nvGrpSpPr>
        <p:grpSpPr>
          <a:xfrm>
            <a:off x="12110400" y="3509640"/>
            <a:ext cx="3736080" cy="2414160"/>
            <a:chOff x="12110400" y="3509640"/>
            <a:chExt cx="3736080" cy="2414160"/>
          </a:xfrm>
        </p:grpSpPr>
        <p:pic>
          <p:nvPicPr>
            <p:cNvPr id="154" name="object 9" descr=""/>
            <p:cNvPicPr/>
            <p:nvPr/>
          </p:nvPicPr>
          <p:blipFill>
            <a:blip r:embed="rId2"/>
            <a:stretch/>
          </p:blipFill>
          <p:spPr>
            <a:xfrm>
              <a:off x="13152600" y="3509640"/>
              <a:ext cx="1521360" cy="277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5" name="object 10" descr=""/>
            <p:cNvPicPr/>
            <p:nvPr/>
          </p:nvPicPr>
          <p:blipFill>
            <a:blip r:embed="rId3"/>
            <a:stretch/>
          </p:blipFill>
          <p:spPr>
            <a:xfrm>
              <a:off x="12110400" y="5567040"/>
              <a:ext cx="3736080" cy="356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6" name="object 11"/>
          <p:cNvSpPr/>
          <p:nvPr/>
        </p:nvSpPr>
        <p:spPr>
          <a:xfrm>
            <a:off x="11990880" y="3429000"/>
            <a:ext cx="5934960" cy="451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440640" algn="r">
              <a:lnSpc>
                <a:spcPct val="100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is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Arial MT"/>
              </a:rPr>
              <a:t>powerful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Arial MT"/>
              </a:rPr>
              <a:t>tool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in </a:t>
            </a: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trigonometry.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It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allows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us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Arial MT"/>
              </a:rPr>
              <a:t>to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visualize </a:t>
            </a:r>
            <a:r>
              <a:rPr b="0" lang="en-IN" sz="2700" spc="123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2700" spc="3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values</a:t>
            </a: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of</a:t>
            </a: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sine</a:t>
            </a: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cosine</a:t>
            </a: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Arial MT"/>
              </a:rPr>
              <a:t>for 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various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angles.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By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Arial MT"/>
              </a:rPr>
              <a:t>understanding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the </a:t>
            </a:r>
            <a:r>
              <a:rPr b="0" lang="en-IN" sz="2700" spc="137" strike="noStrike">
                <a:solidFill>
                  <a:srgbClr val="ffffff"/>
                </a:solidFill>
                <a:latin typeface="Arial MT"/>
              </a:rPr>
              <a:t>unit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circle,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we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can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easily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derive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431280" indent="3514680" algn="r">
              <a:lnSpc>
                <a:spcPts val="3229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that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simplify complex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calculations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enhance</a:t>
            </a:r>
            <a:endParaRPr b="0" lang="en-IN" sz="2700" spc="-1" strike="noStrike">
              <a:latin typeface="Arial"/>
            </a:endParaRPr>
          </a:p>
          <a:p>
            <a:pPr marL="431280" indent="3514680" algn="r">
              <a:lnSpc>
                <a:spcPts val="3115"/>
              </a:lnSpc>
              <a:buNone/>
              <a:tabLst>
                <a:tab algn="l" pos="0"/>
              </a:tabLst>
            </a:pPr>
            <a:r>
              <a:rPr b="0" lang="en-IN" sz="2700" spc="154" strike="noStrike">
                <a:solidFill>
                  <a:srgbClr val="ffffff"/>
                </a:solidFill>
                <a:latin typeface="Arial MT"/>
              </a:rPr>
              <a:t>our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mathematical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skills.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57" name="object 12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59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0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1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2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63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4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3932280" y="1014480"/>
            <a:ext cx="643032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4500" spc="168" strike="noStrike">
                <a:solidFill>
                  <a:srgbClr val="ffffff"/>
                </a:solidFill>
                <a:latin typeface="Cambria"/>
              </a:rPr>
              <a:t>Applications</a:t>
            </a:r>
            <a:r>
              <a:rPr b="0" lang="en-IN" sz="4500" spc="14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500" spc="162" strike="noStrike">
                <a:solidFill>
                  <a:srgbClr val="ffffff"/>
                </a:solidFill>
                <a:latin typeface="Cambria"/>
              </a:rPr>
              <a:t>in</a:t>
            </a:r>
            <a:r>
              <a:rPr b="0" lang="en-IN" sz="4500" spc="15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500" spc="89" strike="noStrike">
                <a:solidFill>
                  <a:srgbClr val="ffffff"/>
                </a:solidFill>
                <a:latin typeface="Cambria"/>
              </a:rPr>
              <a:t>Real</a:t>
            </a:r>
            <a:r>
              <a:rPr b="0" lang="en-IN" sz="4500" spc="15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500" spc="109" strike="noStrike">
                <a:solidFill>
                  <a:srgbClr val="ffffff"/>
                </a:solidFill>
                <a:latin typeface="Cambria"/>
              </a:rPr>
              <a:t>Life</a:t>
            </a:r>
            <a:endParaRPr b="0" lang="en-IN" sz="4500" spc="-1" strike="noStrike">
              <a:latin typeface="Calibri"/>
            </a:endParaRPr>
          </a:p>
        </p:txBody>
      </p:sp>
      <p:pic>
        <p:nvPicPr>
          <p:cNvPr id="166" name="object 10" descr=""/>
          <p:cNvPicPr/>
          <p:nvPr/>
        </p:nvPicPr>
        <p:blipFill>
          <a:blip r:embed="rId2"/>
          <a:stretch/>
        </p:blipFill>
        <p:spPr>
          <a:xfrm>
            <a:off x="6194520" y="3359880"/>
            <a:ext cx="3710880" cy="396000"/>
          </a:xfrm>
          <a:prstGeom prst="rect">
            <a:avLst/>
          </a:prstGeom>
          <a:ln w="0">
            <a:noFill/>
          </a:ln>
        </p:spPr>
      </p:pic>
      <p:sp>
        <p:nvSpPr>
          <p:cNvPr id="167" name="object 11"/>
          <p:cNvSpPr/>
          <p:nvPr/>
        </p:nvSpPr>
        <p:spPr>
          <a:xfrm>
            <a:off x="3989520" y="2814120"/>
            <a:ext cx="6363720" cy="458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114920" indent="-110304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97" strike="noStrike">
                <a:solidFill>
                  <a:srgbClr val="ffffff"/>
                </a:solidFill>
                <a:latin typeface="Arial MT"/>
              </a:rPr>
              <a:t>Trigonometry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is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68" strike="noStrike">
                <a:solidFill>
                  <a:srgbClr val="ffffff"/>
                </a:solidFill>
                <a:latin typeface="Arial MT"/>
              </a:rPr>
              <a:t>not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Arial MT"/>
              </a:rPr>
              <a:t>just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Arial MT"/>
              </a:rPr>
              <a:t>theoretical; </a:t>
            </a:r>
            <a:r>
              <a:rPr b="0" lang="en-IN" sz="3000" spc="154" strike="noStrike">
                <a:solidFill>
                  <a:srgbClr val="ffffff"/>
                </a:solidFill>
                <a:latin typeface="Arial MT"/>
              </a:rPr>
              <a:t>it</a:t>
            </a:r>
            <a:r>
              <a:rPr b="0" lang="en-IN" sz="3000" spc="-5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Arial MT"/>
              </a:rPr>
              <a:t>has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3000" spc="94" strike="noStrike">
                <a:solidFill>
                  <a:srgbClr val="ffffff"/>
                </a:solidFill>
                <a:latin typeface="Arial MT"/>
              </a:rPr>
              <a:t>in</a:t>
            </a:r>
            <a:endParaRPr b="0" lang="en-IN" sz="3000" spc="-1" strike="noStrike">
              <a:latin typeface="Arial"/>
            </a:endParaRPr>
          </a:p>
          <a:p>
            <a:pPr marL="79920" indent="18432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49" strike="noStrike">
                <a:solidFill>
                  <a:srgbClr val="ffffff"/>
                </a:solidFill>
                <a:latin typeface="Arial MT"/>
              </a:rPr>
              <a:t>everyday</a:t>
            </a:r>
            <a:r>
              <a:rPr b="0" lang="en-IN" sz="30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52" strike="noStrike">
                <a:solidFill>
                  <a:srgbClr val="ffffff"/>
                </a:solidFill>
                <a:latin typeface="Arial MT"/>
              </a:rPr>
              <a:t>life!</a:t>
            </a:r>
            <a:r>
              <a:rPr b="0" lang="en-IN" sz="30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Arial MT"/>
              </a:rPr>
              <a:t>From</a:t>
            </a:r>
            <a:r>
              <a:rPr b="0" lang="en-IN" sz="30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Arial MT"/>
              </a:rPr>
              <a:t>architecture</a:t>
            </a:r>
            <a:r>
              <a:rPr b="0" lang="en-IN" sz="30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48" strike="noStrike">
                <a:solidFill>
                  <a:srgbClr val="ffffff"/>
                </a:solidFill>
                <a:latin typeface="Arial MT"/>
              </a:rPr>
              <a:t>to </a:t>
            </a:r>
            <a:r>
              <a:rPr b="0" lang="en-IN" sz="3000" spc="63" strike="noStrike">
                <a:solidFill>
                  <a:srgbClr val="ffffff"/>
                </a:solidFill>
                <a:latin typeface="Arial MT"/>
              </a:rPr>
              <a:t>navigation,</a:t>
            </a:r>
            <a:r>
              <a:rPr b="0" lang="en-IN" sz="3000" spc="-1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3000" spc="-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even</a:t>
            </a:r>
            <a:r>
              <a:rPr b="0" lang="en-IN" sz="3000" spc="-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23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3000" spc="-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49" strike="noStrike">
                <a:solidFill>
                  <a:srgbClr val="ffffff"/>
                </a:solidFill>
                <a:latin typeface="Arial MT"/>
              </a:rPr>
              <a:t>music,</a:t>
            </a:r>
            <a:r>
              <a:rPr b="0" lang="en-IN" sz="3000" spc="-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Arial MT"/>
              </a:rPr>
              <a:t>the </a:t>
            </a:r>
            <a:r>
              <a:rPr b="0" lang="en-IN" sz="3000" spc="83" strike="noStrike">
                <a:solidFill>
                  <a:srgbClr val="ffffff"/>
                </a:solidFill>
                <a:latin typeface="Arial MT"/>
              </a:rPr>
              <a:t>principles</a:t>
            </a:r>
            <a:r>
              <a:rPr b="0" lang="en-IN" sz="30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43" strike="noStrike">
                <a:solidFill>
                  <a:srgbClr val="ffffff"/>
                </a:solidFill>
                <a:latin typeface="Arial MT"/>
              </a:rPr>
              <a:t>of</a:t>
            </a:r>
            <a:r>
              <a:rPr b="0" lang="en-IN" sz="30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angles</a:t>
            </a:r>
            <a:r>
              <a:rPr b="0" lang="en-IN" sz="30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30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waves</a:t>
            </a:r>
            <a:r>
              <a:rPr b="0" lang="en-IN" sz="30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Arial MT"/>
              </a:rPr>
              <a:t>help </a:t>
            </a:r>
            <a:r>
              <a:rPr b="0" lang="en-IN" sz="3000" spc="-1" strike="noStrike">
                <a:solidFill>
                  <a:srgbClr val="ffffff"/>
                </a:solidFill>
                <a:latin typeface="Arial MT"/>
              </a:rPr>
              <a:t>solve </a:t>
            </a:r>
            <a:r>
              <a:rPr b="0" lang="en-IN" sz="3000" spc="52" strike="noStrike">
                <a:solidFill>
                  <a:srgbClr val="ffffff"/>
                </a:solidFill>
                <a:latin typeface="Arial MT"/>
              </a:rPr>
              <a:t>real-</a:t>
            </a:r>
            <a:r>
              <a:rPr b="0" lang="en-IN" sz="3000" spc="148" strike="noStrike">
                <a:solidFill>
                  <a:srgbClr val="ffffff"/>
                </a:solidFill>
                <a:latin typeface="Arial MT"/>
              </a:rPr>
              <a:t>world</a:t>
            </a:r>
            <a:r>
              <a:rPr b="0" lang="en-IN" sz="3000" spc="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Arial MT"/>
              </a:rPr>
              <a:t>problems.</a:t>
            </a:r>
            <a:r>
              <a:rPr b="0" lang="en-IN" sz="3000" spc="4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Arial MT"/>
              </a:rPr>
              <a:t>Let's </a:t>
            </a:r>
            <a:r>
              <a:rPr b="0" lang="en-IN" sz="3000" spc="52" strike="noStrike">
                <a:solidFill>
                  <a:srgbClr val="ffffff"/>
                </a:solidFill>
                <a:latin typeface="Arial MT"/>
              </a:rPr>
              <a:t>discover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48" strike="noStrike">
                <a:solidFill>
                  <a:srgbClr val="ffffff"/>
                </a:solidFill>
                <a:latin typeface="Arial MT"/>
              </a:rPr>
              <a:t>how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34" strike="noStrike">
                <a:solidFill>
                  <a:srgbClr val="ffffff"/>
                </a:solidFill>
                <a:latin typeface="Arial MT"/>
              </a:rPr>
              <a:t>trigonometry</a:t>
            </a:r>
            <a:r>
              <a:rPr b="0" lang="en-IN" sz="30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Arial MT"/>
              </a:rPr>
              <a:t>shapes </a:t>
            </a:r>
            <a:r>
              <a:rPr b="0" lang="en-IN" sz="3000" spc="168" strike="noStrike">
                <a:solidFill>
                  <a:srgbClr val="ffffff"/>
                </a:solidFill>
                <a:latin typeface="Arial MT"/>
              </a:rPr>
              <a:t>our</a:t>
            </a:r>
            <a:r>
              <a:rPr b="0" lang="en-IN" sz="30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48" strike="noStrike">
                <a:solidFill>
                  <a:srgbClr val="ffffff"/>
                </a:solidFill>
                <a:latin typeface="Arial MT"/>
              </a:rPr>
              <a:t>world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123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30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Arial MT"/>
              </a:rPr>
              <a:t>unexpected</a:t>
            </a:r>
            <a:r>
              <a:rPr b="0" lang="en-IN" sz="30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Arial MT"/>
              </a:rPr>
              <a:t>ways.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68" name="object 12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9" name="object 13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70" name="object 14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1" name="object 15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73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174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5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6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8615520" y="1096200"/>
            <a:ext cx="8727120" cy="19785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6450" spc="128" strike="noStrike">
                <a:solidFill>
                  <a:srgbClr val="ffffff"/>
                </a:solidFill>
                <a:latin typeface="Cambria"/>
              </a:rPr>
              <a:t>Waves</a:t>
            </a:r>
            <a:r>
              <a:rPr b="0" lang="en-IN" sz="6450" spc="2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450" spc="299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0" lang="en-IN" sz="6450" spc="23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450" spc="219" strike="noStrike">
                <a:solidFill>
                  <a:srgbClr val="ffffff"/>
                </a:solidFill>
                <a:latin typeface="Cambria"/>
              </a:rPr>
              <a:t>Oscillations</a:t>
            </a:r>
            <a:endParaRPr b="0" lang="en-IN" sz="6450" spc="-1" strike="noStrike">
              <a:latin typeface="Calibri"/>
            </a:endParaRPr>
          </a:p>
        </p:txBody>
      </p:sp>
      <p:pic>
        <p:nvPicPr>
          <p:cNvPr id="178" name="object 8" descr=""/>
          <p:cNvPicPr/>
          <p:nvPr/>
        </p:nvPicPr>
        <p:blipFill>
          <a:blip r:embed="rId2"/>
          <a:stretch/>
        </p:blipFill>
        <p:spPr>
          <a:xfrm>
            <a:off x="13269600" y="4056120"/>
            <a:ext cx="631440" cy="269280"/>
          </a:xfrm>
          <a:prstGeom prst="rect">
            <a:avLst/>
          </a:prstGeom>
          <a:ln w="0">
            <a:noFill/>
          </a:ln>
        </p:spPr>
      </p:pic>
      <p:pic>
        <p:nvPicPr>
          <p:cNvPr id="179" name="object 9" descr=""/>
          <p:cNvPicPr/>
          <p:nvPr/>
        </p:nvPicPr>
        <p:blipFill>
          <a:blip r:embed="rId3"/>
          <a:stretch/>
        </p:blipFill>
        <p:spPr>
          <a:xfrm>
            <a:off x="8652240" y="4465800"/>
            <a:ext cx="1000080" cy="269280"/>
          </a:xfrm>
          <a:prstGeom prst="rect">
            <a:avLst/>
          </a:prstGeom>
          <a:ln w="0">
            <a:noFill/>
          </a:ln>
        </p:spPr>
      </p:pic>
      <p:sp>
        <p:nvSpPr>
          <p:cNvPr id="180" name="object 10"/>
          <p:cNvSpPr/>
          <p:nvPr/>
        </p:nvSpPr>
        <p:spPr>
          <a:xfrm>
            <a:off x="8620200" y="3147840"/>
            <a:ext cx="6968160" cy="41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2600">
              <a:lnSpc>
                <a:spcPts val="3229"/>
              </a:lnSpc>
              <a:spcBef>
                <a:spcPts val="215"/>
              </a:spcBef>
              <a:buNone/>
              <a:tabLst>
                <a:tab algn="l" pos="5373360"/>
              </a:tabLst>
            </a:pP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Waves</a:t>
            </a:r>
            <a:r>
              <a:rPr b="0" lang="en-IN" sz="2700" spc="-6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are</a:t>
            </a:r>
            <a:r>
              <a:rPr b="0" lang="en-IN" sz="27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everywhere,</a:t>
            </a:r>
            <a:r>
              <a:rPr b="0" lang="en-IN" sz="27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80" strike="noStrike">
                <a:solidFill>
                  <a:srgbClr val="ffffff"/>
                </a:solidFill>
                <a:latin typeface="Arial MT"/>
              </a:rPr>
              <a:t>from</a:t>
            </a:r>
            <a:r>
              <a:rPr b="0" lang="en-IN" sz="27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sound</a:t>
            </a:r>
            <a:r>
              <a:rPr b="0" lang="en-IN" sz="2700" spc="-6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Arial MT"/>
              </a:rPr>
              <a:t>to</a:t>
            </a:r>
            <a:r>
              <a:rPr b="0" lang="en-IN" sz="27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light,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they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can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be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described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38" strike="noStrike">
                <a:solidFill>
                  <a:srgbClr val="ffffff"/>
                </a:solidFill>
                <a:latin typeface="Arial MT"/>
              </a:rPr>
              <a:t>using </a:t>
            </a:r>
            <a:r>
              <a:rPr b="0" lang="en-IN" sz="2700" spc="111" strike="noStrike">
                <a:solidFill>
                  <a:srgbClr val="ffffff"/>
                </a:solidFill>
                <a:latin typeface="Arial MT"/>
              </a:rPr>
              <a:t>trigonometric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functions.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The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and</a:t>
            </a:r>
            <a:endParaRPr b="0" lang="en-IN" sz="2700" spc="-1" strike="noStrike">
              <a:latin typeface="Arial"/>
            </a:endParaRPr>
          </a:p>
          <a:p>
            <a:pPr marL="1124640">
              <a:lnSpc>
                <a:spcPts val="3110"/>
              </a:lnSpc>
              <a:buNone/>
              <a:tabLst>
                <a:tab algn="l" pos="537336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Arial MT"/>
              </a:rPr>
              <a:t>functions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Arial MT"/>
              </a:rPr>
              <a:t>model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periodic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behavior,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spcBef>
                <a:spcPts val="156"/>
              </a:spcBef>
              <a:buNone/>
              <a:tabLst>
                <a:tab algn="l" pos="5373360"/>
              </a:tabLst>
            </a:pP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making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Arial MT"/>
              </a:rPr>
              <a:t>them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essential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physics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and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engineering.</a:t>
            </a:r>
            <a:r>
              <a:rPr b="0" lang="en-IN" sz="2700" spc="-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Arial MT"/>
              </a:rPr>
              <a:t>Understanding</a:t>
            </a:r>
            <a:r>
              <a:rPr b="0" lang="en-IN" sz="2700" spc="-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these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concepts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opens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doors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Arial MT"/>
              </a:rPr>
              <a:t>to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new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realms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Arial MT"/>
              </a:rPr>
              <a:t>of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knowledge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2700" spc="-4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creativity.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81" name="object 11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83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84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5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6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11415240" y="1715040"/>
            <a:ext cx="649944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4500" spc="157" strike="noStrike">
                <a:solidFill>
                  <a:srgbClr val="ffffff"/>
                </a:solidFill>
                <a:latin typeface="Cambria"/>
              </a:rPr>
              <a:t>Trigonometric</a:t>
            </a:r>
            <a:r>
              <a:rPr b="0" lang="en-IN" sz="450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500" spc="111" strike="noStrike">
                <a:solidFill>
                  <a:srgbClr val="ffffff"/>
                </a:solidFill>
                <a:latin typeface="Cambria"/>
              </a:rPr>
              <a:t>Identities</a:t>
            </a:r>
            <a:endParaRPr b="0" lang="en-IN" sz="4500" spc="-1" strike="noStrike">
              <a:latin typeface="Calibri"/>
            </a:endParaRPr>
          </a:p>
        </p:txBody>
      </p:sp>
      <p:pic>
        <p:nvPicPr>
          <p:cNvPr id="188" name="object 8" descr=""/>
          <p:cNvPicPr/>
          <p:nvPr/>
        </p:nvPicPr>
        <p:blipFill>
          <a:blip r:embed="rId2"/>
          <a:stretch/>
        </p:blipFill>
        <p:spPr>
          <a:xfrm>
            <a:off x="13041720" y="3927600"/>
            <a:ext cx="1571400" cy="348120"/>
          </a:xfrm>
          <a:prstGeom prst="rect">
            <a:avLst/>
          </a:prstGeom>
          <a:ln w="0">
            <a:noFill/>
          </a:ln>
        </p:spPr>
      </p:pic>
      <p:sp>
        <p:nvSpPr>
          <p:cNvPr id="189" name="object 9"/>
          <p:cNvSpPr/>
          <p:nvPr/>
        </p:nvSpPr>
        <p:spPr>
          <a:xfrm>
            <a:off x="11926800" y="3429000"/>
            <a:ext cx="5998320" cy="534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2776320" indent="-1217160" algn="r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83" strike="noStrike">
                <a:solidFill>
                  <a:srgbClr val="ffffff"/>
                </a:solidFill>
                <a:latin typeface="Arial MT"/>
              </a:rPr>
              <a:t>Trigonometric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identities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are </a:t>
            </a: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that</a:t>
            </a:r>
            <a:r>
              <a:rPr b="0" lang="en-IN" sz="27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Arial MT"/>
              </a:rPr>
              <a:t>hold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37" strike="noStrike">
                <a:solidFill>
                  <a:srgbClr val="ffffff"/>
                </a:solidFill>
                <a:latin typeface="Arial MT"/>
              </a:rPr>
              <a:t>true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Arial MT"/>
              </a:rPr>
              <a:t>for</a:t>
            </a:r>
            <a:r>
              <a:rPr b="0" lang="en-IN" sz="27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all</a:t>
            </a:r>
            <a:endParaRPr b="0" lang="en-IN" sz="2700" spc="-1" strike="noStrike">
              <a:latin typeface="Arial"/>
            </a:endParaRPr>
          </a:p>
          <a:p>
            <a:pPr marL="2776320" indent="-1217160" algn="r">
              <a:lnSpc>
                <a:spcPts val="3104"/>
              </a:lnSpc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angles.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They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simplify</a:t>
            </a:r>
            <a:r>
              <a:rPr b="0" lang="en-IN" sz="27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Arial MT"/>
              </a:rPr>
              <a:t>calculations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and</a:t>
            </a:r>
            <a:endParaRPr b="0" lang="en-IN" sz="2700" spc="-1" strike="noStrike">
              <a:latin typeface="Arial"/>
            </a:endParaRPr>
          </a:p>
          <a:p>
            <a:pPr marL="2776320" indent="-1217160" algn="r">
              <a:lnSpc>
                <a:spcPts val="3229"/>
              </a:lnSpc>
              <a:buNone/>
              <a:tabLst>
                <a:tab algn="l" pos="0"/>
              </a:tabLst>
            </a:pPr>
            <a:r>
              <a:rPr b="0" lang="en-IN" sz="2700" spc="69" strike="noStrike">
                <a:solidFill>
                  <a:srgbClr val="ffffff"/>
                </a:solidFill>
                <a:latin typeface="Arial MT"/>
              </a:rPr>
              <a:t>are</a:t>
            </a:r>
            <a:r>
              <a:rPr b="0" lang="en-IN" sz="2700" spc="1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Arial MT"/>
              </a:rPr>
              <a:t>crucial</a:t>
            </a:r>
            <a:r>
              <a:rPr b="0" lang="en-IN" sz="2700" spc="1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Arial MT"/>
              </a:rPr>
              <a:t>for</a:t>
            </a:r>
            <a:r>
              <a:rPr b="0" lang="en-IN" sz="2700" spc="1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solving</a:t>
            </a:r>
            <a:r>
              <a:rPr b="0" lang="en-IN" sz="2700" spc="1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problems</a:t>
            </a:r>
            <a:r>
              <a:rPr b="0" lang="en-IN" sz="2700" spc="1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Arial MT"/>
              </a:rPr>
              <a:t>in</a:t>
            </a:r>
            <a:endParaRPr b="0" lang="en-IN" sz="2700" spc="-1" strike="noStrike">
              <a:latin typeface="Arial"/>
            </a:endParaRPr>
          </a:p>
          <a:p>
            <a:pPr marL="496080" indent="-417240" algn="r">
              <a:lnSpc>
                <a:spcPts val="3229"/>
              </a:lnSpc>
              <a:spcBef>
                <a:spcPts val="150"/>
              </a:spcBef>
              <a:buNone/>
              <a:tabLst>
                <a:tab algn="l" pos="0"/>
              </a:tabLst>
            </a:pPr>
            <a:r>
              <a:rPr b="0" lang="en-IN" sz="2700" spc="109" strike="noStrike">
                <a:solidFill>
                  <a:srgbClr val="ffffff"/>
                </a:solidFill>
                <a:latin typeface="Arial MT"/>
              </a:rPr>
              <a:t>trigonometry.</a:t>
            </a:r>
            <a:r>
              <a:rPr b="0" lang="en-IN" sz="2700" spc="24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Familiarizing</a:t>
            </a:r>
            <a:r>
              <a:rPr b="0" lang="en-IN" sz="2700" spc="253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32" strike="noStrike">
                <a:solidFill>
                  <a:srgbClr val="ffffff"/>
                </a:solidFill>
                <a:latin typeface="Arial MT"/>
              </a:rPr>
              <a:t>ourselves </a:t>
            </a:r>
            <a:r>
              <a:rPr b="0" lang="en-IN" sz="2700" spc="134" strike="noStrike">
                <a:solidFill>
                  <a:srgbClr val="ffffff"/>
                </a:solidFill>
                <a:latin typeface="Arial MT"/>
              </a:rPr>
              <a:t>with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these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identities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enhances</a:t>
            </a:r>
            <a:r>
              <a:rPr b="0" lang="en-IN" sz="2700" spc="4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Arial MT"/>
              </a:rPr>
              <a:t>our </a:t>
            </a:r>
            <a:r>
              <a:rPr b="0" lang="en-IN" sz="2700" spc="111" strike="noStrike">
                <a:solidFill>
                  <a:srgbClr val="ffffff"/>
                </a:solidFill>
                <a:latin typeface="Arial MT"/>
              </a:rPr>
              <a:t>problem-</a:t>
            </a:r>
            <a:r>
              <a:rPr b="0" lang="en-IN" sz="2700" spc="-1" strike="noStrike">
                <a:solidFill>
                  <a:srgbClr val="ffffff"/>
                </a:solidFill>
                <a:latin typeface="Arial MT"/>
              </a:rPr>
              <a:t>solving</a:t>
            </a:r>
            <a:r>
              <a:rPr b="0" lang="en-IN" sz="2700" spc="11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Arial MT"/>
              </a:rPr>
              <a:t>abilities</a:t>
            </a:r>
            <a:r>
              <a:rPr b="0" lang="en-IN" sz="2700" spc="11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Arial MT"/>
              </a:rPr>
              <a:t>and 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deepens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Arial MT"/>
              </a:rPr>
              <a:t>our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Arial MT"/>
              </a:rPr>
              <a:t>understanding</a:t>
            </a:r>
            <a:r>
              <a:rPr b="0" lang="en-IN" sz="27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Arial MT"/>
              </a:rPr>
              <a:t>of </a:t>
            </a:r>
            <a:r>
              <a:rPr b="0" lang="en-IN" sz="2700" spc="89" strike="noStrike">
                <a:solidFill>
                  <a:srgbClr val="ffffff"/>
                </a:solidFill>
                <a:latin typeface="Arial MT"/>
              </a:rPr>
              <a:t>mathematical</a:t>
            </a:r>
            <a:r>
              <a:rPr b="0" lang="en-IN" sz="2700" spc="-2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Arial MT"/>
              </a:rPr>
              <a:t>relationships.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90" name="object 10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" name="object 2"/>
          <p:cNvGrpSpPr/>
          <p:nvPr/>
        </p:nvGrpSpPr>
        <p:grpSpPr>
          <a:xfrm>
            <a:off x="11371680" y="0"/>
            <a:ext cx="3476880" cy="1929240"/>
            <a:chOff x="11371680" y="0"/>
            <a:chExt cx="3476880" cy="1929240"/>
          </a:xfrm>
        </p:grpSpPr>
        <p:sp>
          <p:nvSpPr>
            <p:cNvPr id="192" name="object 3"/>
            <p:cNvSpPr/>
            <p:nvPr/>
          </p:nvSpPr>
          <p:spPr>
            <a:xfrm>
              <a:off x="11907000" y="0"/>
              <a:ext cx="2941560" cy="1929240"/>
            </a:xfrm>
            <a:custGeom>
              <a:avLst/>
              <a:gdLst/>
              <a:ah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3" name="object 4"/>
            <p:cNvSpPr/>
            <p:nvPr/>
          </p:nvSpPr>
          <p:spPr>
            <a:xfrm>
              <a:off x="11371680" y="0"/>
              <a:ext cx="1454400" cy="824040"/>
            </a:xfrm>
            <a:custGeom>
              <a:avLst/>
              <a:gdLst/>
              <a:ah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94" name="object 5"/>
          <p:cNvGrpSpPr/>
          <p:nvPr/>
        </p:nvGrpSpPr>
        <p:grpSpPr>
          <a:xfrm>
            <a:off x="0" y="0"/>
            <a:ext cx="6746040" cy="7458480"/>
            <a:chOff x="0" y="0"/>
            <a:chExt cx="6746040" cy="7458480"/>
          </a:xfrm>
        </p:grpSpPr>
        <p:sp>
          <p:nvSpPr>
            <p:cNvPr id="195" name="object 6"/>
            <p:cNvSpPr/>
            <p:nvPr/>
          </p:nvSpPr>
          <p:spPr>
            <a:xfrm>
              <a:off x="5334120" y="0"/>
              <a:ext cx="1411920" cy="1218960"/>
            </a:xfrm>
            <a:custGeom>
              <a:avLst/>
              <a:gdLst/>
              <a:ah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6" name="object 7"/>
            <p:cNvSpPr/>
            <p:nvPr/>
          </p:nvSpPr>
          <p:spPr>
            <a:xfrm>
              <a:off x="2881800" y="605520"/>
              <a:ext cx="3476160" cy="3476160"/>
            </a:xfrm>
            <a:custGeom>
              <a:avLst/>
              <a:gdLst/>
              <a:ah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7" name="object 8"/>
            <p:cNvSpPr/>
            <p:nvPr/>
          </p:nvSpPr>
          <p:spPr>
            <a:xfrm>
              <a:off x="0" y="1010520"/>
              <a:ext cx="4470120" cy="6447960"/>
            </a:xfrm>
            <a:custGeom>
              <a:avLst/>
              <a:gdLst/>
              <a:ah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8" name="object 9"/>
          <p:cNvSpPr/>
          <p:nvPr/>
        </p:nvSpPr>
        <p:spPr>
          <a:xfrm>
            <a:off x="13284360" y="0"/>
            <a:ext cx="5003280" cy="5329080"/>
          </a:xfrm>
          <a:custGeom>
            <a:avLst/>
            <a:gdLst/>
            <a:ah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9" name="object 10"/>
          <p:cNvSpPr/>
          <p:nvPr/>
        </p:nvSpPr>
        <p:spPr>
          <a:xfrm>
            <a:off x="566280" y="0"/>
            <a:ext cx="4334760" cy="2166120"/>
          </a:xfrm>
          <a:custGeom>
            <a:avLst/>
            <a:gdLst/>
            <a:ah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0" name="object 11" descr=""/>
          <p:cNvPicPr/>
          <p:nvPr/>
        </p:nvPicPr>
        <p:blipFill>
          <a:blip r:embed="rId1"/>
          <a:stretch/>
        </p:blipFill>
        <p:spPr>
          <a:xfrm>
            <a:off x="5748480" y="4500360"/>
            <a:ext cx="1321560" cy="465840"/>
          </a:xfrm>
          <a:prstGeom prst="rect">
            <a:avLst/>
          </a:prstGeom>
          <a:ln w="0">
            <a:noFill/>
          </a:ln>
        </p:spPr>
      </p:pic>
      <p:sp>
        <p:nvSpPr>
          <p:cNvPr id="201" name="object 12"/>
          <p:cNvSpPr/>
          <p:nvPr/>
        </p:nvSpPr>
        <p:spPr>
          <a:xfrm>
            <a:off x="11656800" y="5576760"/>
            <a:ext cx="1074240" cy="362880"/>
          </a:xfrm>
          <a:custGeom>
            <a:avLst/>
            <a:gdLst/>
            <a:ahLst/>
            <a:rect l="l" t="t" r="r" b="b"/>
            <a:pathLst>
              <a:path w="1074420" h="363220">
                <a:moveTo>
                  <a:pt x="89179" y="147548"/>
                </a:moveTo>
                <a:lnTo>
                  <a:pt x="34099" y="147548"/>
                </a:lnTo>
                <a:lnTo>
                  <a:pt x="34099" y="280339"/>
                </a:lnTo>
                <a:lnTo>
                  <a:pt x="40127" y="319458"/>
                </a:lnTo>
                <a:lnTo>
                  <a:pt x="64874" y="350931"/>
                </a:lnTo>
                <a:lnTo>
                  <a:pt x="101779" y="362601"/>
                </a:lnTo>
                <a:lnTo>
                  <a:pt x="112026" y="363080"/>
                </a:lnTo>
                <a:lnTo>
                  <a:pt x="119672" y="363080"/>
                </a:lnTo>
                <a:lnTo>
                  <a:pt x="160883" y="353021"/>
                </a:lnTo>
                <a:lnTo>
                  <a:pt x="160883" y="314769"/>
                </a:lnTo>
                <a:lnTo>
                  <a:pt x="109105" y="314769"/>
                </a:lnTo>
                <a:lnTo>
                  <a:pt x="102120" y="312000"/>
                </a:lnTo>
                <a:lnTo>
                  <a:pt x="89239" y="280339"/>
                </a:lnTo>
                <a:lnTo>
                  <a:pt x="89179" y="147548"/>
                </a:lnTo>
                <a:close/>
              </a:path>
              <a:path w="1074420" h="363220">
                <a:moveTo>
                  <a:pt x="160883" y="305485"/>
                </a:moveTo>
                <a:lnTo>
                  <a:pt x="123393" y="314769"/>
                </a:lnTo>
                <a:lnTo>
                  <a:pt x="160883" y="314769"/>
                </a:lnTo>
                <a:lnTo>
                  <a:pt x="160883" y="305485"/>
                </a:lnTo>
                <a:close/>
              </a:path>
              <a:path w="1074420" h="363220">
                <a:moveTo>
                  <a:pt x="89179" y="45021"/>
                </a:moveTo>
                <a:lnTo>
                  <a:pt x="50927" y="45021"/>
                </a:lnTo>
                <a:lnTo>
                  <a:pt x="35852" y="99453"/>
                </a:lnTo>
                <a:lnTo>
                  <a:pt x="0" y="114325"/>
                </a:lnTo>
                <a:lnTo>
                  <a:pt x="0" y="147548"/>
                </a:lnTo>
                <a:lnTo>
                  <a:pt x="159346" y="147548"/>
                </a:lnTo>
                <a:lnTo>
                  <a:pt x="159346" y="100545"/>
                </a:lnTo>
                <a:lnTo>
                  <a:pt x="89179" y="100545"/>
                </a:lnTo>
                <a:lnTo>
                  <a:pt x="89179" y="45021"/>
                </a:lnTo>
                <a:close/>
              </a:path>
              <a:path w="1074420" h="363220">
                <a:moveTo>
                  <a:pt x="245694" y="0"/>
                </a:moveTo>
                <a:lnTo>
                  <a:pt x="190830" y="0"/>
                </a:lnTo>
                <a:lnTo>
                  <a:pt x="190830" y="358711"/>
                </a:lnTo>
                <a:lnTo>
                  <a:pt x="245694" y="358711"/>
                </a:lnTo>
                <a:lnTo>
                  <a:pt x="245694" y="224167"/>
                </a:lnTo>
                <a:lnTo>
                  <a:pt x="246077" y="211313"/>
                </a:lnTo>
                <a:lnTo>
                  <a:pt x="255325" y="171761"/>
                </a:lnTo>
                <a:lnTo>
                  <a:pt x="287256" y="147520"/>
                </a:lnTo>
                <a:lnTo>
                  <a:pt x="308546" y="145364"/>
                </a:lnTo>
                <a:lnTo>
                  <a:pt x="400952" y="145364"/>
                </a:lnTo>
                <a:lnTo>
                  <a:pt x="398272" y="138912"/>
                </a:lnTo>
                <a:lnTo>
                  <a:pt x="392130" y="128802"/>
                </a:lnTo>
                <a:lnTo>
                  <a:pt x="384638" y="120111"/>
                </a:lnTo>
                <a:lnTo>
                  <a:pt x="384474" y="119976"/>
                </a:lnTo>
                <a:lnTo>
                  <a:pt x="245592" y="119976"/>
                </a:lnTo>
                <a:lnTo>
                  <a:pt x="245694" y="0"/>
                </a:lnTo>
                <a:close/>
              </a:path>
              <a:path w="1074420" h="363220">
                <a:moveTo>
                  <a:pt x="400952" y="145364"/>
                </a:moveTo>
                <a:lnTo>
                  <a:pt x="308546" y="145364"/>
                </a:lnTo>
                <a:lnTo>
                  <a:pt x="319803" y="146114"/>
                </a:lnTo>
                <a:lnTo>
                  <a:pt x="329418" y="148366"/>
                </a:lnTo>
                <a:lnTo>
                  <a:pt x="354084" y="183474"/>
                </a:lnTo>
                <a:lnTo>
                  <a:pt x="354774" y="195745"/>
                </a:lnTo>
                <a:lnTo>
                  <a:pt x="354774" y="358711"/>
                </a:lnTo>
                <a:lnTo>
                  <a:pt x="409206" y="358711"/>
                </a:lnTo>
                <a:lnTo>
                  <a:pt x="409206" y="193344"/>
                </a:lnTo>
                <a:lnTo>
                  <a:pt x="408621" y="179895"/>
                </a:lnTo>
                <a:lnTo>
                  <a:pt x="408523" y="177642"/>
                </a:lnTo>
                <a:lnTo>
                  <a:pt x="406473" y="163337"/>
                </a:lnTo>
                <a:lnTo>
                  <a:pt x="403055" y="150428"/>
                </a:lnTo>
                <a:lnTo>
                  <a:pt x="400952" y="145364"/>
                </a:lnTo>
                <a:close/>
              </a:path>
              <a:path w="1074420" h="363220">
                <a:moveTo>
                  <a:pt x="312915" y="96621"/>
                </a:moveTo>
                <a:lnTo>
                  <a:pt x="271192" y="104294"/>
                </a:lnTo>
                <a:lnTo>
                  <a:pt x="245592" y="119976"/>
                </a:lnTo>
                <a:lnTo>
                  <a:pt x="384474" y="119976"/>
                </a:lnTo>
                <a:lnTo>
                  <a:pt x="341550" y="99213"/>
                </a:lnTo>
                <a:lnTo>
                  <a:pt x="312915" y="96621"/>
                </a:lnTo>
                <a:close/>
              </a:path>
              <a:path w="1074420" h="363220">
                <a:moveTo>
                  <a:pt x="501624" y="10922"/>
                </a:moveTo>
                <a:lnTo>
                  <a:pt x="484581" y="10922"/>
                </a:lnTo>
                <a:lnTo>
                  <a:pt x="477227" y="13728"/>
                </a:lnTo>
                <a:lnTo>
                  <a:pt x="462102" y="44043"/>
                </a:lnTo>
                <a:lnTo>
                  <a:pt x="462661" y="51603"/>
                </a:lnTo>
                <a:lnTo>
                  <a:pt x="484505" y="77165"/>
                </a:lnTo>
                <a:lnTo>
                  <a:pt x="501624" y="77165"/>
                </a:lnTo>
                <a:lnTo>
                  <a:pt x="524395" y="44043"/>
                </a:lnTo>
                <a:lnTo>
                  <a:pt x="523817" y="36392"/>
                </a:lnTo>
                <a:lnTo>
                  <a:pt x="501624" y="10922"/>
                </a:lnTo>
                <a:close/>
              </a:path>
              <a:path w="1074420" h="363220">
                <a:moveTo>
                  <a:pt x="520242" y="100545"/>
                </a:moveTo>
                <a:lnTo>
                  <a:pt x="465378" y="100545"/>
                </a:lnTo>
                <a:lnTo>
                  <a:pt x="465378" y="358711"/>
                </a:lnTo>
                <a:lnTo>
                  <a:pt x="520242" y="358711"/>
                </a:lnTo>
                <a:lnTo>
                  <a:pt x="520242" y="100545"/>
                </a:lnTo>
                <a:close/>
              </a:path>
              <a:path w="1074420" h="363220">
                <a:moveTo>
                  <a:pt x="624954" y="100545"/>
                </a:moveTo>
                <a:lnTo>
                  <a:pt x="578396" y="100545"/>
                </a:lnTo>
                <a:lnTo>
                  <a:pt x="578396" y="358711"/>
                </a:lnTo>
                <a:lnTo>
                  <a:pt x="633260" y="358711"/>
                </a:lnTo>
                <a:lnTo>
                  <a:pt x="633260" y="223939"/>
                </a:lnTo>
                <a:lnTo>
                  <a:pt x="634127" y="205279"/>
                </a:lnTo>
                <a:lnTo>
                  <a:pt x="647141" y="164706"/>
                </a:lnTo>
                <a:lnTo>
                  <a:pt x="696099" y="145364"/>
                </a:lnTo>
                <a:lnTo>
                  <a:pt x="788488" y="145364"/>
                </a:lnTo>
                <a:lnTo>
                  <a:pt x="782869" y="133192"/>
                </a:lnTo>
                <a:lnTo>
                  <a:pt x="624521" y="133192"/>
                </a:lnTo>
                <a:lnTo>
                  <a:pt x="624614" y="126199"/>
                </a:lnTo>
                <a:lnTo>
                  <a:pt x="624699" y="119786"/>
                </a:lnTo>
                <a:lnTo>
                  <a:pt x="624814" y="111118"/>
                </a:lnTo>
                <a:lnTo>
                  <a:pt x="624933" y="102081"/>
                </a:lnTo>
                <a:lnTo>
                  <a:pt x="624954" y="100545"/>
                </a:lnTo>
                <a:close/>
              </a:path>
              <a:path w="1074420" h="363220">
                <a:moveTo>
                  <a:pt x="788488" y="145364"/>
                </a:moveTo>
                <a:lnTo>
                  <a:pt x="696099" y="145364"/>
                </a:lnTo>
                <a:lnTo>
                  <a:pt x="707358" y="146114"/>
                </a:lnTo>
                <a:lnTo>
                  <a:pt x="716976" y="148366"/>
                </a:lnTo>
                <a:lnTo>
                  <a:pt x="741649" y="183474"/>
                </a:lnTo>
                <a:lnTo>
                  <a:pt x="742340" y="195745"/>
                </a:lnTo>
                <a:lnTo>
                  <a:pt x="742340" y="358711"/>
                </a:lnTo>
                <a:lnTo>
                  <a:pt x="796772" y="358711"/>
                </a:lnTo>
                <a:lnTo>
                  <a:pt x="796772" y="193344"/>
                </a:lnTo>
                <a:lnTo>
                  <a:pt x="795227" y="169973"/>
                </a:lnTo>
                <a:lnTo>
                  <a:pt x="790657" y="150201"/>
                </a:lnTo>
                <a:lnTo>
                  <a:pt x="790592" y="149921"/>
                </a:lnTo>
                <a:lnTo>
                  <a:pt x="788488" y="145364"/>
                </a:lnTo>
                <a:close/>
              </a:path>
              <a:path w="1074420" h="363220">
                <a:moveTo>
                  <a:pt x="701128" y="96177"/>
                </a:moveTo>
                <a:lnTo>
                  <a:pt x="659613" y="103849"/>
                </a:lnTo>
                <a:lnTo>
                  <a:pt x="627164" y="126199"/>
                </a:lnTo>
                <a:lnTo>
                  <a:pt x="624500" y="133192"/>
                </a:lnTo>
                <a:lnTo>
                  <a:pt x="782869" y="133192"/>
                </a:lnTo>
                <a:lnTo>
                  <a:pt x="742037" y="102081"/>
                </a:lnTo>
                <a:lnTo>
                  <a:pt x="701128" y="96177"/>
                </a:lnTo>
                <a:close/>
              </a:path>
              <a:path w="1074420" h="363220">
                <a:moveTo>
                  <a:pt x="907592" y="0"/>
                </a:moveTo>
                <a:lnTo>
                  <a:pt x="852944" y="0"/>
                </a:lnTo>
                <a:lnTo>
                  <a:pt x="852944" y="358711"/>
                </a:lnTo>
                <a:lnTo>
                  <a:pt x="907592" y="358711"/>
                </a:lnTo>
                <a:lnTo>
                  <a:pt x="907592" y="266674"/>
                </a:lnTo>
                <a:lnTo>
                  <a:pt x="926058" y="249745"/>
                </a:lnTo>
                <a:lnTo>
                  <a:pt x="992224" y="249745"/>
                </a:lnTo>
                <a:lnTo>
                  <a:pt x="964425" y="212801"/>
                </a:lnTo>
                <a:lnTo>
                  <a:pt x="973538" y="203136"/>
                </a:lnTo>
                <a:lnTo>
                  <a:pt x="907148" y="203136"/>
                </a:lnTo>
                <a:lnTo>
                  <a:pt x="907411" y="197218"/>
                </a:lnTo>
                <a:lnTo>
                  <a:pt x="907440" y="196557"/>
                </a:lnTo>
                <a:lnTo>
                  <a:pt x="907554" y="192278"/>
                </a:lnTo>
                <a:lnTo>
                  <a:pt x="907592" y="0"/>
                </a:lnTo>
                <a:close/>
              </a:path>
              <a:path w="1074420" h="363220">
                <a:moveTo>
                  <a:pt x="992224" y="249745"/>
                </a:moveTo>
                <a:lnTo>
                  <a:pt x="926058" y="249745"/>
                </a:lnTo>
                <a:lnTo>
                  <a:pt x="1007275" y="358711"/>
                </a:lnTo>
                <a:lnTo>
                  <a:pt x="1074216" y="358711"/>
                </a:lnTo>
                <a:lnTo>
                  <a:pt x="992224" y="249745"/>
                </a:lnTo>
                <a:close/>
              </a:path>
              <a:path w="1074420" h="363220">
                <a:moveTo>
                  <a:pt x="1070279" y="100545"/>
                </a:moveTo>
                <a:lnTo>
                  <a:pt x="1002017" y="100545"/>
                </a:lnTo>
                <a:lnTo>
                  <a:pt x="919619" y="188315"/>
                </a:lnTo>
                <a:lnTo>
                  <a:pt x="916076" y="192278"/>
                </a:lnTo>
                <a:lnTo>
                  <a:pt x="911910" y="197218"/>
                </a:lnTo>
                <a:lnTo>
                  <a:pt x="907148" y="203136"/>
                </a:lnTo>
                <a:lnTo>
                  <a:pt x="973538" y="203136"/>
                </a:lnTo>
                <a:lnTo>
                  <a:pt x="1070279" y="10054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2" name="object 13" descr=""/>
          <p:cNvPicPr/>
          <p:nvPr/>
        </p:nvPicPr>
        <p:blipFill>
          <a:blip r:embed="rId2"/>
          <a:stretch/>
        </p:blipFill>
        <p:spPr>
          <a:xfrm>
            <a:off x="8104320" y="4596840"/>
            <a:ext cx="1279800" cy="266400"/>
          </a:xfrm>
          <a:prstGeom prst="rect">
            <a:avLst/>
          </a:prstGeom>
          <a:ln w="0">
            <a:noFill/>
          </a:ln>
        </p:spPr>
      </p:pic>
      <p:pic>
        <p:nvPicPr>
          <p:cNvPr id="203" name="object 14" descr=""/>
          <p:cNvPicPr/>
          <p:nvPr/>
        </p:nvPicPr>
        <p:blipFill>
          <a:blip r:embed="rId3"/>
          <a:stretch/>
        </p:blipFill>
        <p:spPr>
          <a:xfrm>
            <a:off x="4047840" y="6155280"/>
            <a:ext cx="1278360" cy="317520"/>
          </a:xfrm>
          <a:prstGeom prst="rect">
            <a:avLst/>
          </a:prstGeom>
          <a:ln w="0">
            <a:noFill/>
          </a:ln>
        </p:spPr>
      </p:pic>
      <p:sp>
        <p:nvSpPr>
          <p:cNvPr id="204" name="object 15"/>
          <p:cNvSpPr/>
          <p:nvPr/>
        </p:nvSpPr>
        <p:spPr>
          <a:xfrm>
            <a:off x="11656800" y="5576760"/>
            <a:ext cx="1074240" cy="362880"/>
          </a:xfrm>
          <a:custGeom>
            <a:avLst/>
            <a:gdLst/>
            <a:ahLst/>
            <a:rect l="l" t="t" r="r" b="b"/>
            <a:pathLst>
              <a:path w="1074420" h="363220">
                <a:moveTo>
                  <a:pt x="89179" y="147548"/>
                </a:moveTo>
                <a:lnTo>
                  <a:pt x="34099" y="147548"/>
                </a:lnTo>
                <a:lnTo>
                  <a:pt x="34099" y="280339"/>
                </a:lnTo>
                <a:lnTo>
                  <a:pt x="40127" y="319458"/>
                </a:lnTo>
                <a:lnTo>
                  <a:pt x="64874" y="350931"/>
                </a:lnTo>
                <a:lnTo>
                  <a:pt x="101779" y="362601"/>
                </a:lnTo>
                <a:lnTo>
                  <a:pt x="112026" y="363080"/>
                </a:lnTo>
                <a:lnTo>
                  <a:pt x="119672" y="363080"/>
                </a:lnTo>
                <a:lnTo>
                  <a:pt x="160883" y="353021"/>
                </a:lnTo>
                <a:lnTo>
                  <a:pt x="160883" y="314769"/>
                </a:lnTo>
                <a:lnTo>
                  <a:pt x="109105" y="314769"/>
                </a:lnTo>
                <a:lnTo>
                  <a:pt x="102120" y="312000"/>
                </a:lnTo>
                <a:lnTo>
                  <a:pt x="89239" y="280339"/>
                </a:lnTo>
                <a:lnTo>
                  <a:pt x="89179" y="147548"/>
                </a:lnTo>
                <a:close/>
              </a:path>
              <a:path w="1074420" h="363220">
                <a:moveTo>
                  <a:pt x="160883" y="305485"/>
                </a:moveTo>
                <a:lnTo>
                  <a:pt x="123393" y="314769"/>
                </a:lnTo>
                <a:lnTo>
                  <a:pt x="160883" y="314769"/>
                </a:lnTo>
                <a:lnTo>
                  <a:pt x="160883" y="305485"/>
                </a:lnTo>
                <a:close/>
              </a:path>
              <a:path w="1074420" h="363220">
                <a:moveTo>
                  <a:pt x="89179" y="45021"/>
                </a:moveTo>
                <a:lnTo>
                  <a:pt x="50927" y="45021"/>
                </a:lnTo>
                <a:lnTo>
                  <a:pt x="35852" y="99453"/>
                </a:lnTo>
                <a:lnTo>
                  <a:pt x="0" y="114325"/>
                </a:lnTo>
                <a:lnTo>
                  <a:pt x="0" y="147548"/>
                </a:lnTo>
                <a:lnTo>
                  <a:pt x="159346" y="147548"/>
                </a:lnTo>
                <a:lnTo>
                  <a:pt x="159346" y="100545"/>
                </a:lnTo>
                <a:lnTo>
                  <a:pt x="89179" y="100545"/>
                </a:lnTo>
                <a:lnTo>
                  <a:pt x="89179" y="45021"/>
                </a:lnTo>
                <a:close/>
              </a:path>
              <a:path w="1074420" h="363220">
                <a:moveTo>
                  <a:pt x="245694" y="0"/>
                </a:moveTo>
                <a:lnTo>
                  <a:pt x="190830" y="0"/>
                </a:lnTo>
                <a:lnTo>
                  <a:pt x="190830" y="358711"/>
                </a:lnTo>
                <a:lnTo>
                  <a:pt x="245694" y="358711"/>
                </a:lnTo>
                <a:lnTo>
                  <a:pt x="245694" y="224167"/>
                </a:lnTo>
                <a:lnTo>
                  <a:pt x="246077" y="211313"/>
                </a:lnTo>
                <a:lnTo>
                  <a:pt x="255325" y="171761"/>
                </a:lnTo>
                <a:lnTo>
                  <a:pt x="287256" y="147520"/>
                </a:lnTo>
                <a:lnTo>
                  <a:pt x="308546" y="145364"/>
                </a:lnTo>
                <a:lnTo>
                  <a:pt x="400952" y="145364"/>
                </a:lnTo>
                <a:lnTo>
                  <a:pt x="398272" y="138912"/>
                </a:lnTo>
                <a:lnTo>
                  <a:pt x="392130" y="128802"/>
                </a:lnTo>
                <a:lnTo>
                  <a:pt x="384638" y="120111"/>
                </a:lnTo>
                <a:lnTo>
                  <a:pt x="384474" y="119976"/>
                </a:lnTo>
                <a:lnTo>
                  <a:pt x="245592" y="119976"/>
                </a:lnTo>
                <a:lnTo>
                  <a:pt x="245694" y="0"/>
                </a:lnTo>
                <a:close/>
              </a:path>
              <a:path w="1074420" h="363220">
                <a:moveTo>
                  <a:pt x="400952" y="145364"/>
                </a:moveTo>
                <a:lnTo>
                  <a:pt x="308546" y="145364"/>
                </a:lnTo>
                <a:lnTo>
                  <a:pt x="319803" y="146114"/>
                </a:lnTo>
                <a:lnTo>
                  <a:pt x="329418" y="148366"/>
                </a:lnTo>
                <a:lnTo>
                  <a:pt x="354084" y="183474"/>
                </a:lnTo>
                <a:lnTo>
                  <a:pt x="354774" y="195745"/>
                </a:lnTo>
                <a:lnTo>
                  <a:pt x="354774" y="358711"/>
                </a:lnTo>
                <a:lnTo>
                  <a:pt x="409206" y="358711"/>
                </a:lnTo>
                <a:lnTo>
                  <a:pt x="409206" y="193344"/>
                </a:lnTo>
                <a:lnTo>
                  <a:pt x="408621" y="179895"/>
                </a:lnTo>
                <a:lnTo>
                  <a:pt x="408523" y="177642"/>
                </a:lnTo>
                <a:lnTo>
                  <a:pt x="406473" y="163337"/>
                </a:lnTo>
                <a:lnTo>
                  <a:pt x="403055" y="150428"/>
                </a:lnTo>
                <a:lnTo>
                  <a:pt x="400952" y="145364"/>
                </a:lnTo>
                <a:close/>
              </a:path>
              <a:path w="1074420" h="363220">
                <a:moveTo>
                  <a:pt x="312915" y="96621"/>
                </a:moveTo>
                <a:lnTo>
                  <a:pt x="271192" y="104294"/>
                </a:lnTo>
                <a:lnTo>
                  <a:pt x="245592" y="119976"/>
                </a:lnTo>
                <a:lnTo>
                  <a:pt x="384474" y="119976"/>
                </a:lnTo>
                <a:lnTo>
                  <a:pt x="341550" y="99213"/>
                </a:lnTo>
                <a:lnTo>
                  <a:pt x="312915" y="96621"/>
                </a:lnTo>
                <a:close/>
              </a:path>
              <a:path w="1074420" h="363220">
                <a:moveTo>
                  <a:pt x="501624" y="10922"/>
                </a:moveTo>
                <a:lnTo>
                  <a:pt x="484581" y="10922"/>
                </a:lnTo>
                <a:lnTo>
                  <a:pt x="477227" y="13728"/>
                </a:lnTo>
                <a:lnTo>
                  <a:pt x="462102" y="44043"/>
                </a:lnTo>
                <a:lnTo>
                  <a:pt x="462661" y="51603"/>
                </a:lnTo>
                <a:lnTo>
                  <a:pt x="484505" y="77165"/>
                </a:lnTo>
                <a:lnTo>
                  <a:pt x="501624" y="77165"/>
                </a:lnTo>
                <a:lnTo>
                  <a:pt x="524395" y="44043"/>
                </a:lnTo>
                <a:lnTo>
                  <a:pt x="523817" y="36392"/>
                </a:lnTo>
                <a:lnTo>
                  <a:pt x="501624" y="10922"/>
                </a:lnTo>
                <a:close/>
              </a:path>
              <a:path w="1074420" h="363220">
                <a:moveTo>
                  <a:pt x="520242" y="100545"/>
                </a:moveTo>
                <a:lnTo>
                  <a:pt x="465378" y="100545"/>
                </a:lnTo>
                <a:lnTo>
                  <a:pt x="465378" y="358711"/>
                </a:lnTo>
                <a:lnTo>
                  <a:pt x="520242" y="358711"/>
                </a:lnTo>
                <a:lnTo>
                  <a:pt x="520242" y="100545"/>
                </a:lnTo>
                <a:close/>
              </a:path>
              <a:path w="1074420" h="363220">
                <a:moveTo>
                  <a:pt x="624954" y="100545"/>
                </a:moveTo>
                <a:lnTo>
                  <a:pt x="578396" y="100545"/>
                </a:lnTo>
                <a:lnTo>
                  <a:pt x="578396" y="358711"/>
                </a:lnTo>
                <a:lnTo>
                  <a:pt x="633260" y="358711"/>
                </a:lnTo>
                <a:lnTo>
                  <a:pt x="633260" y="223939"/>
                </a:lnTo>
                <a:lnTo>
                  <a:pt x="634127" y="205279"/>
                </a:lnTo>
                <a:lnTo>
                  <a:pt x="647141" y="164706"/>
                </a:lnTo>
                <a:lnTo>
                  <a:pt x="696099" y="145364"/>
                </a:lnTo>
                <a:lnTo>
                  <a:pt x="788488" y="145364"/>
                </a:lnTo>
                <a:lnTo>
                  <a:pt x="782869" y="133192"/>
                </a:lnTo>
                <a:lnTo>
                  <a:pt x="624521" y="133192"/>
                </a:lnTo>
                <a:lnTo>
                  <a:pt x="624614" y="126199"/>
                </a:lnTo>
                <a:lnTo>
                  <a:pt x="624699" y="119786"/>
                </a:lnTo>
                <a:lnTo>
                  <a:pt x="624814" y="111118"/>
                </a:lnTo>
                <a:lnTo>
                  <a:pt x="624933" y="102081"/>
                </a:lnTo>
                <a:lnTo>
                  <a:pt x="624954" y="100545"/>
                </a:lnTo>
                <a:close/>
              </a:path>
              <a:path w="1074420" h="363220">
                <a:moveTo>
                  <a:pt x="788488" y="145364"/>
                </a:moveTo>
                <a:lnTo>
                  <a:pt x="696099" y="145364"/>
                </a:lnTo>
                <a:lnTo>
                  <a:pt x="707358" y="146114"/>
                </a:lnTo>
                <a:lnTo>
                  <a:pt x="716976" y="148366"/>
                </a:lnTo>
                <a:lnTo>
                  <a:pt x="741649" y="183474"/>
                </a:lnTo>
                <a:lnTo>
                  <a:pt x="742340" y="195745"/>
                </a:lnTo>
                <a:lnTo>
                  <a:pt x="742340" y="358711"/>
                </a:lnTo>
                <a:lnTo>
                  <a:pt x="796772" y="358711"/>
                </a:lnTo>
                <a:lnTo>
                  <a:pt x="796772" y="193344"/>
                </a:lnTo>
                <a:lnTo>
                  <a:pt x="795227" y="169973"/>
                </a:lnTo>
                <a:lnTo>
                  <a:pt x="790657" y="150201"/>
                </a:lnTo>
                <a:lnTo>
                  <a:pt x="790592" y="149921"/>
                </a:lnTo>
                <a:lnTo>
                  <a:pt x="788488" y="145364"/>
                </a:lnTo>
                <a:close/>
              </a:path>
              <a:path w="1074420" h="363220">
                <a:moveTo>
                  <a:pt x="701128" y="96177"/>
                </a:moveTo>
                <a:lnTo>
                  <a:pt x="659613" y="103849"/>
                </a:lnTo>
                <a:lnTo>
                  <a:pt x="627164" y="126199"/>
                </a:lnTo>
                <a:lnTo>
                  <a:pt x="624500" y="133192"/>
                </a:lnTo>
                <a:lnTo>
                  <a:pt x="782869" y="133192"/>
                </a:lnTo>
                <a:lnTo>
                  <a:pt x="742037" y="102081"/>
                </a:lnTo>
                <a:lnTo>
                  <a:pt x="701128" y="96177"/>
                </a:lnTo>
                <a:close/>
              </a:path>
              <a:path w="1074420" h="363220">
                <a:moveTo>
                  <a:pt x="907592" y="0"/>
                </a:moveTo>
                <a:lnTo>
                  <a:pt x="852944" y="0"/>
                </a:lnTo>
                <a:lnTo>
                  <a:pt x="852944" y="358711"/>
                </a:lnTo>
                <a:lnTo>
                  <a:pt x="907592" y="358711"/>
                </a:lnTo>
                <a:lnTo>
                  <a:pt x="907592" y="266674"/>
                </a:lnTo>
                <a:lnTo>
                  <a:pt x="926058" y="249745"/>
                </a:lnTo>
                <a:lnTo>
                  <a:pt x="992224" y="249745"/>
                </a:lnTo>
                <a:lnTo>
                  <a:pt x="964425" y="212801"/>
                </a:lnTo>
                <a:lnTo>
                  <a:pt x="973538" y="203136"/>
                </a:lnTo>
                <a:lnTo>
                  <a:pt x="907148" y="203136"/>
                </a:lnTo>
                <a:lnTo>
                  <a:pt x="907411" y="197218"/>
                </a:lnTo>
                <a:lnTo>
                  <a:pt x="907440" y="196557"/>
                </a:lnTo>
                <a:lnTo>
                  <a:pt x="907554" y="192278"/>
                </a:lnTo>
                <a:lnTo>
                  <a:pt x="907592" y="0"/>
                </a:lnTo>
                <a:close/>
              </a:path>
              <a:path w="1074420" h="363220">
                <a:moveTo>
                  <a:pt x="992224" y="249745"/>
                </a:moveTo>
                <a:lnTo>
                  <a:pt x="926058" y="249745"/>
                </a:lnTo>
                <a:lnTo>
                  <a:pt x="1007275" y="358711"/>
                </a:lnTo>
                <a:lnTo>
                  <a:pt x="1074216" y="358711"/>
                </a:lnTo>
                <a:lnTo>
                  <a:pt x="992224" y="249745"/>
                </a:lnTo>
                <a:close/>
              </a:path>
              <a:path w="1074420" h="363220">
                <a:moveTo>
                  <a:pt x="1070279" y="100545"/>
                </a:moveTo>
                <a:lnTo>
                  <a:pt x="1002017" y="100545"/>
                </a:lnTo>
                <a:lnTo>
                  <a:pt x="919619" y="188315"/>
                </a:lnTo>
                <a:lnTo>
                  <a:pt x="916076" y="192278"/>
                </a:lnTo>
                <a:lnTo>
                  <a:pt x="911910" y="197218"/>
                </a:lnTo>
                <a:lnTo>
                  <a:pt x="907148" y="203136"/>
                </a:lnTo>
                <a:lnTo>
                  <a:pt x="973538" y="203136"/>
                </a:lnTo>
                <a:lnTo>
                  <a:pt x="1070279" y="10054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5" name="PlaceHolder 1"/>
          <p:cNvSpPr>
            <a:spLocks noGrp="1"/>
          </p:cNvSpPr>
          <p:nvPr>
            <p:ph/>
          </p:nvPr>
        </p:nvSpPr>
        <p:spPr>
          <a:xfrm>
            <a:off x="4218120" y="3865320"/>
            <a:ext cx="10044720" cy="58957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240" algn="ctr">
              <a:lnSpc>
                <a:spcPct val="100000"/>
              </a:lnSpc>
              <a:spcBef>
                <a:spcPts val="99"/>
              </a:spcBef>
              <a:buNone/>
              <a:tabLst>
                <a:tab algn="l" pos="2009160"/>
                <a:tab algn="l" pos="4323240"/>
                <a:tab algn="l" pos="8184600"/>
              </a:tabLst>
            </a:pPr>
            <a:r>
              <a:rPr b="0" lang="en-IN" sz="3500" spc="94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69" strike="noStrike">
                <a:solidFill>
                  <a:srgbClr val="ffffff"/>
                </a:solidFill>
                <a:latin typeface="Arial MT"/>
              </a:rPr>
              <a:t>conclusion,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62" strike="noStrike">
                <a:solidFill>
                  <a:srgbClr val="ffffff"/>
                </a:solidFill>
                <a:latin typeface="Arial MT"/>
              </a:rPr>
              <a:t>trigonometry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is</a:t>
            </a:r>
            <a:r>
              <a:rPr b="0" lang="en-IN" sz="35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a</a:t>
            </a:r>
            <a:r>
              <a:rPr b="0" lang="en-IN" sz="35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Arial MT"/>
              </a:rPr>
              <a:t>beautiful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Arial MT"/>
              </a:rPr>
              <a:t>blend </a:t>
            </a:r>
            <a:r>
              <a:rPr b="0" lang="en-IN" sz="3500" spc="148" strike="noStrike">
                <a:solidFill>
                  <a:srgbClr val="ffffff"/>
                </a:solidFill>
                <a:latin typeface="Arial MT"/>
              </a:rPr>
              <a:t>of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3500" spc="103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3500" spc="180" strike="noStrike">
                <a:solidFill>
                  <a:srgbClr val="ffffff"/>
                </a:solidFill>
                <a:latin typeface="Arial MT"/>
              </a:rPr>
              <a:t>that</a:t>
            </a:r>
            <a:r>
              <a:rPr b="0" lang="en-IN" sz="3500" spc="-5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77" strike="noStrike">
                <a:solidFill>
                  <a:srgbClr val="ffffff"/>
                </a:solidFill>
                <a:latin typeface="Arial MT"/>
              </a:rPr>
              <a:t>enriches</a:t>
            </a:r>
            <a:r>
              <a:rPr b="0" lang="en-IN" sz="35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80" strike="noStrike">
                <a:solidFill>
                  <a:srgbClr val="ffffff"/>
                </a:solidFill>
                <a:latin typeface="Arial MT"/>
              </a:rPr>
              <a:t>our </a:t>
            </a:r>
            <a:r>
              <a:rPr b="0" lang="en-IN" sz="3500" spc="128" strike="noStrike">
                <a:solidFill>
                  <a:srgbClr val="ffffff"/>
                </a:solidFill>
                <a:latin typeface="Arial MT"/>
              </a:rPr>
              <a:t>understanding</a:t>
            </a:r>
            <a:r>
              <a:rPr b="0" lang="en-IN" sz="3500" spc="-6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74" strike="noStrike">
                <a:solidFill>
                  <a:srgbClr val="ffffff"/>
                </a:solidFill>
                <a:latin typeface="Arial MT"/>
              </a:rPr>
              <a:t>of</a:t>
            </a:r>
            <a:r>
              <a:rPr b="0" lang="en-IN" sz="3500" spc="-6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57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35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Arial MT"/>
              </a:rPr>
              <a:t>world.</a:t>
            </a:r>
            <a:r>
              <a:rPr b="0" lang="en-IN" sz="35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By</a:t>
            </a:r>
            <a:r>
              <a:rPr b="0" lang="en-IN" sz="3500" spc="-6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17" strike="noStrike">
                <a:solidFill>
                  <a:srgbClr val="ffffff"/>
                </a:solidFill>
                <a:latin typeface="Arial MT"/>
              </a:rPr>
              <a:t>mastering</a:t>
            </a:r>
            <a:r>
              <a:rPr b="0" lang="en-IN" sz="3500" spc="-6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69" strike="noStrike">
                <a:solidFill>
                  <a:srgbClr val="ffffff"/>
                </a:solidFill>
                <a:latin typeface="Arial MT"/>
              </a:rPr>
              <a:t>its </a:t>
            </a:r>
            <a:r>
              <a:rPr b="0" lang="en-IN" sz="3500" spc="58" strike="noStrike">
                <a:solidFill>
                  <a:srgbClr val="ffffff"/>
                </a:solidFill>
                <a:latin typeface="Arial MT"/>
              </a:rPr>
              <a:t>concepts,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Arial MT"/>
              </a:rPr>
              <a:t>we</a:t>
            </a:r>
            <a:r>
              <a:rPr b="0" lang="en-IN" sz="35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Arial MT"/>
              </a:rPr>
              <a:t>unlock</a:t>
            </a:r>
            <a:r>
              <a:rPr b="0" lang="en-IN" sz="35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Arial MT"/>
              </a:rPr>
              <a:t>new</a:t>
            </a:r>
            <a:r>
              <a:rPr b="0" lang="en-IN" sz="3500" spc="-3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ways</a:t>
            </a:r>
            <a:r>
              <a:rPr b="0" lang="en-IN" sz="3500" spc="-26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82" strike="noStrike">
                <a:solidFill>
                  <a:srgbClr val="ffffff"/>
                </a:solidFill>
                <a:latin typeface="Arial MT"/>
              </a:rPr>
              <a:t>to</a:t>
            </a: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IN" sz="3500" spc="103" strike="noStrike">
                <a:solidFill>
                  <a:srgbClr val="ffffff"/>
                </a:solidFill>
                <a:latin typeface="Arial MT"/>
              </a:rPr>
              <a:t>and</a:t>
            </a:r>
            <a:endParaRPr b="0" lang="en-IN" sz="3500" spc="-1" strike="noStrike">
              <a:latin typeface="Calibri"/>
            </a:endParaRPr>
          </a:p>
          <a:p>
            <a:pPr marL="695880" indent="415800">
              <a:lnSpc>
                <a:spcPts val="428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3500" spc="-1" strike="noStrike">
                <a:solidFill>
                  <a:srgbClr val="ffffff"/>
                </a:solidFill>
                <a:latin typeface="Arial MT"/>
              </a:rPr>
              <a:t>.</a:t>
            </a:r>
            <a:r>
              <a:rPr b="0" lang="en-IN" sz="3500" spc="-5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49" strike="noStrike">
                <a:solidFill>
                  <a:srgbClr val="ffffff"/>
                </a:solidFill>
                <a:latin typeface="Arial MT"/>
              </a:rPr>
              <a:t>Embrace</a:t>
            </a:r>
            <a:r>
              <a:rPr b="0" lang="en-IN" sz="3500" spc="-5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57" strike="noStrike">
                <a:solidFill>
                  <a:srgbClr val="ffffff"/>
                </a:solidFill>
                <a:latin typeface="Arial MT"/>
              </a:rPr>
              <a:t>the</a:t>
            </a:r>
            <a:r>
              <a:rPr b="0" lang="en-IN" sz="3500" spc="-5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74" strike="noStrike">
                <a:solidFill>
                  <a:srgbClr val="ffffff"/>
                </a:solidFill>
                <a:latin typeface="Arial MT"/>
              </a:rPr>
              <a:t>art</a:t>
            </a:r>
            <a:r>
              <a:rPr b="0" lang="en-IN" sz="3500" spc="-5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74" strike="noStrike">
                <a:solidFill>
                  <a:srgbClr val="ffffff"/>
                </a:solidFill>
                <a:latin typeface="Arial MT"/>
              </a:rPr>
              <a:t>of</a:t>
            </a:r>
            <a:r>
              <a:rPr b="0" lang="en-IN" sz="35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62" strike="noStrike">
                <a:solidFill>
                  <a:srgbClr val="ffffff"/>
                </a:solidFill>
                <a:latin typeface="Arial MT"/>
              </a:rPr>
              <a:t>trigonometry</a:t>
            </a:r>
            <a:r>
              <a:rPr b="0" lang="en-IN" sz="3500" spc="-5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Arial MT"/>
              </a:rPr>
              <a:t>and</a:t>
            </a:r>
            <a:r>
              <a:rPr b="0" lang="en-IN" sz="3500" spc="-60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Arial MT"/>
              </a:rPr>
              <a:t>let</a:t>
            </a:r>
            <a:r>
              <a:rPr b="0" lang="en-IN" sz="3500" spc="-5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57" strike="noStrike">
                <a:solidFill>
                  <a:srgbClr val="ffffff"/>
                </a:solidFill>
                <a:latin typeface="Arial MT"/>
              </a:rPr>
              <a:t>it </a:t>
            </a:r>
            <a:r>
              <a:rPr b="0" lang="en-IN" sz="3500" spc="111" strike="noStrike">
                <a:solidFill>
                  <a:srgbClr val="ffffff"/>
                </a:solidFill>
                <a:latin typeface="Arial MT"/>
              </a:rPr>
              <a:t>inspire</a:t>
            </a:r>
            <a:r>
              <a:rPr b="0" lang="en-IN" sz="35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48" strike="noStrike">
                <a:solidFill>
                  <a:srgbClr val="ffffff"/>
                </a:solidFill>
                <a:latin typeface="Arial MT"/>
              </a:rPr>
              <a:t>your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Arial MT"/>
              </a:rPr>
              <a:t>journey</a:t>
            </a:r>
            <a:r>
              <a:rPr b="0" lang="en-IN" sz="35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Arial MT"/>
              </a:rPr>
              <a:t>in</a:t>
            </a:r>
            <a:r>
              <a:rPr b="0" lang="en-IN" sz="3500" spc="-41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Arial MT"/>
              </a:rPr>
              <a:t>mathematics</a:t>
            </a:r>
            <a:r>
              <a:rPr b="0" lang="en-IN" sz="3500" spc="-35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Arial MT"/>
              </a:rPr>
              <a:t>and</a:t>
            </a:r>
            <a:endParaRPr b="0" lang="en-IN" sz="3500" spc="-1" strike="noStrike">
              <a:latin typeface="Calibri"/>
            </a:endParaRPr>
          </a:p>
          <a:p>
            <a:pPr marL="4074120" indent="415800">
              <a:lnSpc>
                <a:spcPts val="4039"/>
              </a:lnSpc>
              <a:buNone/>
              <a:tabLst>
                <a:tab algn="l" pos="0"/>
              </a:tabLst>
            </a:pPr>
            <a:r>
              <a:rPr b="0" lang="en-IN" sz="3500" spc="83" strike="noStrike">
                <a:solidFill>
                  <a:srgbClr val="ffffff"/>
                </a:solidFill>
                <a:latin typeface="Arial MT"/>
              </a:rPr>
              <a:t>beyond!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title"/>
          </p:nvPr>
        </p:nvSpPr>
        <p:spPr>
          <a:xfrm>
            <a:off x="531360" y="1799280"/>
            <a:ext cx="11885760" cy="2026800"/>
          </a:xfrm>
          <a:prstGeom prst="rect">
            <a:avLst/>
          </a:prstGeom>
          <a:noFill/>
          <a:ln w="0">
            <a:noFill/>
          </a:ln>
        </p:spPr>
        <p:txBody>
          <a:bodyPr lIns="0" rIns="0" tIns="307080" bIns="0" anchor="t">
            <a:noAutofit/>
          </a:bodyPr>
          <a:p>
            <a:pPr marL="7355160" indent="-2692440">
              <a:lnSpc>
                <a:spcPts val="4881"/>
              </a:lnSpc>
              <a:spcBef>
                <a:spcPts val="1069"/>
              </a:spcBef>
              <a:buNone/>
              <a:tabLst>
                <a:tab algn="l" pos="0"/>
              </a:tabLst>
            </a:pPr>
            <a:r>
              <a:rPr b="0" lang="en-IN" sz="4850" spc="239" strike="noStrike">
                <a:solidFill>
                  <a:srgbClr val="ffffff"/>
                </a:solidFill>
                <a:latin typeface="Cambria"/>
              </a:rPr>
              <a:t>Conclusion:</a:t>
            </a:r>
            <a:r>
              <a:rPr b="0" lang="en-IN" sz="485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22" strike="noStrike">
                <a:solidFill>
                  <a:srgbClr val="ffffff"/>
                </a:solidFill>
                <a:latin typeface="Cambria"/>
              </a:rPr>
              <a:t>Embrace</a:t>
            </a:r>
            <a:r>
              <a:rPr b="0" lang="en-IN" sz="4850" spc="20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162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0" lang="en-IN" sz="4850" spc="97" strike="noStrike">
                <a:solidFill>
                  <a:srgbClr val="ffffff"/>
                </a:solidFill>
                <a:latin typeface="Cambria"/>
              </a:rPr>
              <a:t>Waves</a:t>
            </a:r>
            <a:endParaRPr b="0" lang="en-IN" sz="4850" spc="-1" strike="noStrike">
              <a:latin typeface="Calibri"/>
            </a:endParaRPr>
          </a:p>
        </p:txBody>
      </p:sp>
      <p:sp>
        <p:nvSpPr>
          <p:cNvPr id="207" name="object 18"/>
          <p:cNvSpPr/>
          <p:nvPr/>
        </p:nvSpPr>
        <p:spPr>
          <a:xfrm>
            <a:off x="7227000" y="3677400"/>
            <a:ext cx="3819240" cy="95040"/>
          </a:xfrm>
          <a:custGeom>
            <a:avLst/>
            <a:gdLst/>
            <a:ah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2024-12-18T06:36:47Z</dcterms:created>
  <dc:creator/>
  <dc:description/>
  <dc:language>en-IN</dc:language>
  <cp:lastModifiedBy/>
  <dcterms:modified xsi:type="dcterms:W3CDTF">2025-02-04T10:47:44Z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