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24.png" ContentType="image/png"/>
  <Override PartName="/ppt/media/image29.png" ContentType="image/png"/>
  <Override PartName="/ppt/media/image11.png" ContentType="image/png"/>
  <Override PartName="/ppt/media/image6.png" ContentType="image/png"/>
  <Override PartName="/ppt/media/image36.png" ContentType="image/png"/>
  <Override PartName="/ppt/media/image12.png" ContentType="image/png"/>
  <Override PartName="/ppt/media/image7.png" ContentType="image/png"/>
  <Override PartName="/ppt/media/image37.png" ContentType="image/png"/>
  <Override PartName="/ppt/media/image13.png" ContentType="image/png"/>
  <Override PartName="/ppt/media/image8.png" ContentType="image/png"/>
  <Override PartName="/ppt/media/image38.png" ContentType="image/png"/>
  <Override PartName="/ppt/media/image40.png" ContentType="image/png"/>
  <Override PartName="/ppt/media/image9.png" ContentType="image/png"/>
  <Override PartName="/ppt/media/image39.png" ContentType="image/png"/>
  <Override PartName="/ppt/media/image30.png" ContentType="image/png"/>
  <Override PartName="/ppt/media/image28.png" ContentType="image/png"/>
  <Override PartName="/ppt/media/image10.png" ContentType="image/png"/>
  <Override PartName="/ppt/media/image5.png" ContentType="image/png"/>
  <Override PartName="/ppt/media/image35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26.png" ContentType="image/png"/>
  <Override PartName="/ppt/media/image32.png" ContentType="image/png"/>
  <Override PartName="/ppt/media/image2.png" ContentType="image/png"/>
  <Override PartName="/ppt/media/image25.png" ContentType="image/png"/>
  <Override PartName="/ppt/media/image31.png" ContentType="image/png"/>
  <Override PartName="/ppt/media/image1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BA2D2C-9D9A-4D29-A519-B1BE5B3BAC4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96750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299840" y="5562000"/>
            <a:ext cx="96750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8CB2E1-CE6B-466F-9C9A-FB660C255DD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299840" y="556200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257400" y="556200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56E9A1-9021-4FEE-911C-75DDE46DD40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571160" y="386532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0842120" y="386532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299840" y="556200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571160" y="556200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0842120" y="556200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222F64-72C4-4F5F-AAB5-7B8C1A55C7D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251AFB7-A311-4989-B6AE-A903C77EF22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299840" y="3865320"/>
            <a:ext cx="96750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DD3FCE0-B52E-4AD7-BAA8-4F3BE082E79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96750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9BDBB98-4ED6-4DB2-B812-E8102BCA8EC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BE0624F-0EF8-4679-9DF9-A7D9FC5FAF7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9FAAE7E-96AC-4C8C-B5A8-2DB5159DE1F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521640" y="1799280"/>
            <a:ext cx="11839320" cy="9336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9AD7EC2-410D-4D05-BBC1-EA84A4539F4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299840" y="556200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C8203D6-4A21-450B-91E7-45D04B38665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299840" y="3865320"/>
            <a:ext cx="96750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BEA67F-93DC-4ABE-8051-1C6198A4E66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257400" y="556200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4AEA30C-D5C2-477B-BDBB-7B58D706F66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299840" y="5562000"/>
            <a:ext cx="96750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4254F1C-2FE8-4EE8-A8AE-BD003252E1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96750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299840" y="5562000"/>
            <a:ext cx="96750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EFA50A5-ADC2-4D71-9E31-696920CC3B5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299840" y="556200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257400" y="556200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7B8CCFC-D718-4A55-8FFF-0A688C473B3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571160" y="386532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0842120" y="386532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299840" y="556200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571160" y="556200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0842120" y="5562000"/>
            <a:ext cx="31150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610C631-7E81-4C3D-8D8F-7C5863B8EFB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96750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5F8B1E-8B9B-4C85-99E0-984E1C221F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BC43C1-7D69-47E0-867D-8D583695AF6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1F2239-03F1-4474-A197-D89C9F13F2B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521640" y="1799280"/>
            <a:ext cx="11839320" cy="9336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FC1B51-4F4B-4328-9BC4-190CD9A0A51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299840" y="556200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EFEBD2-25FE-49D6-9721-4354FFD6A6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257400" y="556200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A3F013-636E-40CC-BB5C-CF6816A715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29984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257400" y="3865320"/>
            <a:ext cx="472104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299840" y="5562000"/>
            <a:ext cx="96750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527029-1392-403C-A607-F0C27306D19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7AD3CA8-38D0-4C6C-9B7A-27ACE275AE43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1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13050" spc="-1" strike="noStrike">
                <a:latin typeface="Calibri"/>
              </a:rPr>
              <a:t>Click to edit the title text format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299840" y="3865320"/>
            <a:ext cx="96750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BCD74BE-6A0A-4706-8806-48F9CF5F6C7F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9.png"/><Relationship Id="rId2" Type="http://schemas.openxmlformats.org/officeDocument/2006/relationships/image" Target="../media/image40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9" Type="http://schemas.openxmlformats.org/officeDocument/2006/relationships/image" Target="../media/image17.png"/><Relationship Id="rId10" Type="http://schemas.openxmlformats.org/officeDocument/2006/relationships/image" Target="../media/image18.png"/><Relationship Id="rId1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8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473400" y="2627640"/>
            <a:ext cx="8052840" cy="62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5400" bIns="0" anchor="t">
            <a:spAutoFit/>
          </a:bodyPr>
          <a:p>
            <a:pPr marL="12600">
              <a:lnSpc>
                <a:spcPts val="6829"/>
              </a:lnSpc>
              <a:spcBef>
                <a:spcPts val="1460"/>
              </a:spcBef>
              <a:buNone/>
            </a:pPr>
            <a:r>
              <a:rPr b="0" lang="en-IN" sz="6800" spc="299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0" lang="en-IN" sz="6800" spc="2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6800" spc="248" strike="noStrike">
                <a:solidFill>
                  <a:srgbClr val="ffffff"/>
                </a:solidFill>
                <a:latin typeface="Cambria"/>
              </a:rPr>
              <a:t>Secrets</a:t>
            </a:r>
            <a:r>
              <a:rPr b="0" lang="en-IN" sz="6800" spc="23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412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 the </a:t>
            </a:r>
            <a:r>
              <a:rPr b="0" lang="en-IN" sz="6800" spc="287" strike="noStrike">
                <a:solidFill>
                  <a:srgbClr val="ffffff"/>
                </a:solidFill>
                <a:latin typeface="Cambria"/>
              </a:rPr>
              <a:t>Quadratic</a:t>
            </a:r>
            <a:r>
              <a:rPr b="0" lang="en-IN" sz="6800" spc="25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22" strike="noStrike">
                <a:solidFill>
                  <a:srgbClr val="ffffff"/>
                </a:solidFill>
                <a:latin typeface="Cambria"/>
              </a:rPr>
              <a:t>Formula: </a:t>
            </a:r>
            <a:r>
              <a:rPr b="0" lang="en-IN" sz="6800" spc="-177" strike="noStrike">
                <a:solidFill>
                  <a:srgbClr val="ffffff"/>
                </a:solidFill>
                <a:latin typeface="Cambria"/>
              </a:rPr>
              <a:t>Y</a:t>
            </a:r>
            <a:r>
              <a:rPr b="0" lang="en-IN" sz="6800" spc="324" strike="noStrike">
                <a:solidFill>
                  <a:srgbClr val="ffffff"/>
                </a:solidFill>
                <a:latin typeface="Cambria"/>
              </a:rPr>
              <a:t>our</a:t>
            </a:r>
            <a:r>
              <a:rPr b="0" lang="en-IN" sz="6800" spc="7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199" strike="noStrike">
                <a:solidFill>
                  <a:srgbClr val="ffffff"/>
                </a:solidFill>
                <a:latin typeface="Cambria"/>
              </a:rPr>
              <a:t>Key</a:t>
            </a:r>
            <a:r>
              <a:rPr b="0" lang="en-IN" sz="6800" spc="6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73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0" lang="en-IN" sz="6800" spc="24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Solving </a:t>
            </a:r>
            <a:r>
              <a:rPr b="0" lang="en-IN" sz="6800" spc="208" strike="noStrike">
                <a:solidFill>
                  <a:srgbClr val="ffffff"/>
                </a:solidFill>
                <a:latin typeface="Cambria"/>
              </a:rPr>
              <a:t>Parabolic</a:t>
            </a:r>
            <a:r>
              <a:rPr b="0" lang="en-IN" sz="6800" spc="23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143" strike="noStrike">
                <a:solidFill>
                  <a:srgbClr val="ffffff"/>
                </a:solidFill>
                <a:latin typeface="Cambria"/>
              </a:rPr>
              <a:t>Mysteries!</a:t>
            </a:r>
            <a:endParaRPr b="0" lang="en-IN" sz="680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220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1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2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3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4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5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26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27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8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9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30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31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0160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738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233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103" strike="noStrike" u="sng">
                <a:solidFill>
                  <a:srgbClr val="ffffff"/>
                </a:solidFill>
                <a:uFillTx/>
                <a:latin typeface="Tahoma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-106" strike="noStrike">
                <a:solidFill>
                  <a:srgbClr val="ffffff"/>
                </a:solidFill>
                <a:latin typeface="Tahoma"/>
              </a:rPr>
              <a:t>+91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620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000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52" strike="noStrike">
                <a:solidFill>
                  <a:srgbClr val="ffffff"/>
                </a:solidFill>
                <a:latin typeface="Tahoma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89" strike="noStrike" u="sng">
                <a:solidFill>
                  <a:srgbClr val="ffffff"/>
                </a:solidFill>
                <a:uFillTx/>
                <a:latin typeface="Tahoma"/>
                <a:hlinkClick r:id="rId4"/>
              </a:rPr>
              <a:t>www.yourwebsite.com</a:t>
            </a:r>
            <a:r>
              <a:rPr b="0" lang="en-IN" sz="3050" spc="89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117" strike="noStrike">
                <a:solidFill>
                  <a:srgbClr val="ffffff"/>
                </a:solidFill>
                <a:latin typeface="Tahoma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234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95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96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98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615520" y="1115280"/>
            <a:ext cx="879552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5550" spc="222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5550" spc="1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550" spc="208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0" lang="en-IN" sz="5550" spc="21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550" spc="202" strike="noStrike">
                <a:solidFill>
                  <a:srgbClr val="ffffff"/>
                </a:solidFill>
                <a:latin typeface="Cambria"/>
              </a:rPr>
              <a:t>Quadratics</a:t>
            </a:r>
            <a:endParaRPr b="0" lang="en-IN" sz="5550" spc="-1" strike="noStrike">
              <a:latin typeface="Calibri"/>
            </a:endParaRPr>
          </a:p>
        </p:txBody>
      </p:sp>
      <p:pic>
        <p:nvPicPr>
          <p:cNvPr id="100" name="object 8" descr=""/>
          <p:cNvPicPr/>
          <p:nvPr/>
        </p:nvPicPr>
        <p:blipFill>
          <a:blip r:embed="rId2"/>
          <a:stretch/>
        </p:blipFill>
        <p:spPr>
          <a:xfrm>
            <a:off x="12657240" y="3228840"/>
            <a:ext cx="1509480" cy="35640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9" descr=""/>
          <p:cNvPicPr/>
          <p:nvPr/>
        </p:nvPicPr>
        <p:blipFill>
          <a:blip r:embed="rId3"/>
          <a:stretch/>
        </p:blipFill>
        <p:spPr>
          <a:xfrm>
            <a:off x="8652240" y="3646800"/>
            <a:ext cx="1571400" cy="34812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10" descr=""/>
          <p:cNvPicPr/>
          <p:nvPr/>
        </p:nvPicPr>
        <p:blipFill>
          <a:blip r:embed="rId4"/>
          <a:stretch/>
        </p:blipFill>
        <p:spPr>
          <a:xfrm>
            <a:off x="10572840" y="4056120"/>
            <a:ext cx="1519200" cy="348480"/>
          </a:xfrm>
          <a:prstGeom prst="rect">
            <a:avLst/>
          </a:prstGeom>
          <a:ln w="0">
            <a:noFill/>
          </a:ln>
        </p:spPr>
      </p:pic>
      <p:pic>
        <p:nvPicPr>
          <p:cNvPr id="103" name="object 11" descr=""/>
          <p:cNvPicPr/>
          <p:nvPr/>
        </p:nvPicPr>
        <p:blipFill>
          <a:blip r:embed="rId5"/>
          <a:stretch/>
        </p:blipFill>
        <p:spPr>
          <a:xfrm>
            <a:off x="14024520" y="4047840"/>
            <a:ext cx="1509480" cy="35640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12" descr=""/>
          <p:cNvPicPr/>
          <p:nvPr/>
        </p:nvPicPr>
        <p:blipFill>
          <a:blip r:embed="rId6"/>
          <a:stretch/>
        </p:blipFill>
        <p:spPr>
          <a:xfrm>
            <a:off x="8638200" y="4455720"/>
            <a:ext cx="1247400" cy="279720"/>
          </a:xfrm>
          <a:prstGeom prst="rect">
            <a:avLst/>
          </a:prstGeom>
          <a:ln w="0">
            <a:noFill/>
          </a:ln>
        </p:spPr>
      </p:pic>
      <p:sp>
        <p:nvSpPr>
          <p:cNvPr id="105" name="object 13"/>
          <p:cNvSpPr/>
          <p:nvPr/>
        </p:nvSpPr>
        <p:spPr>
          <a:xfrm>
            <a:off x="14160240" y="4457520"/>
            <a:ext cx="532440" cy="357120"/>
          </a:xfrm>
          <a:custGeom>
            <a:avLst/>
            <a:gdLst/>
            <a:ahLst/>
            <a:rect l="l" t="t" r="r" b="b"/>
            <a:pathLst>
              <a:path w="532765" h="357504">
                <a:moveTo>
                  <a:pt x="169418" y="274751"/>
                </a:moveTo>
                <a:lnTo>
                  <a:pt x="106629" y="191287"/>
                </a:lnTo>
                <a:lnTo>
                  <a:pt x="85344" y="162991"/>
                </a:lnTo>
                <a:lnTo>
                  <a:pt x="92316" y="155587"/>
                </a:lnTo>
                <a:lnTo>
                  <a:pt x="166370" y="77012"/>
                </a:lnTo>
                <a:lnTo>
                  <a:pt x="114173" y="77012"/>
                </a:lnTo>
                <a:lnTo>
                  <a:pt x="51054" y="144246"/>
                </a:lnTo>
                <a:lnTo>
                  <a:pt x="48260" y="147281"/>
                </a:lnTo>
                <a:lnTo>
                  <a:pt x="45085" y="151066"/>
                </a:lnTo>
                <a:lnTo>
                  <a:pt x="41402" y="155587"/>
                </a:lnTo>
                <a:lnTo>
                  <a:pt x="41617" y="151066"/>
                </a:lnTo>
                <a:lnTo>
                  <a:pt x="41744" y="147281"/>
                </a:lnTo>
                <a:lnTo>
                  <a:pt x="41783" y="0"/>
                </a:lnTo>
                <a:lnTo>
                  <a:pt x="0" y="0"/>
                </a:lnTo>
                <a:lnTo>
                  <a:pt x="0" y="274751"/>
                </a:lnTo>
                <a:lnTo>
                  <a:pt x="41783" y="274751"/>
                </a:lnTo>
                <a:lnTo>
                  <a:pt x="41783" y="204266"/>
                </a:lnTo>
                <a:lnTo>
                  <a:pt x="56007" y="191287"/>
                </a:lnTo>
                <a:lnTo>
                  <a:pt x="118110" y="274751"/>
                </a:lnTo>
                <a:lnTo>
                  <a:pt x="169418" y="274751"/>
                </a:lnTo>
                <a:close/>
              </a:path>
              <a:path w="532765" h="357504">
                <a:moveTo>
                  <a:pt x="339598" y="188188"/>
                </a:moveTo>
                <a:lnTo>
                  <a:pt x="337197" y="138849"/>
                </a:lnTo>
                <a:lnTo>
                  <a:pt x="326415" y="110667"/>
                </a:lnTo>
                <a:lnTo>
                  <a:pt x="324548" y="107340"/>
                </a:lnTo>
                <a:lnTo>
                  <a:pt x="318096" y="98831"/>
                </a:lnTo>
                <a:lnTo>
                  <a:pt x="310540" y="91440"/>
                </a:lnTo>
                <a:lnTo>
                  <a:pt x="301879" y="85140"/>
                </a:lnTo>
                <a:lnTo>
                  <a:pt x="296164" y="82207"/>
                </a:lnTo>
                <a:lnTo>
                  <a:pt x="296164" y="146443"/>
                </a:lnTo>
                <a:lnTo>
                  <a:pt x="296164" y="151688"/>
                </a:lnTo>
                <a:lnTo>
                  <a:pt x="214122" y="151688"/>
                </a:lnTo>
                <a:lnTo>
                  <a:pt x="215493" y="143916"/>
                </a:lnTo>
                <a:lnTo>
                  <a:pt x="240411" y="113817"/>
                </a:lnTo>
                <a:lnTo>
                  <a:pt x="257556" y="110667"/>
                </a:lnTo>
                <a:lnTo>
                  <a:pt x="266573" y="110667"/>
                </a:lnTo>
                <a:lnTo>
                  <a:pt x="273812" y="112572"/>
                </a:lnTo>
                <a:lnTo>
                  <a:pt x="284734" y="120167"/>
                </a:lnTo>
                <a:lnTo>
                  <a:pt x="288925" y="125679"/>
                </a:lnTo>
                <a:lnTo>
                  <a:pt x="291719" y="132943"/>
                </a:lnTo>
                <a:lnTo>
                  <a:pt x="294640" y="140195"/>
                </a:lnTo>
                <a:lnTo>
                  <a:pt x="296164" y="146443"/>
                </a:lnTo>
                <a:lnTo>
                  <a:pt x="296164" y="82207"/>
                </a:lnTo>
                <a:lnTo>
                  <a:pt x="292125" y="80124"/>
                </a:lnTo>
                <a:lnTo>
                  <a:pt x="281559" y="76542"/>
                </a:lnTo>
                <a:lnTo>
                  <a:pt x="270586" y="74485"/>
                </a:lnTo>
                <a:lnTo>
                  <a:pt x="271640" y="74485"/>
                </a:lnTo>
                <a:lnTo>
                  <a:pt x="257810" y="73672"/>
                </a:lnTo>
                <a:lnTo>
                  <a:pt x="244894" y="74485"/>
                </a:lnTo>
                <a:lnTo>
                  <a:pt x="232829" y="76898"/>
                </a:lnTo>
                <a:lnTo>
                  <a:pt x="193611" y="102006"/>
                </a:lnTo>
                <a:lnTo>
                  <a:pt x="172593" y="147993"/>
                </a:lnTo>
                <a:lnTo>
                  <a:pt x="169926" y="177228"/>
                </a:lnTo>
                <a:lnTo>
                  <a:pt x="170637" y="192684"/>
                </a:lnTo>
                <a:lnTo>
                  <a:pt x="181533" y="231813"/>
                </a:lnTo>
                <a:lnTo>
                  <a:pt x="214884" y="266382"/>
                </a:lnTo>
                <a:lnTo>
                  <a:pt x="264541" y="278104"/>
                </a:lnTo>
                <a:lnTo>
                  <a:pt x="273913" y="277926"/>
                </a:lnTo>
                <a:lnTo>
                  <a:pt x="282346" y="277380"/>
                </a:lnTo>
                <a:lnTo>
                  <a:pt x="282486" y="277380"/>
                </a:lnTo>
                <a:lnTo>
                  <a:pt x="322313" y="267563"/>
                </a:lnTo>
                <a:lnTo>
                  <a:pt x="331470" y="263702"/>
                </a:lnTo>
                <a:lnTo>
                  <a:pt x="331470" y="240093"/>
                </a:lnTo>
                <a:lnTo>
                  <a:pt x="331470" y="223850"/>
                </a:lnTo>
                <a:lnTo>
                  <a:pt x="294894" y="237083"/>
                </a:lnTo>
                <a:lnTo>
                  <a:pt x="265684" y="240093"/>
                </a:lnTo>
                <a:lnTo>
                  <a:pt x="253822" y="239179"/>
                </a:lnTo>
                <a:lnTo>
                  <a:pt x="220941" y="217487"/>
                </a:lnTo>
                <a:lnTo>
                  <a:pt x="212979" y="188188"/>
                </a:lnTo>
                <a:lnTo>
                  <a:pt x="339598" y="188188"/>
                </a:lnTo>
                <a:close/>
              </a:path>
              <a:path w="532765" h="357504">
                <a:moveTo>
                  <a:pt x="532511" y="77012"/>
                </a:moveTo>
                <a:lnTo>
                  <a:pt x="487299" y="77012"/>
                </a:lnTo>
                <a:lnTo>
                  <a:pt x="447255" y="188112"/>
                </a:lnTo>
                <a:lnTo>
                  <a:pt x="444766" y="195199"/>
                </a:lnTo>
                <a:lnTo>
                  <a:pt x="442341" y="202285"/>
                </a:lnTo>
                <a:lnTo>
                  <a:pt x="440004" y="209296"/>
                </a:lnTo>
                <a:lnTo>
                  <a:pt x="437769" y="216242"/>
                </a:lnTo>
                <a:lnTo>
                  <a:pt x="436626" y="213080"/>
                </a:lnTo>
                <a:lnTo>
                  <a:pt x="435610" y="209753"/>
                </a:lnTo>
                <a:lnTo>
                  <a:pt x="434340" y="206362"/>
                </a:lnTo>
                <a:lnTo>
                  <a:pt x="432308" y="200494"/>
                </a:lnTo>
                <a:lnTo>
                  <a:pt x="430149" y="194411"/>
                </a:lnTo>
                <a:lnTo>
                  <a:pt x="427863" y="188112"/>
                </a:lnTo>
                <a:lnTo>
                  <a:pt x="385572" y="77012"/>
                </a:lnTo>
                <a:lnTo>
                  <a:pt x="340233" y="77012"/>
                </a:lnTo>
                <a:lnTo>
                  <a:pt x="416687" y="267970"/>
                </a:lnTo>
                <a:lnTo>
                  <a:pt x="407670" y="291160"/>
                </a:lnTo>
                <a:lnTo>
                  <a:pt x="405130" y="297522"/>
                </a:lnTo>
                <a:lnTo>
                  <a:pt x="402336" y="302856"/>
                </a:lnTo>
                <a:lnTo>
                  <a:pt x="399161" y="307149"/>
                </a:lnTo>
                <a:lnTo>
                  <a:pt x="395986" y="311505"/>
                </a:lnTo>
                <a:lnTo>
                  <a:pt x="392430" y="314718"/>
                </a:lnTo>
                <a:lnTo>
                  <a:pt x="388239" y="316776"/>
                </a:lnTo>
                <a:lnTo>
                  <a:pt x="384175" y="318897"/>
                </a:lnTo>
                <a:lnTo>
                  <a:pt x="379349" y="319963"/>
                </a:lnTo>
                <a:lnTo>
                  <a:pt x="370078" y="319963"/>
                </a:lnTo>
                <a:lnTo>
                  <a:pt x="366649" y="319735"/>
                </a:lnTo>
                <a:lnTo>
                  <a:pt x="363474" y="319290"/>
                </a:lnTo>
                <a:lnTo>
                  <a:pt x="360172" y="318897"/>
                </a:lnTo>
                <a:lnTo>
                  <a:pt x="354584" y="317817"/>
                </a:lnTo>
                <a:lnTo>
                  <a:pt x="346583" y="316026"/>
                </a:lnTo>
                <a:lnTo>
                  <a:pt x="346583" y="352615"/>
                </a:lnTo>
                <a:lnTo>
                  <a:pt x="353187" y="354393"/>
                </a:lnTo>
                <a:lnTo>
                  <a:pt x="358648" y="355625"/>
                </a:lnTo>
                <a:lnTo>
                  <a:pt x="367411" y="356958"/>
                </a:lnTo>
                <a:lnTo>
                  <a:pt x="372364" y="357301"/>
                </a:lnTo>
                <a:lnTo>
                  <a:pt x="377952" y="357301"/>
                </a:lnTo>
                <a:lnTo>
                  <a:pt x="416953" y="345414"/>
                </a:lnTo>
                <a:lnTo>
                  <a:pt x="438340" y="319963"/>
                </a:lnTo>
                <a:lnTo>
                  <a:pt x="441744" y="313753"/>
                </a:lnTo>
                <a:lnTo>
                  <a:pt x="445566" y="305689"/>
                </a:lnTo>
                <a:lnTo>
                  <a:pt x="449072" y="297103"/>
                </a:lnTo>
                <a:lnTo>
                  <a:pt x="479717" y="216242"/>
                </a:lnTo>
                <a:lnTo>
                  <a:pt x="532511" y="7701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object 14"/>
          <p:cNvSpPr/>
          <p:nvPr/>
        </p:nvSpPr>
        <p:spPr>
          <a:xfrm>
            <a:off x="8620200" y="3147840"/>
            <a:ext cx="6638040" cy="449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3234"/>
              </a:lnSpc>
              <a:spcBef>
                <a:spcPts val="99"/>
              </a:spcBef>
              <a:buNone/>
            </a:pP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Welcome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world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</a:t>
            </a:r>
            <a:endParaRPr b="0" lang="en-IN" sz="2700" spc="-1" strike="noStrike">
              <a:latin typeface="Arial"/>
            </a:endParaRPr>
          </a:p>
          <a:p>
            <a:pPr marL="12600" indent="1591920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-197" strike="noStrike">
                <a:solidFill>
                  <a:srgbClr val="ffffff"/>
                </a:solidFill>
                <a:latin typeface="Tahoma"/>
              </a:rPr>
              <a:t>!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55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presentation,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will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explore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behind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1368360" indent="1591920">
              <a:lnSpc>
                <a:spcPts val="3115"/>
              </a:lnSpc>
              <a:buNone/>
              <a:tabLst>
                <a:tab algn="l" pos="6143760"/>
              </a:tabLst>
            </a:pP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how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it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serves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your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to</a:t>
            </a:r>
            <a:endParaRPr b="0" lang="en-IN" sz="2700" spc="-1" strike="noStrike">
              <a:latin typeface="Arial"/>
            </a:endParaRPr>
          </a:p>
          <a:p>
            <a:pPr marL="12600" indent="1591920">
              <a:lnSpc>
                <a:spcPts val="3229"/>
              </a:lnSpc>
              <a:spcBef>
                <a:spcPts val="159"/>
              </a:spcBef>
              <a:buNone/>
              <a:tabLst>
                <a:tab algn="l" pos="6143760"/>
              </a:tabLst>
            </a:pP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solving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parabolic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challenges.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Get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ready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to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unlock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secrets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powerful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mathematical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1" strike="noStrike">
                <a:solidFill>
                  <a:srgbClr val="ffffff"/>
                </a:solidFill>
                <a:latin typeface="Tahoma"/>
              </a:rPr>
              <a:t>tool!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7" name="object 15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09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12" name="object 6"/>
          <p:cNvGrpSpPr/>
          <p:nvPr/>
        </p:nvGrpSpPr>
        <p:grpSpPr>
          <a:xfrm>
            <a:off x="0" y="3994920"/>
            <a:ext cx="9609840" cy="6292800"/>
            <a:chOff x="0" y="3994920"/>
            <a:chExt cx="9609840" cy="6292800"/>
          </a:xfrm>
        </p:grpSpPr>
        <p:sp>
          <p:nvSpPr>
            <p:cNvPr id="113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5" name="object 9" descr=""/>
            <p:cNvPicPr/>
            <p:nvPr/>
          </p:nvPicPr>
          <p:blipFill>
            <a:blip r:embed="rId1"/>
            <a:stretch/>
          </p:blipFill>
          <p:spPr>
            <a:xfrm>
              <a:off x="4069080" y="3994920"/>
              <a:ext cx="3008880" cy="356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6" name="object 10"/>
            <p:cNvSpPr/>
            <p:nvPr/>
          </p:nvSpPr>
          <p:spPr>
            <a:xfrm>
              <a:off x="9136440" y="4372560"/>
              <a:ext cx="473400" cy="310320"/>
            </a:xfrm>
            <a:custGeom>
              <a:avLst/>
              <a:gdLst/>
              <a:ahLst/>
              <a:rect l="l" t="t" r="r" b="b"/>
              <a:pathLst>
                <a:path w="473709" h="310514">
                  <a:moveTo>
                    <a:pt x="155844" y="142646"/>
                  </a:moveTo>
                  <a:lnTo>
                    <a:pt x="98310" y="142646"/>
                  </a:lnTo>
                  <a:lnTo>
                    <a:pt x="106235" y="145161"/>
                  </a:lnTo>
                  <a:lnTo>
                    <a:pt x="111594" y="150177"/>
                  </a:lnTo>
                  <a:lnTo>
                    <a:pt x="115147" y="154768"/>
                  </a:lnTo>
                  <a:lnTo>
                    <a:pt x="117687" y="160999"/>
                  </a:lnTo>
                  <a:lnTo>
                    <a:pt x="119213" y="168870"/>
                  </a:lnTo>
                  <a:lnTo>
                    <a:pt x="119722" y="178384"/>
                  </a:lnTo>
                  <a:lnTo>
                    <a:pt x="119722" y="182829"/>
                  </a:lnTo>
                  <a:lnTo>
                    <a:pt x="94932" y="183832"/>
                  </a:lnTo>
                  <a:lnTo>
                    <a:pt x="73058" y="185482"/>
                  </a:lnTo>
                  <a:lnTo>
                    <a:pt x="24193" y="201663"/>
                  </a:lnTo>
                  <a:lnTo>
                    <a:pt x="1512" y="234531"/>
                  </a:lnTo>
                  <a:lnTo>
                    <a:pt x="0" y="249212"/>
                  </a:lnTo>
                  <a:lnTo>
                    <a:pt x="468" y="257759"/>
                  </a:lnTo>
                  <a:lnTo>
                    <a:pt x="18670" y="295095"/>
                  </a:lnTo>
                  <a:lnTo>
                    <a:pt x="55812" y="309669"/>
                  </a:lnTo>
                  <a:lnTo>
                    <a:pt x="64719" y="310083"/>
                  </a:lnTo>
                  <a:lnTo>
                    <a:pt x="72910" y="309847"/>
                  </a:lnTo>
                  <a:lnTo>
                    <a:pt x="120459" y="290741"/>
                  </a:lnTo>
                  <a:lnTo>
                    <a:pt x="127114" y="278587"/>
                  </a:lnTo>
                  <a:lnTo>
                    <a:pt x="161074" y="278587"/>
                  </a:lnTo>
                  <a:lnTo>
                    <a:pt x="161074" y="273240"/>
                  </a:lnTo>
                  <a:lnTo>
                    <a:pt x="62090" y="273240"/>
                  </a:lnTo>
                  <a:lnTo>
                    <a:pt x="55257" y="271348"/>
                  </a:lnTo>
                  <a:lnTo>
                    <a:pt x="50393" y="267550"/>
                  </a:lnTo>
                  <a:lnTo>
                    <a:pt x="45605" y="263753"/>
                  </a:lnTo>
                  <a:lnTo>
                    <a:pt x="43205" y="257759"/>
                  </a:lnTo>
                  <a:lnTo>
                    <a:pt x="43241" y="249212"/>
                  </a:lnTo>
                  <a:lnTo>
                    <a:pt x="71685" y="220479"/>
                  </a:lnTo>
                  <a:lnTo>
                    <a:pt x="119380" y="216649"/>
                  </a:lnTo>
                  <a:lnTo>
                    <a:pt x="161074" y="216649"/>
                  </a:lnTo>
                  <a:lnTo>
                    <a:pt x="161074" y="174879"/>
                  </a:lnTo>
                  <a:lnTo>
                    <a:pt x="160125" y="160999"/>
                  </a:lnTo>
                  <a:lnTo>
                    <a:pt x="160009" y="159308"/>
                  </a:lnTo>
                  <a:lnTo>
                    <a:pt x="159943" y="158338"/>
                  </a:lnTo>
                  <a:lnTo>
                    <a:pt x="156551" y="144132"/>
                  </a:lnTo>
                  <a:lnTo>
                    <a:pt x="155960" y="142891"/>
                  </a:lnTo>
                  <a:lnTo>
                    <a:pt x="155844" y="142646"/>
                  </a:lnTo>
                  <a:close/>
                </a:path>
                <a:path w="473709" h="310514">
                  <a:moveTo>
                    <a:pt x="161074" y="278587"/>
                  </a:moveTo>
                  <a:lnTo>
                    <a:pt x="127114" y="278587"/>
                  </a:lnTo>
                  <a:lnTo>
                    <a:pt x="127233" y="283210"/>
                  </a:lnTo>
                  <a:lnTo>
                    <a:pt x="127286" y="285267"/>
                  </a:lnTo>
                  <a:lnTo>
                    <a:pt x="127397" y="289591"/>
                  </a:lnTo>
                  <a:lnTo>
                    <a:pt x="127426" y="290741"/>
                  </a:lnTo>
                  <a:lnTo>
                    <a:pt x="127538" y="295095"/>
                  </a:lnTo>
                  <a:lnTo>
                    <a:pt x="127657" y="299721"/>
                  </a:lnTo>
                  <a:lnTo>
                    <a:pt x="127754" y="303466"/>
                  </a:lnTo>
                  <a:lnTo>
                    <a:pt x="127838" y="306730"/>
                  </a:lnTo>
                  <a:lnTo>
                    <a:pt x="161074" y="306730"/>
                  </a:lnTo>
                  <a:lnTo>
                    <a:pt x="161074" y="278587"/>
                  </a:lnTo>
                  <a:close/>
                </a:path>
                <a:path w="473709" h="310514">
                  <a:moveTo>
                    <a:pt x="161074" y="216649"/>
                  </a:moveTo>
                  <a:lnTo>
                    <a:pt x="119380" y="216649"/>
                  </a:lnTo>
                  <a:lnTo>
                    <a:pt x="119317" y="226949"/>
                  </a:lnTo>
                  <a:lnTo>
                    <a:pt x="118585" y="236699"/>
                  </a:lnTo>
                  <a:lnTo>
                    <a:pt x="90563" y="270333"/>
                  </a:lnTo>
                  <a:lnTo>
                    <a:pt x="70916" y="273240"/>
                  </a:lnTo>
                  <a:lnTo>
                    <a:pt x="161074" y="273240"/>
                  </a:lnTo>
                  <a:lnTo>
                    <a:pt x="161074" y="216649"/>
                  </a:lnTo>
                  <a:close/>
                </a:path>
                <a:path w="473709" h="310514">
                  <a:moveTo>
                    <a:pt x="89331" y="105968"/>
                  </a:moveTo>
                  <a:lnTo>
                    <a:pt x="45120" y="113401"/>
                  </a:lnTo>
                  <a:lnTo>
                    <a:pt x="18008" y="125145"/>
                  </a:lnTo>
                  <a:lnTo>
                    <a:pt x="31813" y="159308"/>
                  </a:lnTo>
                  <a:lnTo>
                    <a:pt x="40526" y="155213"/>
                  </a:lnTo>
                  <a:lnTo>
                    <a:pt x="48494" y="151726"/>
                  </a:lnTo>
                  <a:lnTo>
                    <a:pt x="87820" y="142646"/>
                  </a:lnTo>
                  <a:lnTo>
                    <a:pt x="155844" y="142646"/>
                  </a:lnTo>
                  <a:lnTo>
                    <a:pt x="150899" y="132259"/>
                  </a:lnTo>
                  <a:lnTo>
                    <a:pt x="142989" y="122720"/>
                  </a:lnTo>
                  <a:lnTo>
                    <a:pt x="132855" y="115393"/>
                  </a:lnTo>
                  <a:lnTo>
                    <a:pt x="120532" y="110158"/>
                  </a:lnTo>
                  <a:lnTo>
                    <a:pt x="106023" y="107016"/>
                  </a:lnTo>
                  <a:lnTo>
                    <a:pt x="89331" y="105968"/>
                  </a:lnTo>
                  <a:close/>
                </a:path>
                <a:path w="473709" h="310514">
                  <a:moveTo>
                    <a:pt x="227037" y="108991"/>
                  </a:moveTo>
                  <a:lnTo>
                    <a:pt x="177736" y="108991"/>
                  </a:lnTo>
                  <a:lnTo>
                    <a:pt x="246214" y="205689"/>
                  </a:lnTo>
                  <a:lnTo>
                    <a:pt x="174713" y="306730"/>
                  </a:lnTo>
                  <a:lnTo>
                    <a:pt x="223697" y="306730"/>
                  </a:lnTo>
                  <a:lnTo>
                    <a:pt x="271665" y="237324"/>
                  </a:lnTo>
                  <a:lnTo>
                    <a:pt x="319174" y="237324"/>
                  </a:lnTo>
                  <a:lnTo>
                    <a:pt x="296608" y="205689"/>
                  </a:lnTo>
                  <a:lnTo>
                    <a:pt x="318966" y="174117"/>
                  </a:lnTo>
                  <a:lnTo>
                    <a:pt x="271665" y="174117"/>
                  </a:lnTo>
                  <a:lnTo>
                    <a:pt x="227037" y="108991"/>
                  </a:lnTo>
                  <a:close/>
                </a:path>
                <a:path w="473709" h="310514">
                  <a:moveTo>
                    <a:pt x="319174" y="237324"/>
                  </a:moveTo>
                  <a:lnTo>
                    <a:pt x="271665" y="237324"/>
                  </a:lnTo>
                  <a:lnTo>
                    <a:pt x="319290" y="306730"/>
                  </a:lnTo>
                  <a:lnTo>
                    <a:pt x="368681" y="306730"/>
                  </a:lnTo>
                  <a:lnTo>
                    <a:pt x="319174" y="237324"/>
                  </a:lnTo>
                  <a:close/>
                </a:path>
                <a:path w="473709" h="310514">
                  <a:moveTo>
                    <a:pt x="365086" y="108991"/>
                  </a:moveTo>
                  <a:lnTo>
                    <a:pt x="316115" y="108991"/>
                  </a:lnTo>
                  <a:lnTo>
                    <a:pt x="271665" y="174117"/>
                  </a:lnTo>
                  <a:lnTo>
                    <a:pt x="318966" y="174117"/>
                  </a:lnTo>
                  <a:lnTo>
                    <a:pt x="365086" y="108991"/>
                  </a:lnTo>
                  <a:close/>
                </a:path>
                <a:path w="473709" h="310514">
                  <a:moveTo>
                    <a:pt x="471166" y="32816"/>
                  </a:moveTo>
                  <a:lnTo>
                    <a:pt x="424853" y="32816"/>
                  </a:lnTo>
                  <a:lnTo>
                    <a:pt x="429082" y="34150"/>
                  </a:lnTo>
                  <a:lnTo>
                    <a:pt x="431977" y="36830"/>
                  </a:lnTo>
                  <a:lnTo>
                    <a:pt x="434886" y="39446"/>
                  </a:lnTo>
                  <a:lnTo>
                    <a:pt x="436333" y="43383"/>
                  </a:lnTo>
                  <a:lnTo>
                    <a:pt x="436333" y="52984"/>
                  </a:lnTo>
                  <a:lnTo>
                    <a:pt x="410842" y="89346"/>
                  </a:lnTo>
                  <a:lnTo>
                    <a:pt x="362661" y="136537"/>
                  </a:lnTo>
                  <a:lnTo>
                    <a:pt x="362661" y="164071"/>
                  </a:lnTo>
                  <a:lnTo>
                    <a:pt x="473506" y="164071"/>
                  </a:lnTo>
                  <a:lnTo>
                    <a:pt x="473506" y="129921"/>
                  </a:lnTo>
                  <a:lnTo>
                    <a:pt x="415404" y="129921"/>
                  </a:lnTo>
                  <a:lnTo>
                    <a:pt x="431139" y="114681"/>
                  </a:lnTo>
                  <a:lnTo>
                    <a:pt x="457999" y="87025"/>
                  </a:lnTo>
                  <a:lnTo>
                    <a:pt x="473329" y="56108"/>
                  </a:lnTo>
                  <a:lnTo>
                    <a:pt x="473329" y="47459"/>
                  </a:lnTo>
                  <a:lnTo>
                    <a:pt x="472626" y="39446"/>
                  </a:lnTo>
                  <a:lnTo>
                    <a:pt x="472536" y="38420"/>
                  </a:lnTo>
                  <a:lnTo>
                    <a:pt x="472414" y="37030"/>
                  </a:lnTo>
                  <a:lnTo>
                    <a:pt x="471166" y="32816"/>
                  </a:lnTo>
                  <a:close/>
                </a:path>
                <a:path w="473709" h="310514">
                  <a:moveTo>
                    <a:pt x="419671" y="0"/>
                  </a:moveTo>
                  <a:lnTo>
                    <a:pt x="377267" y="12992"/>
                  </a:lnTo>
                  <a:lnTo>
                    <a:pt x="361988" y="24358"/>
                  </a:lnTo>
                  <a:lnTo>
                    <a:pt x="381660" y="50469"/>
                  </a:lnTo>
                  <a:lnTo>
                    <a:pt x="388214" y="45530"/>
                  </a:lnTo>
                  <a:lnTo>
                    <a:pt x="393969" y="41514"/>
                  </a:lnTo>
                  <a:lnTo>
                    <a:pt x="398930" y="38420"/>
                  </a:lnTo>
                  <a:lnTo>
                    <a:pt x="403098" y="36245"/>
                  </a:lnTo>
                  <a:lnTo>
                    <a:pt x="408114" y="33947"/>
                  </a:lnTo>
                  <a:lnTo>
                    <a:pt x="413524" y="32816"/>
                  </a:lnTo>
                  <a:lnTo>
                    <a:pt x="471166" y="32816"/>
                  </a:lnTo>
                  <a:lnTo>
                    <a:pt x="469669" y="27763"/>
                  </a:lnTo>
                  <a:lnTo>
                    <a:pt x="431275" y="795"/>
                  </a:lnTo>
                  <a:lnTo>
                    <a:pt x="41967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7" name="object 11" descr=""/>
            <p:cNvPicPr/>
            <p:nvPr/>
          </p:nvPicPr>
          <p:blipFill>
            <a:blip r:embed="rId2"/>
            <a:stretch/>
          </p:blipFill>
          <p:spPr>
            <a:xfrm>
              <a:off x="7393320" y="4888080"/>
              <a:ext cx="160560" cy="203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8" name="object 12"/>
            <p:cNvSpPr/>
            <p:nvPr/>
          </p:nvSpPr>
          <p:spPr>
            <a:xfrm>
              <a:off x="7775280" y="4813920"/>
              <a:ext cx="175680" cy="277920"/>
            </a:xfrm>
            <a:custGeom>
              <a:avLst/>
              <a:gdLst/>
              <a:ahLst/>
              <a:rect l="l" t="t" r="r" b="b"/>
              <a:pathLst>
                <a:path w="175895" h="278129">
                  <a:moveTo>
                    <a:pt x="153386" y="251091"/>
                  </a:moveTo>
                  <a:lnTo>
                    <a:pt x="34683" y="251091"/>
                  </a:lnTo>
                  <a:lnTo>
                    <a:pt x="37855" y="256106"/>
                  </a:lnTo>
                  <a:lnTo>
                    <a:pt x="70678" y="275839"/>
                  </a:lnTo>
                  <a:lnTo>
                    <a:pt x="92341" y="278104"/>
                  </a:lnTo>
                  <a:lnTo>
                    <a:pt x="104614" y="277354"/>
                  </a:lnTo>
                  <a:lnTo>
                    <a:pt x="145414" y="259418"/>
                  </a:lnTo>
                  <a:lnTo>
                    <a:pt x="153386" y="251091"/>
                  </a:lnTo>
                  <a:close/>
                </a:path>
                <a:path w="175895" h="278129">
                  <a:moveTo>
                    <a:pt x="42037" y="0"/>
                  </a:moveTo>
                  <a:lnTo>
                    <a:pt x="0" y="0"/>
                  </a:lnTo>
                  <a:lnTo>
                    <a:pt x="0" y="274751"/>
                  </a:lnTo>
                  <a:lnTo>
                    <a:pt x="32905" y="274751"/>
                  </a:lnTo>
                  <a:lnTo>
                    <a:pt x="34664" y="251348"/>
                  </a:lnTo>
                  <a:lnTo>
                    <a:pt x="34683" y="251091"/>
                  </a:lnTo>
                  <a:lnTo>
                    <a:pt x="153386" y="251091"/>
                  </a:lnTo>
                  <a:lnTo>
                    <a:pt x="159901" y="241921"/>
                  </a:lnTo>
                  <a:lnTo>
                    <a:pt x="160508" y="240753"/>
                  </a:lnTo>
                  <a:lnTo>
                    <a:pt x="88493" y="240753"/>
                  </a:lnTo>
                  <a:lnTo>
                    <a:pt x="76261" y="239765"/>
                  </a:lnTo>
                  <a:lnTo>
                    <a:pt x="44524" y="204928"/>
                  </a:lnTo>
                  <a:lnTo>
                    <a:pt x="42037" y="176542"/>
                  </a:lnTo>
                  <a:lnTo>
                    <a:pt x="42037" y="175044"/>
                  </a:lnTo>
                  <a:lnTo>
                    <a:pt x="49618" y="128968"/>
                  </a:lnTo>
                  <a:lnTo>
                    <a:pt x="88493" y="111340"/>
                  </a:lnTo>
                  <a:lnTo>
                    <a:pt x="160913" y="111340"/>
                  </a:lnTo>
                  <a:lnTo>
                    <a:pt x="153200" y="99949"/>
                  </a:lnTo>
                  <a:lnTo>
                    <a:pt x="145462" y="92684"/>
                  </a:lnTo>
                  <a:lnTo>
                    <a:pt x="41529" y="92684"/>
                  </a:lnTo>
                  <a:lnTo>
                    <a:pt x="41701" y="89230"/>
                  </a:lnTo>
                  <a:lnTo>
                    <a:pt x="41736" y="88523"/>
                  </a:lnTo>
                  <a:lnTo>
                    <a:pt x="41855" y="86131"/>
                  </a:lnTo>
                  <a:lnTo>
                    <a:pt x="41929" y="83375"/>
                  </a:lnTo>
                  <a:lnTo>
                    <a:pt x="42037" y="0"/>
                  </a:lnTo>
                  <a:close/>
                </a:path>
                <a:path w="175895" h="278129">
                  <a:moveTo>
                    <a:pt x="160913" y="111340"/>
                  </a:moveTo>
                  <a:lnTo>
                    <a:pt x="88493" y="111340"/>
                  </a:lnTo>
                  <a:lnTo>
                    <a:pt x="98916" y="112307"/>
                  </a:lnTo>
                  <a:lnTo>
                    <a:pt x="107915" y="115209"/>
                  </a:lnTo>
                  <a:lnTo>
                    <a:pt x="129870" y="146748"/>
                  </a:lnTo>
                  <a:lnTo>
                    <a:pt x="132590" y="175044"/>
                  </a:lnTo>
                  <a:lnTo>
                    <a:pt x="132568" y="176542"/>
                  </a:lnTo>
                  <a:lnTo>
                    <a:pt x="126344" y="215339"/>
                  </a:lnTo>
                  <a:lnTo>
                    <a:pt x="107509" y="236801"/>
                  </a:lnTo>
                  <a:lnTo>
                    <a:pt x="107358" y="236801"/>
                  </a:lnTo>
                  <a:lnTo>
                    <a:pt x="98672" y="239765"/>
                  </a:lnTo>
                  <a:lnTo>
                    <a:pt x="98484" y="239765"/>
                  </a:lnTo>
                  <a:lnTo>
                    <a:pt x="88493" y="240753"/>
                  </a:lnTo>
                  <a:lnTo>
                    <a:pt x="160508" y="240753"/>
                  </a:lnTo>
                  <a:lnTo>
                    <a:pt x="174951" y="191782"/>
                  </a:lnTo>
                  <a:lnTo>
                    <a:pt x="175607" y="176542"/>
                  </a:lnTo>
                  <a:lnTo>
                    <a:pt x="175600" y="175044"/>
                  </a:lnTo>
                  <a:lnTo>
                    <a:pt x="174238" y="152330"/>
                  </a:lnTo>
                  <a:lnTo>
                    <a:pt x="170030" y="131908"/>
                  </a:lnTo>
                  <a:lnTo>
                    <a:pt x="163017" y="114448"/>
                  </a:lnTo>
                  <a:lnTo>
                    <a:pt x="160913" y="111340"/>
                  </a:lnTo>
                  <a:close/>
                </a:path>
                <a:path w="175895" h="278129">
                  <a:moveTo>
                    <a:pt x="93014" y="73837"/>
                  </a:moveTo>
                  <a:lnTo>
                    <a:pt x="53073" y="83375"/>
                  </a:lnTo>
                  <a:lnTo>
                    <a:pt x="41529" y="92684"/>
                  </a:lnTo>
                  <a:lnTo>
                    <a:pt x="145462" y="92684"/>
                  </a:lnTo>
                  <a:lnTo>
                    <a:pt x="141029" y="88523"/>
                  </a:lnTo>
                  <a:lnTo>
                    <a:pt x="126941" y="80364"/>
                  </a:lnTo>
                  <a:lnTo>
                    <a:pt x="110935" y="75469"/>
                  </a:lnTo>
                  <a:lnTo>
                    <a:pt x="93014" y="7383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9" name="object 13" descr=""/>
            <p:cNvPicPr/>
            <p:nvPr/>
          </p:nvPicPr>
          <p:blipFill>
            <a:blip r:embed="rId3"/>
            <a:stretch/>
          </p:blipFill>
          <p:spPr>
            <a:xfrm>
              <a:off x="8852400" y="4887720"/>
              <a:ext cx="149400" cy="204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0" name="object 14" descr=""/>
            <p:cNvPicPr/>
            <p:nvPr/>
          </p:nvPicPr>
          <p:blipFill>
            <a:blip r:embed="rId4"/>
            <a:stretch/>
          </p:blipFill>
          <p:spPr>
            <a:xfrm>
              <a:off x="6532200" y="5297400"/>
              <a:ext cx="160560" cy="203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1" name="object 15" descr=""/>
            <p:cNvPicPr/>
            <p:nvPr/>
          </p:nvPicPr>
          <p:blipFill>
            <a:blip r:embed="rId5"/>
            <a:stretch/>
          </p:blipFill>
          <p:spPr>
            <a:xfrm>
              <a:off x="4476240" y="4813920"/>
              <a:ext cx="1762200" cy="277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2" name="object 16" descr=""/>
            <p:cNvPicPr/>
            <p:nvPr/>
          </p:nvPicPr>
          <p:blipFill>
            <a:blip r:embed="rId6"/>
            <a:stretch/>
          </p:blipFill>
          <p:spPr>
            <a:xfrm>
              <a:off x="6749280" y="6050520"/>
              <a:ext cx="2846880" cy="358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3" name="object 17"/>
            <p:cNvSpPr/>
            <p:nvPr/>
          </p:nvSpPr>
          <p:spPr>
            <a:xfrm>
              <a:off x="9136440" y="4372560"/>
              <a:ext cx="473400" cy="310320"/>
            </a:xfrm>
            <a:custGeom>
              <a:avLst/>
              <a:gdLst/>
              <a:ahLst/>
              <a:rect l="l" t="t" r="r" b="b"/>
              <a:pathLst>
                <a:path w="473709" h="310514">
                  <a:moveTo>
                    <a:pt x="155844" y="142646"/>
                  </a:moveTo>
                  <a:lnTo>
                    <a:pt x="98310" y="142646"/>
                  </a:lnTo>
                  <a:lnTo>
                    <a:pt x="106235" y="145161"/>
                  </a:lnTo>
                  <a:lnTo>
                    <a:pt x="111594" y="150177"/>
                  </a:lnTo>
                  <a:lnTo>
                    <a:pt x="115147" y="154768"/>
                  </a:lnTo>
                  <a:lnTo>
                    <a:pt x="117687" y="160999"/>
                  </a:lnTo>
                  <a:lnTo>
                    <a:pt x="119213" y="168870"/>
                  </a:lnTo>
                  <a:lnTo>
                    <a:pt x="119722" y="178384"/>
                  </a:lnTo>
                  <a:lnTo>
                    <a:pt x="119722" y="182829"/>
                  </a:lnTo>
                  <a:lnTo>
                    <a:pt x="94932" y="183832"/>
                  </a:lnTo>
                  <a:lnTo>
                    <a:pt x="73058" y="185482"/>
                  </a:lnTo>
                  <a:lnTo>
                    <a:pt x="24193" y="201663"/>
                  </a:lnTo>
                  <a:lnTo>
                    <a:pt x="1512" y="234531"/>
                  </a:lnTo>
                  <a:lnTo>
                    <a:pt x="0" y="249212"/>
                  </a:lnTo>
                  <a:lnTo>
                    <a:pt x="468" y="257759"/>
                  </a:lnTo>
                  <a:lnTo>
                    <a:pt x="18670" y="295095"/>
                  </a:lnTo>
                  <a:lnTo>
                    <a:pt x="55812" y="309669"/>
                  </a:lnTo>
                  <a:lnTo>
                    <a:pt x="64719" y="310083"/>
                  </a:lnTo>
                  <a:lnTo>
                    <a:pt x="72910" y="309847"/>
                  </a:lnTo>
                  <a:lnTo>
                    <a:pt x="120459" y="290741"/>
                  </a:lnTo>
                  <a:lnTo>
                    <a:pt x="127114" y="278587"/>
                  </a:lnTo>
                  <a:lnTo>
                    <a:pt x="161074" y="278587"/>
                  </a:lnTo>
                  <a:lnTo>
                    <a:pt x="161074" y="273240"/>
                  </a:lnTo>
                  <a:lnTo>
                    <a:pt x="62090" y="273240"/>
                  </a:lnTo>
                  <a:lnTo>
                    <a:pt x="55257" y="271348"/>
                  </a:lnTo>
                  <a:lnTo>
                    <a:pt x="50393" y="267550"/>
                  </a:lnTo>
                  <a:lnTo>
                    <a:pt x="45605" y="263753"/>
                  </a:lnTo>
                  <a:lnTo>
                    <a:pt x="43205" y="257759"/>
                  </a:lnTo>
                  <a:lnTo>
                    <a:pt x="43241" y="249212"/>
                  </a:lnTo>
                  <a:lnTo>
                    <a:pt x="71685" y="220479"/>
                  </a:lnTo>
                  <a:lnTo>
                    <a:pt x="119380" y="216649"/>
                  </a:lnTo>
                  <a:lnTo>
                    <a:pt x="161074" y="216649"/>
                  </a:lnTo>
                  <a:lnTo>
                    <a:pt x="161074" y="174879"/>
                  </a:lnTo>
                  <a:lnTo>
                    <a:pt x="160125" y="160999"/>
                  </a:lnTo>
                  <a:lnTo>
                    <a:pt x="160009" y="159308"/>
                  </a:lnTo>
                  <a:lnTo>
                    <a:pt x="159943" y="158338"/>
                  </a:lnTo>
                  <a:lnTo>
                    <a:pt x="156551" y="144132"/>
                  </a:lnTo>
                  <a:lnTo>
                    <a:pt x="155960" y="142891"/>
                  </a:lnTo>
                  <a:lnTo>
                    <a:pt x="155844" y="142646"/>
                  </a:lnTo>
                  <a:close/>
                </a:path>
                <a:path w="473709" h="310514">
                  <a:moveTo>
                    <a:pt x="161074" y="278587"/>
                  </a:moveTo>
                  <a:lnTo>
                    <a:pt x="127114" y="278587"/>
                  </a:lnTo>
                  <a:lnTo>
                    <a:pt x="127233" y="283210"/>
                  </a:lnTo>
                  <a:lnTo>
                    <a:pt x="127286" y="285267"/>
                  </a:lnTo>
                  <a:lnTo>
                    <a:pt x="127397" y="289591"/>
                  </a:lnTo>
                  <a:lnTo>
                    <a:pt x="127426" y="290741"/>
                  </a:lnTo>
                  <a:lnTo>
                    <a:pt x="127538" y="295095"/>
                  </a:lnTo>
                  <a:lnTo>
                    <a:pt x="127657" y="299721"/>
                  </a:lnTo>
                  <a:lnTo>
                    <a:pt x="127754" y="303466"/>
                  </a:lnTo>
                  <a:lnTo>
                    <a:pt x="127838" y="306730"/>
                  </a:lnTo>
                  <a:lnTo>
                    <a:pt x="161074" y="306730"/>
                  </a:lnTo>
                  <a:lnTo>
                    <a:pt x="161074" y="278587"/>
                  </a:lnTo>
                  <a:close/>
                </a:path>
                <a:path w="473709" h="310514">
                  <a:moveTo>
                    <a:pt x="161074" y="216649"/>
                  </a:moveTo>
                  <a:lnTo>
                    <a:pt x="119380" y="216649"/>
                  </a:lnTo>
                  <a:lnTo>
                    <a:pt x="119317" y="226949"/>
                  </a:lnTo>
                  <a:lnTo>
                    <a:pt x="118585" y="236699"/>
                  </a:lnTo>
                  <a:lnTo>
                    <a:pt x="90563" y="270333"/>
                  </a:lnTo>
                  <a:lnTo>
                    <a:pt x="70916" y="273240"/>
                  </a:lnTo>
                  <a:lnTo>
                    <a:pt x="161074" y="273240"/>
                  </a:lnTo>
                  <a:lnTo>
                    <a:pt x="161074" y="216649"/>
                  </a:lnTo>
                  <a:close/>
                </a:path>
                <a:path w="473709" h="310514">
                  <a:moveTo>
                    <a:pt x="89331" y="105968"/>
                  </a:moveTo>
                  <a:lnTo>
                    <a:pt x="45120" y="113401"/>
                  </a:lnTo>
                  <a:lnTo>
                    <a:pt x="18008" y="125145"/>
                  </a:lnTo>
                  <a:lnTo>
                    <a:pt x="31813" y="159308"/>
                  </a:lnTo>
                  <a:lnTo>
                    <a:pt x="40526" y="155213"/>
                  </a:lnTo>
                  <a:lnTo>
                    <a:pt x="48494" y="151726"/>
                  </a:lnTo>
                  <a:lnTo>
                    <a:pt x="87820" y="142646"/>
                  </a:lnTo>
                  <a:lnTo>
                    <a:pt x="155844" y="142646"/>
                  </a:lnTo>
                  <a:lnTo>
                    <a:pt x="150899" y="132259"/>
                  </a:lnTo>
                  <a:lnTo>
                    <a:pt x="142989" y="122720"/>
                  </a:lnTo>
                  <a:lnTo>
                    <a:pt x="132855" y="115393"/>
                  </a:lnTo>
                  <a:lnTo>
                    <a:pt x="120532" y="110158"/>
                  </a:lnTo>
                  <a:lnTo>
                    <a:pt x="106023" y="107016"/>
                  </a:lnTo>
                  <a:lnTo>
                    <a:pt x="89331" y="105968"/>
                  </a:lnTo>
                  <a:close/>
                </a:path>
                <a:path w="473709" h="310514">
                  <a:moveTo>
                    <a:pt x="227037" y="108991"/>
                  </a:moveTo>
                  <a:lnTo>
                    <a:pt x="177736" y="108991"/>
                  </a:lnTo>
                  <a:lnTo>
                    <a:pt x="246214" y="205689"/>
                  </a:lnTo>
                  <a:lnTo>
                    <a:pt x="174713" y="306730"/>
                  </a:lnTo>
                  <a:lnTo>
                    <a:pt x="223697" y="306730"/>
                  </a:lnTo>
                  <a:lnTo>
                    <a:pt x="271665" y="237324"/>
                  </a:lnTo>
                  <a:lnTo>
                    <a:pt x="319174" y="237324"/>
                  </a:lnTo>
                  <a:lnTo>
                    <a:pt x="296608" y="205689"/>
                  </a:lnTo>
                  <a:lnTo>
                    <a:pt x="318966" y="174117"/>
                  </a:lnTo>
                  <a:lnTo>
                    <a:pt x="271665" y="174117"/>
                  </a:lnTo>
                  <a:lnTo>
                    <a:pt x="227037" y="108991"/>
                  </a:lnTo>
                  <a:close/>
                </a:path>
                <a:path w="473709" h="310514">
                  <a:moveTo>
                    <a:pt x="319174" y="237324"/>
                  </a:moveTo>
                  <a:lnTo>
                    <a:pt x="271665" y="237324"/>
                  </a:lnTo>
                  <a:lnTo>
                    <a:pt x="319290" y="306730"/>
                  </a:lnTo>
                  <a:lnTo>
                    <a:pt x="368681" y="306730"/>
                  </a:lnTo>
                  <a:lnTo>
                    <a:pt x="319174" y="237324"/>
                  </a:lnTo>
                  <a:close/>
                </a:path>
                <a:path w="473709" h="310514">
                  <a:moveTo>
                    <a:pt x="365086" y="108991"/>
                  </a:moveTo>
                  <a:lnTo>
                    <a:pt x="316115" y="108991"/>
                  </a:lnTo>
                  <a:lnTo>
                    <a:pt x="271665" y="174117"/>
                  </a:lnTo>
                  <a:lnTo>
                    <a:pt x="318966" y="174117"/>
                  </a:lnTo>
                  <a:lnTo>
                    <a:pt x="365086" y="108991"/>
                  </a:lnTo>
                  <a:close/>
                </a:path>
                <a:path w="473709" h="310514">
                  <a:moveTo>
                    <a:pt x="471166" y="32816"/>
                  </a:moveTo>
                  <a:lnTo>
                    <a:pt x="424853" y="32816"/>
                  </a:lnTo>
                  <a:lnTo>
                    <a:pt x="429082" y="34150"/>
                  </a:lnTo>
                  <a:lnTo>
                    <a:pt x="431977" y="36830"/>
                  </a:lnTo>
                  <a:lnTo>
                    <a:pt x="434886" y="39446"/>
                  </a:lnTo>
                  <a:lnTo>
                    <a:pt x="436333" y="43383"/>
                  </a:lnTo>
                  <a:lnTo>
                    <a:pt x="436333" y="52984"/>
                  </a:lnTo>
                  <a:lnTo>
                    <a:pt x="410842" y="89346"/>
                  </a:lnTo>
                  <a:lnTo>
                    <a:pt x="362661" y="136537"/>
                  </a:lnTo>
                  <a:lnTo>
                    <a:pt x="362661" y="164071"/>
                  </a:lnTo>
                  <a:lnTo>
                    <a:pt x="473506" y="164071"/>
                  </a:lnTo>
                  <a:lnTo>
                    <a:pt x="473506" y="129921"/>
                  </a:lnTo>
                  <a:lnTo>
                    <a:pt x="415404" y="129921"/>
                  </a:lnTo>
                  <a:lnTo>
                    <a:pt x="431139" y="114681"/>
                  </a:lnTo>
                  <a:lnTo>
                    <a:pt x="457999" y="87025"/>
                  </a:lnTo>
                  <a:lnTo>
                    <a:pt x="473329" y="56108"/>
                  </a:lnTo>
                  <a:lnTo>
                    <a:pt x="473329" y="47459"/>
                  </a:lnTo>
                  <a:lnTo>
                    <a:pt x="472626" y="39446"/>
                  </a:lnTo>
                  <a:lnTo>
                    <a:pt x="472536" y="38420"/>
                  </a:lnTo>
                  <a:lnTo>
                    <a:pt x="472414" y="37030"/>
                  </a:lnTo>
                  <a:lnTo>
                    <a:pt x="471166" y="32816"/>
                  </a:lnTo>
                  <a:close/>
                </a:path>
                <a:path w="473709" h="310514">
                  <a:moveTo>
                    <a:pt x="419671" y="0"/>
                  </a:moveTo>
                  <a:lnTo>
                    <a:pt x="377267" y="12992"/>
                  </a:lnTo>
                  <a:lnTo>
                    <a:pt x="361988" y="24358"/>
                  </a:lnTo>
                  <a:lnTo>
                    <a:pt x="381660" y="50469"/>
                  </a:lnTo>
                  <a:lnTo>
                    <a:pt x="388214" y="45530"/>
                  </a:lnTo>
                  <a:lnTo>
                    <a:pt x="393969" y="41514"/>
                  </a:lnTo>
                  <a:lnTo>
                    <a:pt x="398930" y="38420"/>
                  </a:lnTo>
                  <a:lnTo>
                    <a:pt x="403098" y="36245"/>
                  </a:lnTo>
                  <a:lnTo>
                    <a:pt x="408114" y="33947"/>
                  </a:lnTo>
                  <a:lnTo>
                    <a:pt x="413524" y="32816"/>
                  </a:lnTo>
                  <a:lnTo>
                    <a:pt x="471166" y="32816"/>
                  </a:lnTo>
                  <a:lnTo>
                    <a:pt x="469669" y="27763"/>
                  </a:lnTo>
                  <a:lnTo>
                    <a:pt x="431275" y="795"/>
                  </a:lnTo>
                  <a:lnTo>
                    <a:pt x="41967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4" name="object 18" descr=""/>
            <p:cNvPicPr/>
            <p:nvPr/>
          </p:nvPicPr>
          <p:blipFill>
            <a:blip r:embed="rId7"/>
            <a:stretch/>
          </p:blipFill>
          <p:spPr>
            <a:xfrm>
              <a:off x="7393320" y="4888080"/>
              <a:ext cx="160560" cy="203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5" name="object 19"/>
            <p:cNvSpPr/>
            <p:nvPr/>
          </p:nvSpPr>
          <p:spPr>
            <a:xfrm>
              <a:off x="7775280" y="4813920"/>
              <a:ext cx="175680" cy="277920"/>
            </a:xfrm>
            <a:custGeom>
              <a:avLst/>
              <a:gdLst/>
              <a:ahLst/>
              <a:rect l="l" t="t" r="r" b="b"/>
              <a:pathLst>
                <a:path w="175895" h="278129">
                  <a:moveTo>
                    <a:pt x="153386" y="251091"/>
                  </a:moveTo>
                  <a:lnTo>
                    <a:pt x="34683" y="251091"/>
                  </a:lnTo>
                  <a:lnTo>
                    <a:pt x="37855" y="256106"/>
                  </a:lnTo>
                  <a:lnTo>
                    <a:pt x="70678" y="275839"/>
                  </a:lnTo>
                  <a:lnTo>
                    <a:pt x="92341" y="278104"/>
                  </a:lnTo>
                  <a:lnTo>
                    <a:pt x="104614" y="277354"/>
                  </a:lnTo>
                  <a:lnTo>
                    <a:pt x="145414" y="259418"/>
                  </a:lnTo>
                  <a:lnTo>
                    <a:pt x="153386" y="251091"/>
                  </a:lnTo>
                  <a:close/>
                </a:path>
                <a:path w="175895" h="278129">
                  <a:moveTo>
                    <a:pt x="42037" y="0"/>
                  </a:moveTo>
                  <a:lnTo>
                    <a:pt x="0" y="0"/>
                  </a:lnTo>
                  <a:lnTo>
                    <a:pt x="0" y="274751"/>
                  </a:lnTo>
                  <a:lnTo>
                    <a:pt x="32905" y="274751"/>
                  </a:lnTo>
                  <a:lnTo>
                    <a:pt x="34664" y="251348"/>
                  </a:lnTo>
                  <a:lnTo>
                    <a:pt x="34683" y="251091"/>
                  </a:lnTo>
                  <a:lnTo>
                    <a:pt x="153386" y="251091"/>
                  </a:lnTo>
                  <a:lnTo>
                    <a:pt x="159901" y="241921"/>
                  </a:lnTo>
                  <a:lnTo>
                    <a:pt x="160508" y="240753"/>
                  </a:lnTo>
                  <a:lnTo>
                    <a:pt x="88493" y="240753"/>
                  </a:lnTo>
                  <a:lnTo>
                    <a:pt x="76261" y="239765"/>
                  </a:lnTo>
                  <a:lnTo>
                    <a:pt x="44524" y="204928"/>
                  </a:lnTo>
                  <a:lnTo>
                    <a:pt x="42037" y="176542"/>
                  </a:lnTo>
                  <a:lnTo>
                    <a:pt x="42037" y="175044"/>
                  </a:lnTo>
                  <a:lnTo>
                    <a:pt x="49618" y="128968"/>
                  </a:lnTo>
                  <a:lnTo>
                    <a:pt x="88493" y="111340"/>
                  </a:lnTo>
                  <a:lnTo>
                    <a:pt x="160913" y="111340"/>
                  </a:lnTo>
                  <a:lnTo>
                    <a:pt x="153200" y="99949"/>
                  </a:lnTo>
                  <a:lnTo>
                    <a:pt x="145462" y="92684"/>
                  </a:lnTo>
                  <a:lnTo>
                    <a:pt x="41529" y="92684"/>
                  </a:lnTo>
                  <a:lnTo>
                    <a:pt x="41701" y="89230"/>
                  </a:lnTo>
                  <a:lnTo>
                    <a:pt x="41736" y="88523"/>
                  </a:lnTo>
                  <a:lnTo>
                    <a:pt x="41855" y="86131"/>
                  </a:lnTo>
                  <a:lnTo>
                    <a:pt x="41929" y="83375"/>
                  </a:lnTo>
                  <a:lnTo>
                    <a:pt x="42037" y="0"/>
                  </a:lnTo>
                  <a:close/>
                </a:path>
                <a:path w="175895" h="278129">
                  <a:moveTo>
                    <a:pt x="160913" y="111340"/>
                  </a:moveTo>
                  <a:lnTo>
                    <a:pt x="88493" y="111340"/>
                  </a:lnTo>
                  <a:lnTo>
                    <a:pt x="98916" y="112307"/>
                  </a:lnTo>
                  <a:lnTo>
                    <a:pt x="107915" y="115209"/>
                  </a:lnTo>
                  <a:lnTo>
                    <a:pt x="129870" y="146748"/>
                  </a:lnTo>
                  <a:lnTo>
                    <a:pt x="132590" y="175044"/>
                  </a:lnTo>
                  <a:lnTo>
                    <a:pt x="132568" y="176542"/>
                  </a:lnTo>
                  <a:lnTo>
                    <a:pt x="126344" y="215339"/>
                  </a:lnTo>
                  <a:lnTo>
                    <a:pt x="107509" y="236801"/>
                  </a:lnTo>
                  <a:lnTo>
                    <a:pt x="107358" y="236801"/>
                  </a:lnTo>
                  <a:lnTo>
                    <a:pt x="98672" y="239765"/>
                  </a:lnTo>
                  <a:lnTo>
                    <a:pt x="98484" y="239765"/>
                  </a:lnTo>
                  <a:lnTo>
                    <a:pt x="88493" y="240753"/>
                  </a:lnTo>
                  <a:lnTo>
                    <a:pt x="160508" y="240753"/>
                  </a:lnTo>
                  <a:lnTo>
                    <a:pt x="174951" y="191782"/>
                  </a:lnTo>
                  <a:lnTo>
                    <a:pt x="175607" y="176542"/>
                  </a:lnTo>
                  <a:lnTo>
                    <a:pt x="175600" y="175044"/>
                  </a:lnTo>
                  <a:lnTo>
                    <a:pt x="174238" y="152330"/>
                  </a:lnTo>
                  <a:lnTo>
                    <a:pt x="170030" y="131908"/>
                  </a:lnTo>
                  <a:lnTo>
                    <a:pt x="163017" y="114448"/>
                  </a:lnTo>
                  <a:lnTo>
                    <a:pt x="160913" y="111340"/>
                  </a:lnTo>
                  <a:close/>
                </a:path>
                <a:path w="175895" h="278129">
                  <a:moveTo>
                    <a:pt x="93014" y="73837"/>
                  </a:moveTo>
                  <a:lnTo>
                    <a:pt x="53073" y="83375"/>
                  </a:lnTo>
                  <a:lnTo>
                    <a:pt x="41529" y="92684"/>
                  </a:lnTo>
                  <a:lnTo>
                    <a:pt x="145462" y="92684"/>
                  </a:lnTo>
                  <a:lnTo>
                    <a:pt x="141029" y="88523"/>
                  </a:lnTo>
                  <a:lnTo>
                    <a:pt x="126941" y="80364"/>
                  </a:lnTo>
                  <a:lnTo>
                    <a:pt x="110935" y="75469"/>
                  </a:lnTo>
                  <a:lnTo>
                    <a:pt x="93014" y="7383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6" name="object 20" descr=""/>
            <p:cNvPicPr/>
            <p:nvPr/>
          </p:nvPicPr>
          <p:blipFill>
            <a:blip r:embed="rId8"/>
            <a:stretch/>
          </p:blipFill>
          <p:spPr>
            <a:xfrm>
              <a:off x="8852400" y="4887720"/>
              <a:ext cx="149400" cy="204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7" name="object 21" descr=""/>
            <p:cNvPicPr/>
            <p:nvPr/>
          </p:nvPicPr>
          <p:blipFill>
            <a:blip r:embed="rId9"/>
            <a:stretch/>
          </p:blipFill>
          <p:spPr>
            <a:xfrm>
              <a:off x="6532200" y="5297400"/>
              <a:ext cx="160560" cy="203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117520"/>
          </a:xfrm>
          <a:prstGeom prst="rect">
            <a:avLst/>
          </a:prstGeom>
          <a:noFill/>
          <a:ln w="0">
            <a:noFill/>
          </a:ln>
        </p:spPr>
        <p:txBody>
          <a:bodyPr lIns="0" rIns="0" tIns="397800" bIns="0" anchor="t">
            <a:noAutofit/>
          </a:bodyPr>
          <a:p>
            <a:pPr marL="14148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000" spc="262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0" lang="en-IN" sz="500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94" strike="noStrike">
                <a:solidFill>
                  <a:srgbClr val="ffffff"/>
                </a:solidFill>
                <a:latin typeface="Cambria"/>
              </a:rPr>
              <a:t>is</a:t>
            </a:r>
            <a:r>
              <a:rPr b="0" lang="en-IN" sz="50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117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0" lang="en-IN" sz="50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219" strike="noStrike">
                <a:solidFill>
                  <a:srgbClr val="ffffff"/>
                </a:solidFill>
                <a:latin typeface="Cambria"/>
              </a:rPr>
              <a:t>Quadratic</a:t>
            </a:r>
            <a:r>
              <a:rPr b="0" lang="en-IN" sz="50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174" strike="noStrike">
                <a:solidFill>
                  <a:srgbClr val="ffffff"/>
                </a:solidFill>
                <a:latin typeface="Cambria"/>
              </a:rPr>
              <a:t>Equation?</a:t>
            </a:r>
            <a:endParaRPr b="0" lang="en-IN" sz="5000" spc="-1" strike="noStrike">
              <a:latin typeface="Calibri"/>
            </a:endParaRPr>
          </a:p>
        </p:txBody>
      </p:sp>
      <p:sp>
        <p:nvSpPr>
          <p:cNvPr id="129" name="object 23"/>
          <p:cNvSpPr/>
          <p:nvPr/>
        </p:nvSpPr>
        <p:spPr>
          <a:xfrm>
            <a:off x="3627000" y="3913920"/>
            <a:ext cx="5996520" cy="41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17000">
              <a:lnSpc>
                <a:spcPts val="3229"/>
              </a:lnSpc>
              <a:spcBef>
                <a:spcPts val="99"/>
              </a:spcBef>
              <a:buNone/>
              <a:tabLst>
                <a:tab algn="l" pos="3553560"/>
              </a:tabLst>
            </a:pPr>
            <a:r>
              <a:rPr b="0" lang="en-IN" sz="2700" spc="29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any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equation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6"/>
              </a:lnSpc>
              <a:buNone/>
              <a:tabLst>
                <a:tab algn="l" pos="355356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be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expressed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form</a:t>
            </a:r>
            <a:endParaRPr b="0" lang="en-IN" sz="2700" spc="-1" strike="noStrike">
              <a:latin typeface="Arial"/>
            </a:endParaRPr>
          </a:p>
          <a:p>
            <a:pPr marL="384120" indent="2230200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Here,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are constants,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with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not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equal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zero.</a:t>
            </a:r>
            <a:endParaRPr b="0" lang="en-IN" sz="2700" spc="-1" strike="noStrike">
              <a:latin typeface="Arial"/>
            </a:endParaRPr>
          </a:p>
          <a:p>
            <a:pPr marL="1048320" indent="-1009800">
              <a:lnSpc>
                <a:spcPts val="3229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Tahoma"/>
              </a:rPr>
              <a:t>form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crucial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for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applying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4281840" indent="-1009800">
              <a:lnSpc>
                <a:spcPts val="3115"/>
              </a:lnSpc>
              <a:buNone/>
              <a:tabLst>
                <a:tab algn="l" pos="0"/>
              </a:tabLst>
            </a:pPr>
            <a:r>
              <a:rPr b="0" lang="en-IN" sz="2700" spc="-12" strike="noStrike">
                <a:solidFill>
                  <a:srgbClr val="ffffff"/>
                </a:solidFill>
                <a:latin typeface="Tahoma"/>
              </a:rPr>
              <a:t>effectively.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30" name="object 24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1" name="object 25" descr=""/>
          <p:cNvPicPr/>
          <p:nvPr/>
        </p:nvPicPr>
        <p:blipFill>
          <a:blip r:embed="rId10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33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5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36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37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8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3864600" y="1004760"/>
            <a:ext cx="649764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4700" spc="199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70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700" spc="199" strike="noStrike">
                <a:solidFill>
                  <a:srgbClr val="ffffff"/>
                </a:solidFill>
                <a:latin typeface="Cambria"/>
              </a:rPr>
              <a:t>Quadratic</a:t>
            </a:r>
            <a:r>
              <a:rPr b="0" lang="en-IN" sz="4700" spc="180" strike="noStrike">
                <a:solidFill>
                  <a:srgbClr val="ffffff"/>
                </a:solidFill>
                <a:latin typeface="Cambria"/>
              </a:rPr>
              <a:t> Formula</a:t>
            </a:r>
            <a:endParaRPr b="0" lang="en-IN" sz="4700" spc="-1" strike="noStrike">
              <a:latin typeface="Calibri"/>
            </a:endParaRPr>
          </a:p>
        </p:txBody>
      </p:sp>
      <p:pic>
        <p:nvPicPr>
          <p:cNvPr id="140" name="object 10" descr=""/>
          <p:cNvPicPr/>
          <p:nvPr/>
        </p:nvPicPr>
        <p:blipFill>
          <a:blip r:embed="rId2"/>
          <a:stretch/>
        </p:blipFill>
        <p:spPr>
          <a:xfrm>
            <a:off x="3893760" y="2900520"/>
            <a:ext cx="4188600" cy="824400"/>
          </a:xfrm>
          <a:prstGeom prst="rect">
            <a:avLst/>
          </a:prstGeom>
          <a:ln w="0">
            <a:noFill/>
          </a:ln>
        </p:spPr>
      </p:pic>
      <p:pic>
        <p:nvPicPr>
          <p:cNvPr id="141" name="object 11" descr=""/>
          <p:cNvPicPr/>
          <p:nvPr/>
        </p:nvPicPr>
        <p:blipFill>
          <a:blip r:embed="rId3"/>
          <a:stretch/>
        </p:blipFill>
        <p:spPr>
          <a:xfrm>
            <a:off x="8245440" y="3855240"/>
            <a:ext cx="897120" cy="270360"/>
          </a:xfrm>
          <a:prstGeom prst="rect">
            <a:avLst/>
          </a:prstGeom>
          <a:ln w="0">
            <a:noFill/>
          </a:ln>
        </p:spPr>
      </p:pic>
      <p:grpSp>
        <p:nvGrpSpPr>
          <p:cNvPr id="142" name="object 12"/>
          <p:cNvGrpSpPr/>
          <p:nvPr/>
        </p:nvGrpSpPr>
        <p:grpSpPr>
          <a:xfrm>
            <a:off x="10136520" y="2988000"/>
            <a:ext cx="215280" cy="219240"/>
            <a:chOff x="10136520" y="2988000"/>
            <a:chExt cx="215280" cy="219240"/>
          </a:xfrm>
        </p:grpSpPr>
        <p:pic>
          <p:nvPicPr>
            <p:cNvPr id="143" name="object 13" descr=""/>
            <p:cNvPicPr/>
            <p:nvPr/>
          </p:nvPicPr>
          <p:blipFill>
            <a:blip r:embed="rId4"/>
            <a:stretch/>
          </p:blipFill>
          <p:spPr>
            <a:xfrm>
              <a:off x="10136520" y="2988000"/>
              <a:ext cx="215280" cy="21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4" name="object 14" descr=""/>
            <p:cNvPicPr/>
            <p:nvPr/>
          </p:nvPicPr>
          <p:blipFill>
            <a:blip r:embed="rId5"/>
            <a:stretch/>
          </p:blipFill>
          <p:spPr>
            <a:xfrm>
              <a:off x="10136520" y="2988000"/>
              <a:ext cx="215280" cy="21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5" name="object 15"/>
          <p:cNvSpPr/>
          <p:nvPr/>
        </p:nvSpPr>
        <p:spPr>
          <a:xfrm>
            <a:off x="4128840" y="2814120"/>
            <a:ext cx="683640" cy="9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3000" spc="-26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46" name="object 16"/>
          <p:cNvSpPr/>
          <p:nvPr/>
        </p:nvSpPr>
        <p:spPr>
          <a:xfrm>
            <a:off x="8184240" y="2814120"/>
            <a:ext cx="1865880" cy="9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3000" spc="-4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given</a:t>
            </a:r>
            <a:r>
              <a:rPr b="0" lang="en-IN" sz="3000" spc="-4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Tahoma"/>
              </a:rPr>
              <a:t>by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47" name="object 17"/>
          <p:cNvSpPr/>
          <p:nvPr/>
        </p:nvSpPr>
        <p:spPr>
          <a:xfrm>
            <a:off x="3916080" y="3271320"/>
            <a:ext cx="6437160" cy="41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39801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3000" spc="-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3000" spc="-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7" strike="noStrike">
                <a:solidFill>
                  <a:srgbClr val="ffffff"/>
                </a:solidFill>
                <a:latin typeface="Tahoma"/>
              </a:rPr>
              <a:t>formula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allows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us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30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find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0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49" strike="noStrike">
                <a:solidFill>
                  <a:srgbClr val="ffffff"/>
                </a:solidFill>
                <a:latin typeface="Tahoma"/>
              </a:rPr>
              <a:t>any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quadratic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equation,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revealing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where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7" strike="noStrike">
                <a:solidFill>
                  <a:srgbClr val="ffffff"/>
                </a:solidFill>
                <a:latin typeface="Tahoma"/>
              </a:rPr>
              <a:t>parabola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intersects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35" strike="noStrike">
                <a:solidFill>
                  <a:srgbClr val="ffffff"/>
                </a:solidFill>
                <a:latin typeface="Tahoma"/>
              </a:rPr>
              <a:t>x-</a:t>
            </a:r>
            <a:r>
              <a:rPr b="0" lang="en-IN" sz="3000" spc="-12" strike="noStrike">
                <a:solidFill>
                  <a:srgbClr val="ffffff"/>
                </a:solidFill>
                <a:latin typeface="Tahoma"/>
              </a:rPr>
              <a:t>axis.</a:t>
            </a:r>
            <a:endParaRPr b="0" lang="en-IN" sz="3000" spc="-1" strike="noStrike">
              <a:latin typeface="Arial"/>
            </a:endParaRPr>
          </a:p>
          <a:p>
            <a:pPr marL="12600" indent="39801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75" strike="noStrike">
                <a:solidFill>
                  <a:srgbClr val="ffffff"/>
                </a:solidFill>
                <a:latin typeface="Tahoma"/>
              </a:rPr>
              <a:t>It’s</a:t>
            </a:r>
            <a:r>
              <a:rPr b="0" lang="en-IN" sz="30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like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having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magic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7" strike="noStrike">
                <a:solidFill>
                  <a:srgbClr val="ffffff"/>
                </a:solidFill>
                <a:latin typeface="Tahoma"/>
              </a:rPr>
              <a:t>wand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for</a:t>
            </a:r>
            <a:endParaRPr b="0" lang="en-IN" sz="3000" spc="-1" strike="noStrike">
              <a:latin typeface="Arial"/>
            </a:endParaRPr>
          </a:p>
          <a:p>
            <a:pPr marL="12600" indent="39801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63" strike="noStrike">
                <a:solidFill>
                  <a:srgbClr val="ffffff"/>
                </a:solidFill>
                <a:latin typeface="Tahoma"/>
              </a:rPr>
              <a:t>solving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quadratics!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48" name="object 18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9" name="object 19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50" name="object 20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" name="object 21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53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4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5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56" name="object 6"/>
          <p:cNvGrpSpPr/>
          <p:nvPr/>
        </p:nvGrpSpPr>
        <p:grpSpPr>
          <a:xfrm>
            <a:off x="0" y="3994920"/>
            <a:ext cx="7533360" cy="6292800"/>
            <a:chOff x="0" y="3994920"/>
            <a:chExt cx="7533360" cy="6292800"/>
          </a:xfrm>
        </p:grpSpPr>
        <p:sp>
          <p:nvSpPr>
            <p:cNvPr id="157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8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9" name="object 9"/>
            <p:cNvSpPr/>
            <p:nvPr/>
          </p:nvSpPr>
          <p:spPr>
            <a:xfrm>
              <a:off x="4539960" y="4825800"/>
              <a:ext cx="1531440" cy="676080"/>
            </a:xfrm>
            <a:custGeom>
              <a:avLst/>
              <a:gdLst/>
              <a:ahLst/>
              <a:rect l="l" t="t" r="r" b="b"/>
              <a:pathLst>
                <a:path w="1531620" h="676275">
                  <a:moveTo>
                    <a:pt x="208610" y="131013"/>
                  </a:moveTo>
                  <a:lnTo>
                    <a:pt x="204698" y="93014"/>
                  </a:lnTo>
                  <a:lnTo>
                    <a:pt x="184340" y="48006"/>
                  </a:lnTo>
                  <a:lnTo>
                    <a:pt x="164414" y="28371"/>
                  </a:lnTo>
                  <a:lnTo>
                    <a:pt x="164414" y="132016"/>
                  </a:lnTo>
                  <a:lnTo>
                    <a:pt x="162953" y="153746"/>
                  </a:lnTo>
                  <a:lnTo>
                    <a:pt x="141135" y="201333"/>
                  </a:lnTo>
                  <a:lnTo>
                    <a:pt x="92519" y="222770"/>
                  </a:lnTo>
                  <a:lnTo>
                    <a:pt x="70231" y="224193"/>
                  </a:lnTo>
                  <a:lnTo>
                    <a:pt x="42684" y="224193"/>
                  </a:lnTo>
                  <a:lnTo>
                    <a:pt x="42684" y="42354"/>
                  </a:lnTo>
                  <a:lnTo>
                    <a:pt x="76593" y="42354"/>
                  </a:lnTo>
                  <a:lnTo>
                    <a:pt x="114617" y="47777"/>
                  </a:lnTo>
                  <a:lnTo>
                    <a:pt x="148755" y="71958"/>
                  </a:lnTo>
                  <a:lnTo>
                    <a:pt x="163779" y="117094"/>
                  </a:lnTo>
                  <a:lnTo>
                    <a:pt x="164363" y="131013"/>
                  </a:lnTo>
                  <a:lnTo>
                    <a:pt x="164414" y="132016"/>
                  </a:lnTo>
                  <a:lnTo>
                    <a:pt x="164414" y="28371"/>
                  </a:lnTo>
                  <a:lnTo>
                    <a:pt x="117386" y="7493"/>
                  </a:lnTo>
                  <a:lnTo>
                    <a:pt x="80949" y="3848"/>
                  </a:lnTo>
                  <a:lnTo>
                    <a:pt x="0" y="3848"/>
                  </a:lnTo>
                  <a:lnTo>
                    <a:pt x="0" y="262864"/>
                  </a:lnTo>
                  <a:lnTo>
                    <a:pt x="73583" y="262864"/>
                  </a:lnTo>
                  <a:lnTo>
                    <a:pt x="112928" y="259168"/>
                  </a:lnTo>
                  <a:lnTo>
                    <a:pt x="160502" y="239687"/>
                  </a:lnTo>
                  <a:lnTo>
                    <a:pt x="192544" y="203682"/>
                  </a:lnTo>
                  <a:lnTo>
                    <a:pt x="207606" y="151752"/>
                  </a:lnTo>
                  <a:lnTo>
                    <a:pt x="208559" y="132016"/>
                  </a:lnTo>
                  <a:lnTo>
                    <a:pt x="208610" y="131013"/>
                  </a:lnTo>
                  <a:close/>
                </a:path>
                <a:path w="1531620" h="676275">
                  <a:moveTo>
                    <a:pt x="496925" y="123393"/>
                  </a:moveTo>
                  <a:lnTo>
                    <a:pt x="321627" y="36664"/>
                  </a:lnTo>
                  <a:lnTo>
                    <a:pt x="321627" y="77431"/>
                  </a:lnTo>
                  <a:lnTo>
                    <a:pt x="442429" y="134696"/>
                  </a:lnTo>
                  <a:lnTo>
                    <a:pt x="321627" y="185762"/>
                  </a:lnTo>
                  <a:lnTo>
                    <a:pt x="321627" y="226034"/>
                  </a:lnTo>
                  <a:lnTo>
                    <a:pt x="496925" y="148336"/>
                  </a:lnTo>
                  <a:lnTo>
                    <a:pt x="496925" y="123393"/>
                  </a:lnTo>
                  <a:close/>
                </a:path>
                <a:path w="1531620" h="676275">
                  <a:moveTo>
                    <a:pt x="782408" y="133019"/>
                  </a:moveTo>
                  <a:lnTo>
                    <a:pt x="781939" y="117335"/>
                  </a:lnTo>
                  <a:lnTo>
                    <a:pt x="781824" y="113411"/>
                  </a:lnTo>
                  <a:lnTo>
                    <a:pt x="780122" y="95465"/>
                  </a:lnTo>
                  <a:lnTo>
                    <a:pt x="780097" y="95148"/>
                  </a:lnTo>
                  <a:lnTo>
                    <a:pt x="777341" y="78943"/>
                  </a:lnTo>
                  <a:lnTo>
                    <a:pt x="777227" y="78244"/>
                  </a:lnTo>
                  <a:lnTo>
                    <a:pt x="773303" y="63119"/>
                  </a:lnTo>
                  <a:lnTo>
                    <a:pt x="773201" y="62699"/>
                  </a:lnTo>
                  <a:lnTo>
                    <a:pt x="767956" y="48679"/>
                  </a:lnTo>
                  <a:lnTo>
                    <a:pt x="744308" y="16484"/>
                  </a:lnTo>
                  <a:lnTo>
                    <a:pt x="740041" y="13563"/>
                  </a:lnTo>
                  <a:lnTo>
                    <a:pt x="740041" y="133019"/>
                  </a:lnTo>
                  <a:lnTo>
                    <a:pt x="739749" y="147891"/>
                  </a:lnTo>
                  <a:lnTo>
                    <a:pt x="735076" y="187934"/>
                  </a:lnTo>
                  <a:lnTo>
                    <a:pt x="714984" y="222897"/>
                  </a:lnTo>
                  <a:lnTo>
                    <a:pt x="694410" y="228206"/>
                  </a:lnTo>
                  <a:lnTo>
                    <a:pt x="686828" y="227622"/>
                  </a:lnTo>
                  <a:lnTo>
                    <a:pt x="656577" y="197802"/>
                  </a:lnTo>
                  <a:lnTo>
                    <a:pt x="649262" y="149009"/>
                  </a:lnTo>
                  <a:lnTo>
                    <a:pt x="648957" y="133019"/>
                  </a:lnTo>
                  <a:lnTo>
                    <a:pt x="649249" y="117335"/>
                  </a:lnTo>
                  <a:lnTo>
                    <a:pt x="653707" y="78943"/>
                  </a:lnTo>
                  <a:lnTo>
                    <a:pt x="673595" y="43637"/>
                  </a:lnTo>
                  <a:lnTo>
                    <a:pt x="694410" y="38176"/>
                  </a:lnTo>
                  <a:lnTo>
                    <a:pt x="702157" y="38785"/>
                  </a:lnTo>
                  <a:lnTo>
                    <a:pt x="732447" y="68999"/>
                  </a:lnTo>
                  <a:lnTo>
                    <a:pt x="734987" y="78244"/>
                  </a:lnTo>
                  <a:lnTo>
                    <a:pt x="735101" y="78638"/>
                  </a:lnTo>
                  <a:lnTo>
                    <a:pt x="739736" y="117335"/>
                  </a:lnTo>
                  <a:lnTo>
                    <a:pt x="740041" y="133019"/>
                  </a:lnTo>
                  <a:lnTo>
                    <a:pt x="740041" y="13563"/>
                  </a:lnTo>
                  <a:lnTo>
                    <a:pt x="733806" y="9283"/>
                  </a:lnTo>
                  <a:lnTo>
                    <a:pt x="722134" y="4191"/>
                  </a:lnTo>
                  <a:lnTo>
                    <a:pt x="708926" y="1054"/>
                  </a:lnTo>
                  <a:lnTo>
                    <a:pt x="694410" y="0"/>
                  </a:lnTo>
                  <a:lnTo>
                    <a:pt x="679297" y="1054"/>
                  </a:lnTo>
                  <a:lnTo>
                    <a:pt x="643102" y="16738"/>
                  </a:lnTo>
                  <a:lnTo>
                    <a:pt x="620014" y="49085"/>
                  </a:lnTo>
                  <a:lnTo>
                    <a:pt x="611568" y="78244"/>
                  </a:lnTo>
                  <a:lnTo>
                    <a:pt x="611466" y="78638"/>
                  </a:lnTo>
                  <a:lnTo>
                    <a:pt x="608901" y="95148"/>
                  </a:lnTo>
                  <a:lnTo>
                    <a:pt x="608850" y="95465"/>
                  </a:lnTo>
                  <a:lnTo>
                    <a:pt x="607301" y="113411"/>
                  </a:lnTo>
                  <a:lnTo>
                    <a:pt x="606767" y="133019"/>
                  </a:lnTo>
                  <a:lnTo>
                    <a:pt x="607199" y="147891"/>
                  </a:lnTo>
                  <a:lnTo>
                    <a:pt x="607225" y="149009"/>
                  </a:lnTo>
                  <a:lnTo>
                    <a:pt x="607339" y="152793"/>
                  </a:lnTo>
                  <a:lnTo>
                    <a:pt x="609066" y="171157"/>
                  </a:lnTo>
                  <a:lnTo>
                    <a:pt x="611911" y="187934"/>
                  </a:lnTo>
                  <a:lnTo>
                    <a:pt x="611936" y="188125"/>
                  </a:lnTo>
                  <a:lnTo>
                    <a:pt x="627735" y="229882"/>
                  </a:lnTo>
                  <a:lnTo>
                    <a:pt x="655320" y="256997"/>
                  </a:lnTo>
                  <a:lnTo>
                    <a:pt x="694410" y="266217"/>
                  </a:lnTo>
                  <a:lnTo>
                    <a:pt x="705726" y="265633"/>
                  </a:lnTo>
                  <a:lnTo>
                    <a:pt x="742975" y="251637"/>
                  </a:lnTo>
                  <a:lnTo>
                    <a:pt x="763371" y="228206"/>
                  </a:lnTo>
                  <a:lnTo>
                    <a:pt x="767384" y="220675"/>
                  </a:lnTo>
                  <a:lnTo>
                    <a:pt x="779754" y="175348"/>
                  </a:lnTo>
                  <a:lnTo>
                    <a:pt x="782104" y="147891"/>
                  </a:lnTo>
                  <a:lnTo>
                    <a:pt x="782408" y="133019"/>
                  </a:lnTo>
                  <a:close/>
                </a:path>
                <a:path w="1531620" h="676275">
                  <a:moveTo>
                    <a:pt x="957364" y="540588"/>
                  </a:moveTo>
                  <a:lnTo>
                    <a:pt x="953452" y="502589"/>
                  </a:lnTo>
                  <a:lnTo>
                    <a:pt x="933094" y="457581"/>
                  </a:lnTo>
                  <a:lnTo>
                    <a:pt x="913168" y="437946"/>
                  </a:lnTo>
                  <a:lnTo>
                    <a:pt x="913168" y="541591"/>
                  </a:lnTo>
                  <a:lnTo>
                    <a:pt x="911707" y="563321"/>
                  </a:lnTo>
                  <a:lnTo>
                    <a:pt x="889889" y="610908"/>
                  </a:lnTo>
                  <a:lnTo>
                    <a:pt x="841273" y="632345"/>
                  </a:lnTo>
                  <a:lnTo>
                    <a:pt x="818984" y="633768"/>
                  </a:lnTo>
                  <a:lnTo>
                    <a:pt x="791438" y="633768"/>
                  </a:lnTo>
                  <a:lnTo>
                    <a:pt x="791438" y="451929"/>
                  </a:lnTo>
                  <a:lnTo>
                    <a:pt x="825347" y="451929"/>
                  </a:lnTo>
                  <a:lnTo>
                    <a:pt x="863371" y="457352"/>
                  </a:lnTo>
                  <a:lnTo>
                    <a:pt x="897509" y="481533"/>
                  </a:lnTo>
                  <a:lnTo>
                    <a:pt x="912533" y="526669"/>
                  </a:lnTo>
                  <a:lnTo>
                    <a:pt x="913117" y="540588"/>
                  </a:lnTo>
                  <a:lnTo>
                    <a:pt x="913168" y="541591"/>
                  </a:lnTo>
                  <a:lnTo>
                    <a:pt x="913168" y="437946"/>
                  </a:lnTo>
                  <a:lnTo>
                    <a:pt x="866140" y="417068"/>
                  </a:lnTo>
                  <a:lnTo>
                    <a:pt x="829703" y="413423"/>
                  </a:lnTo>
                  <a:lnTo>
                    <a:pt x="748753" y="413423"/>
                  </a:lnTo>
                  <a:lnTo>
                    <a:pt x="748753" y="672439"/>
                  </a:lnTo>
                  <a:lnTo>
                    <a:pt x="822337" y="672439"/>
                  </a:lnTo>
                  <a:lnTo>
                    <a:pt x="861682" y="668743"/>
                  </a:lnTo>
                  <a:lnTo>
                    <a:pt x="909256" y="649262"/>
                  </a:lnTo>
                  <a:lnTo>
                    <a:pt x="941298" y="613257"/>
                  </a:lnTo>
                  <a:lnTo>
                    <a:pt x="956360" y="561327"/>
                  </a:lnTo>
                  <a:lnTo>
                    <a:pt x="957313" y="541591"/>
                  </a:lnTo>
                  <a:lnTo>
                    <a:pt x="957364" y="540588"/>
                  </a:lnTo>
                  <a:close/>
                </a:path>
                <a:path w="1531620" h="676275">
                  <a:moveTo>
                    <a:pt x="1243672" y="560425"/>
                  </a:moveTo>
                  <a:lnTo>
                    <a:pt x="1072400" y="560425"/>
                  </a:lnTo>
                  <a:lnTo>
                    <a:pt x="1072400" y="597255"/>
                  </a:lnTo>
                  <a:lnTo>
                    <a:pt x="1243672" y="597255"/>
                  </a:lnTo>
                  <a:lnTo>
                    <a:pt x="1243672" y="560425"/>
                  </a:lnTo>
                  <a:close/>
                </a:path>
                <a:path w="1531620" h="676275">
                  <a:moveTo>
                    <a:pt x="1243672" y="491947"/>
                  </a:moveTo>
                  <a:lnTo>
                    <a:pt x="1072400" y="491947"/>
                  </a:lnTo>
                  <a:lnTo>
                    <a:pt x="1072400" y="528789"/>
                  </a:lnTo>
                  <a:lnTo>
                    <a:pt x="1243672" y="528789"/>
                  </a:lnTo>
                  <a:lnTo>
                    <a:pt x="1243672" y="491947"/>
                  </a:lnTo>
                  <a:close/>
                </a:path>
                <a:path w="1531620" h="676275">
                  <a:moveTo>
                    <a:pt x="1531162" y="542594"/>
                  </a:moveTo>
                  <a:lnTo>
                    <a:pt x="1530692" y="526910"/>
                  </a:lnTo>
                  <a:lnTo>
                    <a:pt x="1530578" y="522986"/>
                  </a:lnTo>
                  <a:lnTo>
                    <a:pt x="1528876" y="505040"/>
                  </a:lnTo>
                  <a:lnTo>
                    <a:pt x="1528851" y="504723"/>
                  </a:lnTo>
                  <a:lnTo>
                    <a:pt x="1526095" y="488518"/>
                  </a:lnTo>
                  <a:lnTo>
                    <a:pt x="1525981" y="487819"/>
                  </a:lnTo>
                  <a:lnTo>
                    <a:pt x="1522056" y="472694"/>
                  </a:lnTo>
                  <a:lnTo>
                    <a:pt x="1521955" y="472274"/>
                  </a:lnTo>
                  <a:lnTo>
                    <a:pt x="1516710" y="458254"/>
                  </a:lnTo>
                  <a:lnTo>
                    <a:pt x="1493062" y="426059"/>
                  </a:lnTo>
                  <a:lnTo>
                    <a:pt x="1488795" y="423138"/>
                  </a:lnTo>
                  <a:lnTo>
                    <a:pt x="1488795" y="542594"/>
                  </a:lnTo>
                  <a:lnTo>
                    <a:pt x="1488503" y="557466"/>
                  </a:lnTo>
                  <a:lnTo>
                    <a:pt x="1483829" y="597509"/>
                  </a:lnTo>
                  <a:lnTo>
                    <a:pt x="1463738" y="632472"/>
                  </a:lnTo>
                  <a:lnTo>
                    <a:pt x="1443164" y="637781"/>
                  </a:lnTo>
                  <a:lnTo>
                    <a:pt x="1435582" y="637197"/>
                  </a:lnTo>
                  <a:lnTo>
                    <a:pt x="1405331" y="607377"/>
                  </a:lnTo>
                  <a:lnTo>
                    <a:pt x="1398016" y="558584"/>
                  </a:lnTo>
                  <a:lnTo>
                    <a:pt x="1397711" y="542594"/>
                  </a:lnTo>
                  <a:lnTo>
                    <a:pt x="1398003" y="526910"/>
                  </a:lnTo>
                  <a:lnTo>
                    <a:pt x="1402461" y="488518"/>
                  </a:lnTo>
                  <a:lnTo>
                    <a:pt x="1422349" y="453212"/>
                  </a:lnTo>
                  <a:lnTo>
                    <a:pt x="1443164" y="447751"/>
                  </a:lnTo>
                  <a:lnTo>
                    <a:pt x="1450911" y="448360"/>
                  </a:lnTo>
                  <a:lnTo>
                    <a:pt x="1481201" y="478574"/>
                  </a:lnTo>
                  <a:lnTo>
                    <a:pt x="1483741" y="487819"/>
                  </a:lnTo>
                  <a:lnTo>
                    <a:pt x="1483855" y="488213"/>
                  </a:lnTo>
                  <a:lnTo>
                    <a:pt x="1488490" y="526910"/>
                  </a:lnTo>
                  <a:lnTo>
                    <a:pt x="1488795" y="542594"/>
                  </a:lnTo>
                  <a:lnTo>
                    <a:pt x="1488795" y="423138"/>
                  </a:lnTo>
                  <a:lnTo>
                    <a:pt x="1482559" y="418858"/>
                  </a:lnTo>
                  <a:lnTo>
                    <a:pt x="1470888" y="413766"/>
                  </a:lnTo>
                  <a:lnTo>
                    <a:pt x="1457680" y="410629"/>
                  </a:lnTo>
                  <a:lnTo>
                    <a:pt x="1443164" y="409575"/>
                  </a:lnTo>
                  <a:lnTo>
                    <a:pt x="1428051" y="410629"/>
                  </a:lnTo>
                  <a:lnTo>
                    <a:pt x="1391856" y="426313"/>
                  </a:lnTo>
                  <a:lnTo>
                    <a:pt x="1368767" y="458660"/>
                  </a:lnTo>
                  <a:lnTo>
                    <a:pt x="1360322" y="487819"/>
                  </a:lnTo>
                  <a:lnTo>
                    <a:pt x="1360220" y="488213"/>
                  </a:lnTo>
                  <a:lnTo>
                    <a:pt x="1357655" y="504723"/>
                  </a:lnTo>
                  <a:lnTo>
                    <a:pt x="1357604" y="505040"/>
                  </a:lnTo>
                  <a:lnTo>
                    <a:pt x="1356055" y="522986"/>
                  </a:lnTo>
                  <a:lnTo>
                    <a:pt x="1355521" y="542594"/>
                  </a:lnTo>
                  <a:lnTo>
                    <a:pt x="1355953" y="557466"/>
                  </a:lnTo>
                  <a:lnTo>
                    <a:pt x="1355979" y="558584"/>
                  </a:lnTo>
                  <a:lnTo>
                    <a:pt x="1356093" y="562368"/>
                  </a:lnTo>
                  <a:lnTo>
                    <a:pt x="1357820" y="580732"/>
                  </a:lnTo>
                  <a:lnTo>
                    <a:pt x="1360665" y="597509"/>
                  </a:lnTo>
                  <a:lnTo>
                    <a:pt x="1360690" y="597700"/>
                  </a:lnTo>
                  <a:lnTo>
                    <a:pt x="1376489" y="639457"/>
                  </a:lnTo>
                  <a:lnTo>
                    <a:pt x="1404073" y="666572"/>
                  </a:lnTo>
                  <a:lnTo>
                    <a:pt x="1443164" y="675792"/>
                  </a:lnTo>
                  <a:lnTo>
                    <a:pt x="1454480" y="675208"/>
                  </a:lnTo>
                  <a:lnTo>
                    <a:pt x="1491729" y="661212"/>
                  </a:lnTo>
                  <a:lnTo>
                    <a:pt x="1512125" y="637781"/>
                  </a:lnTo>
                  <a:lnTo>
                    <a:pt x="1516138" y="630250"/>
                  </a:lnTo>
                  <a:lnTo>
                    <a:pt x="1528521" y="584923"/>
                  </a:lnTo>
                  <a:lnTo>
                    <a:pt x="1530858" y="557466"/>
                  </a:lnTo>
                  <a:lnTo>
                    <a:pt x="1531162" y="54259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0" name="object 10" descr=""/>
            <p:cNvPicPr/>
            <p:nvPr/>
          </p:nvPicPr>
          <p:blipFill>
            <a:blip r:embed="rId1"/>
            <a:stretch/>
          </p:blipFill>
          <p:spPr>
            <a:xfrm>
              <a:off x="5558400" y="3994920"/>
              <a:ext cx="1974960" cy="277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1" name="object 11" descr=""/>
            <p:cNvPicPr/>
            <p:nvPr/>
          </p:nvPicPr>
          <p:blipFill>
            <a:blip r:embed="rId2"/>
            <a:stretch/>
          </p:blipFill>
          <p:spPr>
            <a:xfrm>
              <a:off x="4107600" y="5642640"/>
              <a:ext cx="1866240" cy="277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2" name="object 12"/>
            <p:cNvSpPr/>
            <p:nvPr/>
          </p:nvSpPr>
          <p:spPr>
            <a:xfrm>
              <a:off x="6581880" y="5654520"/>
              <a:ext cx="782640" cy="266400"/>
            </a:xfrm>
            <a:custGeom>
              <a:avLst/>
              <a:gdLst/>
              <a:ahLst/>
              <a:rect l="l" t="t" r="r" b="b"/>
              <a:pathLst>
                <a:path w="782954" h="266700">
                  <a:moveTo>
                    <a:pt x="80949" y="3848"/>
                  </a:moveTo>
                  <a:lnTo>
                    <a:pt x="0" y="3848"/>
                  </a:lnTo>
                  <a:lnTo>
                    <a:pt x="0" y="262864"/>
                  </a:lnTo>
                  <a:lnTo>
                    <a:pt x="73583" y="262864"/>
                  </a:lnTo>
                  <a:lnTo>
                    <a:pt x="94012" y="261938"/>
                  </a:lnTo>
                  <a:lnTo>
                    <a:pt x="146253" y="248043"/>
                  </a:lnTo>
                  <a:lnTo>
                    <a:pt x="177707" y="224193"/>
                  </a:lnTo>
                  <a:lnTo>
                    <a:pt x="42697" y="224193"/>
                  </a:lnTo>
                  <a:lnTo>
                    <a:pt x="42697" y="42354"/>
                  </a:lnTo>
                  <a:lnTo>
                    <a:pt x="179375" y="42354"/>
                  </a:lnTo>
                  <a:lnTo>
                    <a:pt x="174107" y="36388"/>
                  </a:lnTo>
                  <a:lnTo>
                    <a:pt x="133679" y="12040"/>
                  </a:lnTo>
                  <a:lnTo>
                    <a:pt x="99813" y="4757"/>
                  </a:lnTo>
                  <a:lnTo>
                    <a:pt x="80949" y="3848"/>
                  </a:lnTo>
                  <a:close/>
                </a:path>
                <a:path w="782954" h="266700">
                  <a:moveTo>
                    <a:pt x="179375" y="42354"/>
                  </a:moveTo>
                  <a:lnTo>
                    <a:pt x="76606" y="42354"/>
                  </a:lnTo>
                  <a:lnTo>
                    <a:pt x="90484" y="42956"/>
                  </a:lnTo>
                  <a:lnTo>
                    <a:pt x="103160" y="44762"/>
                  </a:lnTo>
                  <a:lnTo>
                    <a:pt x="141986" y="64038"/>
                  </a:lnTo>
                  <a:lnTo>
                    <a:pt x="161913" y="103632"/>
                  </a:lnTo>
                  <a:lnTo>
                    <a:pt x="164384" y="131013"/>
                  </a:lnTo>
                  <a:lnTo>
                    <a:pt x="164426" y="132016"/>
                  </a:lnTo>
                  <a:lnTo>
                    <a:pt x="158607" y="172537"/>
                  </a:lnTo>
                  <a:lnTo>
                    <a:pt x="127986" y="211334"/>
                  </a:lnTo>
                  <a:lnTo>
                    <a:pt x="70243" y="224193"/>
                  </a:lnTo>
                  <a:lnTo>
                    <a:pt x="177707" y="224193"/>
                  </a:lnTo>
                  <a:lnTo>
                    <a:pt x="199578" y="188088"/>
                  </a:lnTo>
                  <a:lnTo>
                    <a:pt x="208574" y="132016"/>
                  </a:lnTo>
                  <a:lnTo>
                    <a:pt x="208622" y="131013"/>
                  </a:lnTo>
                  <a:lnTo>
                    <a:pt x="207644" y="111215"/>
                  </a:lnTo>
                  <a:lnTo>
                    <a:pt x="204708" y="93006"/>
                  </a:lnTo>
                  <a:lnTo>
                    <a:pt x="199814" y="76386"/>
                  </a:lnTo>
                  <a:lnTo>
                    <a:pt x="192963" y="61353"/>
                  </a:lnTo>
                  <a:lnTo>
                    <a:pt x="184358" y="47997"/>
                  </a:lnTo>
                  <a:lnTo>
                    <a:pt x="179375" y="42354"/>
                  </a:lnTo>
                  <a:close/>
                </a:path>
                <a:path w="782954" h="266700">
                  <a:moveTo>
                    <a:pt x="496938" y="36664"/>
                  </a:moveTo>
                  <a:lnTo>
                    <a:pt x="321640" y="123393"/>
                  </a:lnTo>
                  <a:lnTo>
                    <a:pt x="321640" y="148336"/>
                  </a:lnTo>
                  <a:lnTo>
                    <a:pt x="496938" y="226034"/>
                  </a:lnTo>
                  <a:lnTo>
                    <a:pt x="496938" y="185762"/>
                  </a:lnTo>
                  <a:lnTo>
                    <a:pt x="376301" y="134366"/>
                  </a:lnTo>
                  <a:lnTo>
                    <a:pt x="496938" y="77431"/>
                  </a:lnTo>
                  <a:lnTo>
                    <a:pt x="496938" y="36664"/>
                  </a:lnTo>
                  <a:close/>
                </a:path>
                <a:path w="782954" h="266700">
                  <a:moveTo>
                    <a:pt x="694423" y="0"/>
                  </a:moveTo>
                  <a:lnTo>
                    <a:pt x="653653" y="9413"/>
                  </a:lnTo>
                  <a:lnTo>
                    <a:pt x="626321" y="36661"/>
                  </a:lnTo>
                  <a:lnTo>
                    <a:pt x="611575" y="78239"/>
                  </a:lnTo>
                  <a:lnTo>
                    <a:pt x="611482" y="78632"/>
                  </a:lnTo>
                  <a:lnTo>
                    <a:pt x="608912" y="95140"/>
                  </a:lnTo>
                  <a:lnTo>
                    <a:pt x="608863" y="95454"/>
                  </a:lnTo>
                  <a:lnTo>
                    <a:pt x="607307" y="113400"/>
                  </a:lnTo>
                  <a:lnTo>
                    <a:pt x="606767" y="133019"/>
                  </a:lnTo>
                  <a:lnTo>
                    <a:pt x="607200" y="147881"/>
                  </a:lnTo>
                  <a:lnTo>
                    <a:pt x="607233" y="149005"/>
                  </a:lnTo>
                  <a:lnTo>
                    <a:pt x="607343" y="152788"/>
                  </a:lnTo>
                  <a:lnTo>
                    <a:pt x="609071" y="171156"/>
                  </a:lnTo>
                  <a:lnTo>
                    <a:pt x="611917" y="187934"/>
                  </a:lnTo>
                  <a:lnTo>
                    <a:pt x="611948" y="188121"/>
                  </a:lnTo>
                  <a:lnTo>
                    <a:pt x="627745" y="229882"/>
                  </a:lnTo>
                  <a:lnTo>
                    <a:pt x="655338" y="256985"/>
                  </a:lnTo>
                  <a:lnTo>
                    <a:pt x="694423" y="266217"/>
                  </a:lnTo>
                  <a:lnTo>
                    <a:pt x="705738" y="265629"/>
                  </a:lnTo>
                  <a:lnTo>
                    <a:pt x="742987" y="251633"/>
                  </a:lnTo>
                  <a:lnTo>
                    <a:pt x="763375" y="228206"/>
                  </a:lnTo>
                  <a:lnTo>
                    <a:pt x="694423" y="228206"/>
                  </a:lnTo>
                  <a:lnTo>
                    <a:pt x="686836" y="227615"/>
                  </a:lnTo>
                  <a:lnTo>
                    <a:pt x="656592" y="197790"/>
                  </a:lnTo>
                  <a:lnTo>
                    <a:pt x="649276" y="149005"/>
                  </a:lnTo>
                  <a:lnTo>
                    <a:pt x="648970" y="133019"/>
                  </a:lnTo>
                  <a:lnTo>
                    <a:pt x="649267" y="117331"/>
                  </a:lnTo>
                  <a:lnTo>
                    <a:pt x="653716" y="78943"/>
                  </a:lnTo>
                  <a:lnTo>
                    <a:pt x="673604" y="43630"/>
                  </a:lnTo>
                  <a:lnTo>
                    <a:pt x="694423" y="38176"/>
                  </a:lnTo>
                  <a:lnTo>
                    <a:pt x="762419" y="38176"/>
                  </a:lnTo>
                  <a:lnTo>
                    <a:pt x="761418" y="36287"/>
                  </a:lnTo>
                  <a:lnTo>
                    <a:pt x="733822" y="9274"/>
                  </a:lnTo>
                  <a:lnTo>
                    <a:pt x="708934" y="1045"/>
                  </a:lnTo>
                  <a:lnTo>
                    <a:pt x="709078" y="1045"/>
                  </a:lnTo>
                  <a:lnTo>
                    <a:pt x="694423" y="0"/>
                  </a:lnTo>
                  <a:close/>
                </a:path>
                <a:path w="782954" h="266700">
                  <a:moveTo>
                    <a:pt x="762419" y="38176"/>
                  </a:moveTo>
                  <a:lnTo>
                    <a:pt x="694423" y="38176"/>
                  </a:lnTo>
                  <a:lnTo>
                    <a:pt x="702178" y="38781"/>
                  </a:lnTo>
                  <a:lnTo>
                    <a:pt x="709118" y="40598"/>
                  </a:lnTo>
                  <a:lnTo>
                    <a:pt x="734996" y="78239"/>
                  </a:lnTo>
                  <a:lnTo>
                    <a:pt x="735104" y="78632"/>
                  </a:lnTo>
                  <a:lnTo>
                    <a:pt x="735190" y="78943"/>
                  </a:lnTo>
                  <a:lnTo>
                    <a:pt x="737316" y="90294"/>
                  </a:lnTo>
                  <a:lnTo>
                    <a:pt x="738836" y="103090"/>
                  </a:lnTo>
                  <a:lnTo>
                    <a:pt x="739749" y="117331"/>
                  </a:lnTo>
                  <a:lnTo>
                    <a:pt x="740054" y="133019"/>
                  </a:lnTo>
                  <a:lnTo>
                    <a:pt x="739766" y="147881"/>
                  </a:lnTo>
                  <a:lnTo>
                    <a:pt x="735080" y="187934"/>
                  </a:lnTo>
                  <a:lnTo>
                    <a:pt x="715004" y="222885"/>
                  </a:lnTo>
                  <a:lnTo>
                    <a:pt x="694423" y="228206"/>
                  </a:lnTo>
                  <a:lnTo>
                    <a:pt x="763375" y="228206"/>
                  </a:lnTo>
                  <a:lnTo>
                    <a:pt x="777679" y="188121"/>
                  </a:lnTo>
                  <a:lnTo>
                    <a:pt x="782046" y="149005"/>
                  </a:lnTo>
                  <a:lnTo>
                    <a:pt x="782116" y="147881"/>
                  </a:lnTo>
                  <a:lnTo>
                    <a:pt x="782408" y="133019"/>
                  </a:lnTo>
                  <a:lnTo>
                    <a:pt x="781948" y="117331"/>
                  </a:lnTo>
                  <a:lnTo>
                    <a:pt x="781832" y="113400"/>
                  </a:lnTo>
                  <a:lnTo>
                    <a:pt x="780135" y="95454"/>
                  </a:lnTo>
                  <a:lnTo>
                    <a:pt x="780105" y="95140"/>
                  </a:lnTo>
                  <a:lnTo>
                    <a:pt x="767974" y="48667"/>
                  </a:lnTo>
                  <a:lnTo>
                    <a:pt x="762419" y="3817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3" name="object 13" descr=""/>
            <p:cNvPicPr/>
            <p:nvPr/>
          </p:nvPicPr>
          <p:blipFill>
            <a:blip r:embed="rId3"/>
            <a:stretch/>
          </p:blipFill>
          <p:spPr>
            <a:xfrm>
              <a:off x="3702240" y="6052320"/>
              <a:ext cx="1351440" cy="356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4" name="object 14"/>
            <p:cNvSpPr/>
            <p:nvPr/>
          </p:nvSpPr>
          <p:spPr>
            <a:xfrm>
              <a:off x="4539960" y="4825800"/>
              <a:ext cx="2824200" cy="1095120"/>
            </a:xfrm>
            <a:custGeom>
              <a:avLst/>
              <a:gdLst/>
              <a:ahLst/>
              <a:rect l="l" t="t" r="r" b="b"/>
              <a:pathLst>
                <a:path w="2824479" h="1095375">
                  <a:moveTo>
                    <a:pt x="208610" y="131013"/>
                  </a:moveTo>
                  <a:lnTo>
                    <a:pt x="204698" y="93014"/>
                  </a:lnTo>
                  <a:lnTo>
                    <a:pt x="184340" y="48006"/>
                  </a:lnTo>
                  <a:lnTo>
                    <a:pt x="164414" y="28371"/>
                  </a:lnTo>
                  <a:lnTo>
                    <a:pt x="164414" y="132016"/>
                  </a:lnTo>
                  <a:lnTo>
                    <a:pt x="162953" y="153746"/>
                  </a:lnTo>
                  <a:lnTo>
                    <a:pt x="141135" y="201333"/>
                  </a:lnTo>
                  <a:lnTo>
                    <a:pt x="92519" y="222770"/>
                  </a:lnTo>
                  <a:lnTo>
                    <a:pt x="70231" y="224193"/>
                  </a:lnTo>
                  <a:lnTo>
                    <a:pt x="42684" y="224193"/>
                  </a:lnTo>
                  <a:lnTo>
                    <a:pt x="42684" y="42354"/>
                  </a:lnTo>
                  <a:lnTo>
                    <a:pt x="76593" y="42354"/>
                  </a:lnTo>
                  <a:lnTo>
                    <a:pt x="114617" y="47777"/>
                  </a:lnTo>
                  <a:lnTo>
                    <a:pt x="148755" y="71958"/>
                  </a:lnTo>
                  <a:lnTo>
                    <a:pt x="163779" y="117094"/>
                  </a:lnTo>
                  <a:lnTo>
                    <a:pt x="164363" y="131013"/>
                  </a:lnTo>
                  <a:lnTo>
                    <a:pt x="164414" y="132016"/>
                  </a:lnTo>
                  <a:lnTo>
                    <a:pt x="164414" y="28371"/>
                  </a:lnTo>
                  <a:lnTo>
                    <a:pt x="117386" y="7493"/>
                  </a:lnTo>
                  <a:lnTo>
                    <a:pt x="80949" y="3848"/>
                  </a:lnTo>
                  <a:lnTo>
                    <a:pt x="0" y="3848"/>
                  </a:lnTo>
                  <a:lnTo>
                    <a:pt x="0" y="262864"/>
                  </a:lnTo>
                  <a:lnTo>
                    <a:pt x="73583" y="262864"/>
                  </a:lnTo>
                  <a:lnTo>
                    <a:pt x="112928" y="259168"/>
                  </a:lnTo>
                  <a:lnTo>
                    <a:pt x="160502" y="239687"/>
                  </a:lnTo>
                  <a:lnTo>
                    <a:pt x="192544" y="203682"/>
                  </a:lnTo>
                  <a:lnTo>
                    <a:pt x="207606" y="151752"/>
                  </a:lnTo>
                  <a:lnTo>
                    <a:pt x="208559" y="132016"/>
                  </a:lnTo>
                  <a:lnTo>
                    <a:pt x="208610" y="131013"/>
                  </a:lnTo>
                  <a:close/>
                </a:path>
                <a:path w="2824479" h="1095375">
                  <a:moveTo>
                    <a:pt x="496925" y="123393"/>
                  </a:moveTo>
                  <a:lnTo>
                    <a:pt x="321627" y="36664"/>
                  </a:lnTo>
                  <a:lnTo>
                    <a:pt x="321627" y="77431"/>
                  </a:lnTo>
                  <a:lnTo>
                    <a:pt x="442429" y="134696"/>
                  </a:lnTo>
                  <a:lnTo>
                    <a:pt x="321627" y="185762"/>
                  </a:lnTo>
                  <a:lnTo>
                    <a:pt x="321627" y="226034"/>
                  </a:lnTo>
                  <a:lnTo>
                    <a:pt x="496925" y="148336"/>
                  </a:lnTo>
                  <a:lnTo>
                    <a:pt x="496925" y="123393"/>
                  </a:lnTo>
                  <a:close/>
                </a:path>
                <a:path w="2824479" h="1095375">
                  <a:moveTo>
                    <a:pt x="782408" y="133019"/>
                  </a:moveTo>
                  <a:lnTo>
                    <a:pt x="781939" y="117335"/>
                  </a:lnTo>
                  <a:lnTo>
                    <a:pt x="781824" y="113411"/>
                  </a:lnTo>
                  <a:lnTo>
                    <a:pt x="780122" y="95465"/>
                  </a:lnTo>
                  <a:lnTo>
                    <a:pt x="780097" y="95148"/>
                  </a:lnTo>
                  <a:lnTo>
                    <a:pt x="777341" y="78943"/>
                  </a:lnTo>
                  <a:lnTo>
                    <a:pt x="777227" y="78244"/>
                  </a:lnTo>
                  <a:lnTo>
                    <a:pt x="773303" y="63119"/>
                  </a:lnTo>
                  <a:lnTo>
                    <a:pt x="773201" y="62699"/>
                  </a:lnTo>
                  <a:lnTo>
                    <a:pt x="767956" y="48679"/>
                  </a:lnTo>
                  <a:lnTo>
                    <a:pt x="744308" y="16484"/>
                  </a:lnTo>
                  <a:lnTo>
                    <a:pt x="740041" y="13563"/>
                  </a:lnTo>
                  <a:lnTo>
                    <a:pt x="740041" y="133019"/>
                  </a:lnTo>
                  <a:lnTo>
                    <a:pt x="739749" y="147891"/>
                  </a:lnTo>
                  <a:lnTo>
                    <a:pt x="735076" y="187934"/>
                  </a:lnTo>
                  <a:lnTo>
                    <a:pt x="714984" y="222897"/>
                  </a:lnTo>
                  <a:lnTo>
                    <a:pt x="694410" y="228206"/>
                  </a:lnTo>
                  <a:lnTo>
                    <a:pt x="686828" y="227622"/>
                  </a:lnTo>
                  <a:lnTo>
                    <a:pt x="656577" y="197802"/>
                  </a:lnTo>
                  <a:lnTo>
                    <a:pt x="649262" y="149009"/>
                  </a:lnTo>
                  <a:lnTo>
                    <a:pt x="648957" y="133019"/>
                  </a:lnTo>
                  <a:lnTo>
                    <a:pt x="649249" y="117335"/>
                  </a:lnTo>
                  <a:lnTo>
                    <a:pt x="653707" y="78943"/>
                  </a:lnTo>
                  <a:lnTo>
                    <a:pt x="673595" y="43637"/>
                  </a:lnTo>
                  <a:lnTo>
                    <a:pt x="694410" y="38176"/>
                  </a:lnTo>
                  <a:lnTo>
                    <a:pt x="702157" y="38785"/>
                  </a:lnTo>
                  <a:lnTo>
                    <a:pt x="732447" y="68999"/>
                  </a:lnTo>
                  <a:lnTo>
                    <a:pt x="734987" y="78244"/>
                  </a:lnTo>
                  <a:lnTo>
                    <a:pt x="735101" y="78638"/>
                  </a:lnTo>
                  <a:lnTo>
                    <a:pt x="739736" y="117335"/>
                  </a:lnTo>
                  <a:lnTo>
                    <a:pt x="740041" y="133019"/>
                  </a:lnTo>
                  <a:lnTo>
                    <a:pt x="740041" y="13563"/>
                  </a:lnTo>
                  <a:lnTo>
                    <a:pt x="733806" y="9283"/>
                  </a:lnTo>
                  <a:lnTo>
                    <a:pt x="722134" y="4191"/>
                  </a:lnTo>
                  <a:lnTo>
                    <a:pt x="708926" y="1054"/>
                  </a:lnTo>
                  <a:lnTo>
                    <a:pt x="694410" y="0"/>
                  </a:lnTo>
                  <a:lnTo>
                    <a:pt x="679297" y="1054"/>
                  </a:lnTo>
                  <a:lnTo>
                    <a:pt x="643102" y="16738"/>
                  </a:lnTo>
                  <a:lnTo>
                    <a:pt x="620014" y="49085"/>
                  </a:lnTo>
                  <a:lnTo>
                    <a:pt x="611568" y="78244"/>
                  </a:lnTo>
                  <a:lnTo>
                    <a:pt x="611466" y="78638"/>
                  </a:lnTo>
                  <a:lnTo>
                    <a:pt x="608901" y="95148"/>
                  </a:lnTo>
                  <a:lnTo>
                    <a:pt x="608850" y="95465"/>
                  </a:lnTo>
                  <a:lnTo>
                    <a:pt x="607301" y="113411"/>
                  </a:lnTo>
                  <a:lnTo>
                    <a:pt x="606767" y="133019"/>
                  </a:lnTo>
                  <a:lnTo>
                    <a:pt x="607199" y="147891"/>
                  </a:lnTo>
                  <a:lnTo>
                    <a:pt x="607225" y="149009"/>
                  </a:lnTo>
                  <a:lnTo>
                    <a:pt x="607339" y="152793"/>
                  </a:lnTo>
                  <a:lnTo>
                    <a:pt x="609066" y="171157"/>
                  </a:lnTo>
                  <a:lnTo>
                    <a:pt x="611911" y="187934"/>
                  </a:lnTo>
                  <a:lnTo>
                    <a:pt x="611936" y="188125"/>
                  </a:lnTo>
                  <a:lnTo>
                    <a:pt x="627735" y="229882"/>
                  </a:lnTo>
                  <a:lnTo>
                    <a:pt x="655320" y="256997"/>
                  </a:lnTo>
                  <a:lnTo>
                    <a:pt x="694410" y="266217"/>
                  </a:lnTo>
                  <a:lnTo>
                    <a:pt x="705726" y="265633"/>
                  </a:lnTo>
                  <a:lnTo>
                    <a:pt x="742975" y="251637"/>
                  </a:lnTo>
                  <a:lnTo>
                    <a:pt x="763371" y="228206"/>
                  </a:lnTo>
                  <a:lnTo>
                    <a:pt x="767384" y="220675"/>
                  </a:lnTo>
                  <a:lnTo>
                    <a:pt x="779754" y="175348"/>
                  </a:lnTo>
                  <a:lnTo>
                    <a:pt x="782104" y="147891"/>
                  </a:lnTo>
                  <a:lnTo>
                    <a:pt x="782408" y="133019"/>
                  </a:lnTo>
                  <a:close/>
                </a:path>
                <a:path w="2824479" h="1095375">
                  <a:moveTo>
                    <a:pt x="957364" y="540588"/>
                  </a:moveTo>
                  <a:lnTo>
                    <a:pt x="953452" y="502589"/>
                  </a:lnTo>
                  <a:lnTo>
                    <a:pt x="933094" y="457581"/>
                  </a:lnTo>
                  <a:lnTo>
                    <a:pt x="913168" y="437946"/>
                  </a:lnTo>
                  <a:lnTo>
                    <a:pt x="913168" y="541591"/>
                  </a:lnTo>
                  <a:lnTo>
                    <a:pt x="911707" y="563321"/>
                  </a:lnTo>
                  <a:lnTo>
                    <a:pt x="889889" y="610908"/>
                  </a:lnTo>
                  <a:lnTo>
                    <a:pt x="841273" y="632345"/>
                  </a:lnTo>
                  <a:lnTo>
                    <a:pt x="818984" y="633768"/>
                  </a:lnTo>
                  <a:lnTo>
                    <a:pt x="791438" y="633768"/>
                  </a:lnTo>
                  <a:lnTo>
                    <a:pt x="791438" y="451929"/>
                  </a:lnTo>
                  <a:lnTo>
                    <a:pt x="825347" y="451929"/>
                  </a:lnTo>
                  <a:lnTo>
                    <a:pt x="863371" y="457352"/>
                  </a:lnTo>
                  <a:lnTo>
                    <a:pt x="897509" y="481533"/>
                  </a:lnTo>
                  <a:lnTo>
                    <a:pt x="912533" y="526669"/>
                  </a:lnTo>
                  <a:lnTo>
                    <a:pt x="913117" y="540588"/>
                  </a:lnTo>
                  <a:lnTo>
                    <a:pt x="913168" y="541591"/>
                  </a:lnTo>
                  <a:lnTo>
                    <a:pt x="913168" y="437946"/>
                  </a:lnTo>
                  <a:lnTo>
                    <a:pt x="866140" y="417068"/>
                  </a:lnTo>
                  <a:lnTo>
                    <a:pt x="829703" y="413423"/>
                  </a:lnTo>
                  <a:lnTo>
                    <a:pt x="748753" y="413423"/>
                  </a:lnTo>
                  <a:lnTo>
                    <a:pt x="748753" y="672439"/>
                  </a:lnTo>
                  <a:lnTo>
                    <a:pt x="822337" y="672439"/>
                  </a:lnTo>
                  <a:lnTo>
                    <a:pt x="861682" y="668743"/>
                  </a:lnTo>
                  <a:lnTo>
                    <a:pt x="909256" y="649262"/>
                  </a:lnTo>
                  <a:lnTo>
                    <a:pt x="941298" y="613257"/>
                  </a:lnTo>
                  <a:lnTo>
                    <a:pt x="956360" y="561327"/>
                  </a:lnTo>
                  <a:lnTo>
                    <a:pt x="957313" y="541591"/>
                  </a:lnTo>
                  <a:lnTo>
                    <a:pt x="957364" y="540588"/>
                  </a:lnTo>
                  <a:close/>
                </a:path>
                <a:path w="2824479" h="1095375">
                  <a:moveTo>
                    <a:pt x="1243672" y="560425"/>
                  </a:moveTo>
                  <a:lnTo>
                    <a:pt x="1072400" y="560425"/>
                  </a:lnTo>
                  <a:lnTo>
                    <a:pt x="1072400" y="597255"/>
                  </a:lnTo>
                  <a:lnTo>
                    <a:pt x="1243672" y="597255"/>
                  </a:lnTo>
                  <a:lnTo>
                    <a:pt x="1243672" y="560425"/>
                  </a:lnTo>
                  <a:close/>
                </a:path>
                <a:path w="2824479" h="1095375">
                  <a:moveTo>
                    <a:pt x="1243672" y="491947"/>
                  </a:moveTo>
                  <a:lnTo>
                    <a:pt x="1072400" y="491947"/>
                  </a:lnTo>
                  <a:lnTo>
                    <a:pt x="1072400" y="528789"/>
                  </a:lnTo>
                  <a:lnTo>
                    <a:pt x="1243672" y="528789"/>
                  </a:lnTo>
                  <a:lnTo>
                    <a:pt x="1243672" y="491947"/>
                  </a:lnTo>
                  <a:close/>
                </a:path>
                <a:path w="2824479" h="1095375">
                  <a:moveTo>
                    <a:pt x="1531162" y="542594"/>
                  </a:moveTo>
                  <a:lnTo>
                    <a:pt x="1530692" y="526910"/>
                  </a:lnTo>
                  <a:lnTo>
                    <a:pt x="1530578" y="522986"/>
                  </a:lnTo>
                  <a:lnTo>
                    <a:pt x="1528876" y="505040"/>
                  </a:lnTo>
                  <a:lnTo>
                    <a:pt x="1528851" y="504723"/>
                  </a:lnTo>
                  <a:lnTo>
                    <a:pt x="1526095" y="488518"/>
                  </a:lnTo>
                  <a:lnTo>
                    <a:pt x="1525981" y="487819"/>
                  </a:lnTo>
                  <a:lnTo>
                    <a:pt x="1522056" y="472694"/>
                  </a:lnTo>
                  <a:lnTo>
                    <a:pt x="1521955" y="472274"/>
                  </a:lnTo>
                  <a:lnTo>
                    <a:pt x="1516710" y="458254"/>
                  </a:lnTo>
                  <a:lnTo>
                    <a:pt x="1493062" y="426059"/>
                  </a:lnTo>
                  <a:lnTo>
                    <a:pt x="1488795" y="423138"/>
                  </a:lnTo>
                  <a:lnTo>
                    <a:pt x="1488795" y="542594"/>
                  </a:lnTo>
                  <a:lnTo>
                    <a:pt x="1488503" y="557466"/>
                  </a:lnTo>
                  <a:lnTo>
                    <a:pt x="1483829" y="597509"/>
                  </a:lnTo>
                  <a:lnTo>
                    <a:pt x="1463738" y="632472"/>
                  </a:lnTo>
                  <a:lnTo>
                    <a:pt x="1443164" y="637781"/>
                  </a:lnTo>
                  <a:lnTo>
                    <a:pt x="1435582" y="637197"/>
                  </a:lnTo>
                  <a:lnTo>
                    <a:pt x="1405331" y="607377"/>
                  </a:lnTo>
                  <a:lnTo>
                    <a:pt x="1398016" y="558584"/>
                  </a:lnTo>
                  <a:lnTo>
                    <a:pt x="1397711" y="542594"/>
                  </a:lnTo>
                  <a:lnTo>
                    <a:pt x="1398003" y="526910"/>
                  </a:lnTo>
                  <a:lnTo>
                    <a:pt x="1402461" y="488518"/>
                  </a:lnTo>
                  <a:lnTo>
                    <a:pt x="1422349" y="453212"/>
                  </a:lnTo>
                  <a:lnTo>
                    <a:pt x="1443164" y="447751"/>
                  </a:lnTo>
                  <a:lnTo>
                    <a:pt x="1450911" y="448360"/>
                  </a:lnTo>
                  <a:lnTo>
                    <a:pt x="1481201" y="478574"/>
                  </a:lnTo>
                  <a:lnTo>
                    <a:pt x="1483741" y="487819"/>
                  </a:lnTo>
                  <a:lnTo>
                    <a:pt x="1483855" y="488213"/>
                  </a:lnTo>
                  <a:lnTo>
                    <a:pt x="1488490" y="526910"/>
                  </a:lnTo>
                  <a:lnTo>
                    <a:pt x="1488795" y="542594"/>
                  </a:lnTo>
                  <a:lnTo>
                    <a:pt x="1488795" y="423138"/>
                  </a:lnTo>
                  <a:lnTo>
                    <a:pt x="1482559" y="418858"/>
                  </a:lnTo>
                  <a:lnTo>
                    <a:pt x="1470888" y="413766"/>
                  </a:lnTo>
                  <a:lnTo>
                    <a:pt x="1457680" y="410629"/>
                  </a:lnTo>
                  <a:lnTo>
                    <a:pt x="1443164" y="409575"/>
                  </a:lnTo>
                  <a:lnTo>
                    <a:pt x="1428051" y="410629"/>
                  </a:lnTo>
                  <a:lnTo>
                    <a:pt x="1391856" y="426313"/>
                  </a:lnTo>
                  <a:lnTo>
                    <a:pt x="1368767" y="458660"/>
                  </a:lnTo>
                  <a:lnTo>
                    <a:pt x="1360322" y="487819"/>
                  </a:lnTo>
                  <a:lnTo>
                    <a:pt x="1360220" y="488213"/>
                  </a:lnTo>
                  <a:lnTo>
                    <a:pt x="1357655" y="504723"/>
                  </a:lnTo>
                  <a:lnTo>
                    <a:pt x="1357604" y="505040"/>
                  </a:lnTo>
                  <a:lnTo>
                    <a:pt x="1356055" y="522986"/>
                  </a:lnTo>
                  <a:lnTo>
                    <a:pt x="1355521" y="542594"/>
                  </a:lnTo>
                  <a:lnTo>
                    <a:pt x="1355953" y="557466"/>
                  </a:lnTo>
                  <a:lnTo>
                    <a:pt x="1355979" y="558584"/>
                  </a:lnTo>
                  <a:lnTo>
                    <a:pt x="1356093" y="562368"/>
                  </a:lnTo>
                  <a:lnTo>
                    <a:pt x="1357820" y="580732"/>
                  </a:lnTo>
                  <a:lnTo>
                    <a:pt x="1360665" y="597509"/>
                  </a:lnTo>
                  <a:lnTo>
                    <a:pt x="1360690" y="597700"/>
                  </a:lnTo>
                  <a:lnTo>
                    <a:pt x="1376489" y="639457"/>
                  </a:lnTo>
                  <a:lnTo>
                    <a:pt x="1404073" y="666572"/>
                  </a:lnTo>
                  <a:lnTo>
                    <a:pt x="1443164" y="675792"/>
                  </a:lnTo>
                  <a:lnTo>
                    <a:pt x="1454480" y="675208"/>
                  </a:lnTo>
                  <a:lnTo>
                    <a:pt x="1491729" y="661212"/>
                  </a:lnTo>
                  <a:lnTo>
                    <a:pt x="1512125" y="637781"/>
                  </a:lnTo>
                  <a:lnTo>
                    <a:pt x="1516138" y="630250"/>
                  </a:lnTo>
                  <a:lnTo>
                    <a:pt x="1528521" y="584923"/>
                  </a:lnTo>
                  <a:lnTo>
                    <a:pt x="1530858" y="557466"/>
                  </a:lnTo>
                  <a:lnTo>
                    <a:pt x="1531162" y="542594"/>
                  </a:lnTo>
                  <a:close/>
                </a:path>
                <a:path w="2824479" h="1095375">
                  <a:moveTo>
                    <a:pt x="2250389" y="959688"/>
                  </a:moveTo>
                  <a:lnTo>
                    <a:pt x="2246465" y="921689"/>
                  </a:lnTo>
                  <a:lnTo>
                    <a:pt x="2226119" y="876681"/>
                  </a:lnTo>
                  <a:lnTo>
                    <a:pt x="2206193" y="857059"/>
                  </a:lnTo>
                  <a:lnTo>
                    <a:pt x="2206193" y="960691"/>
                  </a:lnTo>
                  <a:lnTo>
                    <a:pt x="2204732" y="982421"/>
                  </a:lnTo>
                  <a:lnTo>
                    <a:pt x="2182914" y="1030008"/>
                  </a:lnTo>
                  <a:lnTo>
                    <a:pt x="2134298" y="1051445"/>
                  </a:lnTo>
                  <a:lnTo>
                    <a:pt x="2112010" y="1052868"/>
                  </a:lnTo>
                  <a:lnTo>
                    <a:pt x="2084463" y="1052868"/>
                  </a:lnTo>
                  <a:lnTo>
                    <a:pt x="2084463" y="871029"/>
                  </a:lnTo>
                  <a:lnTo>
                    <a:pt x="2118372" y="871029"/>
                  </a:lnTo>
                  <a:lnTo>
                    <a:pt x="2156396" y="876452"/>
                  </a:lnTo>
                  <a:lnTo>
                    <a:pt x="2190534" y="900633"/>
                  </a:lnTo>
                  <a:lnTo>
                    <a:pt x="2205558" y="945769"/>
                  </a:lnTo>
                  <a:lnTo>
                    <a:pt x="2206142" y="959688"/>
                  </a:lnTo>
                  <a:lnTo>
                    <a:pt x="2206193" y="960691"/>
                  </a:lnTo>
                  <a:lnTo>
                    <a:pt x="2206193" y="857059"/>
                  </a:lnTo>
                  <a:lnTo>
                    <a:pt x="2159152" y="836168"/>
                  </a:lnTo>
                  <a:lnTo>
                    <a:pt x="2122716" y="832523"/>
                  </a:lnTo>
                  <a:lnTo>
                    <a:pt x="2041766" y="832523"/>
                  </a:lnTo>
                  <a:lnTo>
                    <a:pt x="2041766" y="1091539"/>
                  </a:lnTo>
                  <a:lnTo>
                    <a:pt x="2115350" y="1091539"/>
                  </a:lnTo>
                  <a:lnTo>
                    <a:pt x="2154694" y="1087843"/>
                  </a:lnTo>
                  <a:lnTo>
                    <a:pt x="2202269" y="1068362"/>
                  </a:lnTo>
                  <a:lnTo>
                    <a:pt x="2219464" y="1052868"/>
                  </a:lnTo>
                  <a:lnTo>
                    <a:pt x="2225421" y="1046187"/>
                  </a:lnTo>
                  <a:lnTo>
                    <a:pt x="2246363" y="999451"/>
                  </a:lnTo>
                  <a:lnTo>
                    <a:pt x="2250338" y="960691"/>
                  </a:lnTo>
                  <a:lnTo>
                    <a:pt x="2250389" y="959688"/>
                  </a:lnTo>
                  <a:close/>
                </a:path>
                <a:path w="2824479" h="1095375">
                  <a:moveTo>
                    <a:pt x="2538704" y="865339"/>
                  </a:moveTo>
                  <a:lnTo>
                    <a:pt x="2363406" y="952068"/>
                  </a:lnTo>
                  <a:lnTo>
                    <a:pt x="2363406" y="977011"/>
                  </a:lnTo>
                  <a:lnTo>
                    <a:pt x="2538704" y="1054709"/>
                  </a:lnTo>
                  <a:lnTo>
                    <a:pt x="2538704" y="1014437"/>
                  </a:lnTo>
                  <a:lnTo>
                    <a:pt x="2418067" y="963041"/>
                  </a:lnTo>
                  <a:lnTo>
                    <a:pt x="2538704" y="906106"/>
                  </a:lnTo>
                  <a:lnTo>
                    <a:pt x="2538704" y="865339"/>
                  </a:lnTo>
                  <a:close/>
                </a:path>
                <a:path w="2824479" h="1095375">
                  <a:moveTo>
                    <a:pt x="2824175" y="961694"/>
                  </a:moveTo>
                  <a:lnTo>
                    <a:pt x="2823705" y="946010"/>
                  </a:lnTo>
                  <a:lnTo>
                    <a:pt x="2823591" y="942086"/>
                  </a:lnTo>
                  <a:lnTo>
                    <a:pt x="2821889" y="924140"/>
                  </a:lnTo>
                  <a:lnTo>
                    <a:pt x="2821863" y="923823"/>
                  </a:lnTo>
                  <a:lnTo>
                    <a:pt x="2819108" y="907618"/>
                  </a:lnTo>
                  <a:lnTo>
                    <a:pt x="2818993" y="906919"/>
                  </a:lnTo>
                  <a:lnTo>
                    <a:pt x="2815069" y="891794"/>
                  </a:lnTo>
                  <a:lnTo>
                    <a:pt x="2814967" y="891374"/>
                  </a:lnTo>
                  <a:lnTo>
                    <a:pt x="2809735" y="877354"/>
                  </a:lnTo>
                  <a:lnTo>
                    <a:pt x="2786088" y="845159"/>
                  </a:lnTo>
                  <a:lnTo>
                    <a:pt x="2781820" y="842238"/>
                  </a:lnTo>
                  <a:lnTo>
                    <a:pt x="2781820" y="961694"/>
                  </a:lnTo>
                  <a:lnTo>
                    <a:pt x="2781528" y="976566"/>
                  </a:lnTo>
                  <a:lnTo>
                    <a:pt x="2776842" y="1016609"/>
                  </a:lnTo>
                  <a:lnTo>
                    <a:pt x="2756763" y="1051572"/>
                  </a:lnTo>
                  <a:lnTo>
                    <a:pt x="2736189" y="1056881"/>
                  </a:lnTo>
                  <a:lnTo>
                    <a:pt x="2728595" y="1056297"/>
                  </a:lnTo>
                  <a:lnTo>
                    <a:pt x="2698356" y="1026477"/>
                  </a:lnTo>
                  <a:lnTo>
                    <a:pt x="2691041" y="977684"/>
                  </a:lnTo>
                  <a:lnTo>
                    <a:pt x="2690736" y="961694"/>
                  </a:lnTo>
                  <a:lnTo>
                    <a:pt x="2691028" y="946010"/>
                  </a:lnTo>
                  <a:lnTo>
                    <a:pt x="2695473" y="907618"/>
                  </a:lnTo>
                  <a:lnTo>
                    <a:pt x="2715361" y="872312"/>
                  </a:lnTo>
                  <a:lnTo>
                    <a:pt x="2736189" y="866851"/>
                  </a:lnTo>
                  <a:lnTo>
                    <a:pt x="2743936" y="867460"/>
                  </a:lnTo>
                  <a:lnTo>
                    <a:pt x="2774213" y="897674"/>
                  </a:lnTo>
                  <a:lnTo>
                    <a:pt x="2776753" y="906919"/>
                  </a:lnTo>
                  <a:lnTo>
                    <a:pt x="2776867" y="907313"/>
                  </a:lnTo>
                  <a:lnTo>
                    <a:pt x="2781516" y="946010"/>
                  </a:lnTo>
                  <a:lnTo>
                    <a:pt x="2781820" y="961694"/>
                  </a:lnTo>
                  <a:lnTo>
                    <a:pt x="2781820" y="842238"/>
                  </a:lnTo>
                  <a:lnTo>
                    <a:pt x="2775585" y="837958"/>
                  </a:lnTo>
                  <a:lnTo>
                    <a:pt x="2763901" y="832866"/>
                  </a:lnTo>
                  <a:lnTo>
                    <a:pt x="2750693" y="829729"/>
                  </a:lnTo>
                  <a:lnTo>
                    <a:pt x="2736189" y="828675"/>
                  </a:lnTo>
                  <a:lnTo>
                    <a:pt x="2721076" y="829729"/>
                  </a:lnTo>
                  <a:lnTo>
                    <a:pt x="2684869" y="845413"/>
                  </a:lnTo>
                  <a:lnTo>
                    <a:pt x="2661793" y="877760"/>
                  </a:lnTo>
                  <a:lnTo>
                    <a:pt x="2650667" y="923823"/>
                  </a:lnTo>
                  <a:lnTo>
                    <a:pt x="2648534" y="961694"/>
                  </a:lnTo>
                  <a:lnTo>
                    <a:pt x="2648966" y="976566"/>
                  </a:lnTo>
                  <a:lnTo>
                    <a:pt x="2648991" y="977684"/>
                  </a:lnTo>
                  <a:lnTo>
                    <a:pt x="2649105" y="981468"/>
                  </a:lnTo>
                  <a:lnTo>
                    <a:pt x="2650833" y="999832"/>
                  </a:lnTo>
                  <a:lnTo>
                    <a:pt x="2653677" y="1016609"/>
                  </a:lnTo>
                  <a:lnTo>
                    <a:pt x="2653703" y="1016800"/>
                  </a:lnTo>
                  <a:lnTo>
                    <a:pt x="2669502" y="1058557"/>
                  </a:lnTo>
                  <a:lnTo>
                    <a:pt x="2697099" y="1085672"/>
                  </a:lnTo>
                  <a:lnTo>
                    <a:pt x="2736189" y="1094892"/>
                  </a:lnTo>
                  <a:lnTo>
                    <a:pt x="2747492" y="1094308"/>
                  </a:lnTo>
                  <a:lnTo>
                    <a:pt x="2784741" y="1080312"/>
                  </a:lnTo>
                  <a:lnTo>
                    <a:pt x="2805138" y="1056881"/>
                  </a:lnTo>
                  <a:lnTo>
                    <a:pt x="2809151" y="1049350"/>
                  </a:lnTo>
                  <a:lnTo>
                    <a:pt x="2821533" y="1004023"/>
                  </a:lnTo>
                  <a:lnTo>
                    <a:pt x="2823870" y="976566"/>
                  </a:lnTo>
                  <a:lnTo>
                    <a:pt x="2824175" y="96169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79360"/>
          </a:xfrm>
          <a:prstGeom prst="rect">
            <a:avLst/>
          </a:prstGeom>
          <a:noFill/>
          <a:ln w="0">
            <a:noFill/>
          </a:ln>
        </p:spPr>
        <p:txBody>
          <a:bodyPr lIns="0" rIns="0" tIns="3596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6650" spc="307" strike="noStrike">
                <a:solidFill>
                  <a:srgbClr val="ffffff"/>
                </a:solidFill>
                <a:latin typeface="Cambria"/>
              </a:rPr>
              <a:t>Discriminant</a:t>
            </a:r>
            <a:r>
              <a:rPr b="0" lang="en-IN" sz="6650" spc="25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650" spc="429" strike="noStrike">
                <a:solidFill>
                  <a:srgbClr val="ffffff"/>
                </a:solidFill>
                <a:latin typeface="Cambria"/>
              </a:rPr>
              <a:t>Dilemma</a:t>
            </a:r>
            <a:endParaRPr b="0" lang="en-IN" sz="6650" spc="-1" strike="noStrike">
              <a:latin typeface="Calibri"/>
            </a:endParaRPr>
          </a:p>
        </p:txBody>
      </p:sp>
      <p:sp>
        <p:nvSpPr>
          <p:cNvPr id="166" name="object 16"/>
          <p:cNvSpPr/>
          <p:nvPr/>
        </p:nvSpPr>
        <p:spPr>
          <a:xfrm>
            <a:off x="3657960" y="3913920"/>
            <a:ext cx="5968800" cy="452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600" indent="1187280" algn="r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55" strike="noStrike">
                <a:solidFill>
                  <a:srgbClr val="ffffff"/>
                </a:solidFill>
                <a:latin typeface="Tahoma"/>
              </a:rPr>
              <a:t>(D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435" strike="noStrike">
                <a:solidFill>
                  <a:srgbClr val="ffffff"/>
                </a:solidFill>
                <a:latin typeface="Tahoma"/>
              </a:rPr>
              <a:t>=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b²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-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1" strike="noStrike">
                <a:solidFill>
                  <a:srgbClr val="ffffff"/>
                </a:solidFill>
                <a:latin typeface="Tahoma"/>
              </a:rPr>
              <a:t>4ac)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determines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nature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roots.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55" strike="noStrike">
                <a:solidFill>
                  <a:srgbClr val="ffffff"/>
                </a:solidFill>
                <a:latin typeface="Tahoma"/>
              </a:rPr>
              <a:t>If</a:t>
            </a:r>
            <a:endParaRPr b="0" lang="en-IN" sz="2700" spc="-1" strike="noStrike">
              <a:latin typeface="Arial"/>
            </a:endParaRPr>
          </a:p>
          <a:p>
            <a:pPr marL="12600" indent="1187280" algn="r">
              <a:lnSpc>
                <a:spcPts val="3104"/>
              </a:lnSpc>
              <a:buNone/>
              <a:tabLst>
                <a:tab algn="l" pos="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there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two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distinct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real</a:t>
            </a:r>
            <a:endParaRPr b="0" lang="en-IN" sz="2700" spc="-1" strike="noStrike">
              <a:latin typeface="Arial"/>
            </a:endParaRPr>
          </a:p>
          <a:p>
            <a:pPr marL="49680" indent="230040" algn="r">
              <a:lnSpc>
                <a:spcPts val="3300"/>
              </a:lnSpc>
              <a:spcBef>
                <a:spcPts val="51"/>
              </a:spcBef>
              <a:buNone/>
              <a:tabLst>
                <a:tab algn="l" pos="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roots.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If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there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one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real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root </a:t>
            </a: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(a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85" strike="noStrike">
                <a:solidFill>
                  <a:srgbClr val="ffffff"/>
                </a:solidFill>
                <a:latin typeface="Tahoma"/>
              </a:rPr>
              <a:t>).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If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roots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are</a:t>
            </a:r>
            <a:endParaRPr b="0" lang="en-IN" sz="2700" spc="-1" strike="noStrike">
              <a:latin typeface="Arial"/>
            </a:endParaRPr>
          </a:p>
          <a:p>
            <a:pPr marL="49680" indent="230040" algn="r">
              <a:lnSpc>
                <a:spcPts val="3095"/>
              </a:lnSpc>
              <a:buNone/>
              <a:tabLst>
                <a:tab algn="l" pos="0"/>
              </a:tabLst>
            </a:pP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helps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</a:t>
            </a:r>
            <a:endParaRPr b="0" lang="en-IN" sz="2700" spc="-1" strike="noStrike">
              <a:latin typeface="Arial"/>
            </a:endParaRPr>
          </a:p>
          <a:p>
            <a:pPr marL="49680" indent="230040" algn="r">
              <a:lnSpc>
                <a:spcPts val="3229"/>
              </a:lnSpc>
              <a:buNone/>
              <a:tabLst>
                <a:tab algn="l" pos="0"/>
              </a:tabLst>
            </a:pP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predicting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shape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parabola!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67" name="object 17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8" name="object 18" descr=""/>
          <p:cNvPicPr/>
          <p:nvPr/>
        </p:nvPicPr>
        <p:blipFill>
          <a:blip r:embed="rId4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70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294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07"/>
                  </a:lnTo>
                  <a:lnTo>
                    <a:pt x="2938869" y="3168294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1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15"/>
                  </a:lnTo>
                  <a:lnTo>
                    <a:pt x="2371077" y="630301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2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73" name="object 6"/>
          <p:cNvGrpSpPr/>
          <p:nvPr/>
        </p:nvGrpSpPr>
        <p:grpSpPr>
          <a:xfrm>
            <a:off x="0" y="4062600"/>
            <a:ext cx="6950160" cy="6225120"/>
            <a:chOff x="0" y="4062600"/>
            <a:chExt cx="6950160" cy="6225120"/>
          </a:xfrm>
        </p:grpSpPr>
        <p:sp>
          <p:nvSpPr>
            <p:cNvPr id="174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1" y="3485895"/>
                  </a:lnTo>
                  <a:lnTo>
                    <a:pt x="4616564" y="3222961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5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6" name="object 9" descr=""/>
            <p:cNvPicPr/>
            <p:nvPr/>
          </p:nvPicPr>
          <p:blipFill>
            <a:blip r:embed="rId1"/>
            <a:stretch/>
          </p:blipFill>
          <p:spPr>
            <a:xfrm>
              <a:off x="4443480" y="4404600"/>
              <a:ext cx="2506680" cy="356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77" name="object 10" descr=""/>
            <p:cNvPicPr/>
            <p:nvPr/>
          </p:nvPicPr>
          <p:blipFill>
            <a:blip r:embed="rId2"/>
            <a:stretch/>
          </p:blipFill>
          <p:spPr>
            <a:xfrm>
              <a:off x="3589920" y="5640840"/>
              <a:ext cx="1247400" cy="279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76480"/>
          </a:xfrm>
          <a:prstGeom prst="rect">
            <a:avLst/>
          </a:prstGeom>
          <a:noFill/>
          <a:ln w="0">
            <a:noFill/>
          </a:ln>
        </p:spPr>
        <p:txBody>
          <a:bodyPr lIns="0" rIns="0" tIns="356760" bIns="0" anchor="t">
            <a:noAutofit/>
          </a:bodyPr>
          <a:p>
            <a:pPr marL="821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750" spc="304" strike="noStrike">
                <a:solidFill>
                  <a:srgbClr val="ffffff"/>
                </a:solidFill>
                <a:latin typeface="Cambria"/>
              </a:rPr>
              <a:t>Graphing</a:t>
            </a:r>
            <a:r>
              <a:rPr b="0" lang="en-IN" sz="6750" spc="23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750" spc="248" strike="noStrike">
                <a:solidFill>
                  <a:srgbClr val="ffffff"/>
                </a:solidFill>
                <a:latin typeface="Cambria"/>
              </a:rPr>
              <a:t>Quadratics</a:t>
            </a:r>
            <a:endParaRPr b="0" lang="en-IN" sz="6750" spc="-1" strike="noStrike">
              <a:latin typeface="Calibri"/>
            </a:endParaRPr>
          </a:p>
        </p:txBody>
      </p:sp>
      <p:pic>
        <p:nvPicPr>
          <p:cNvPr id="179" name="object 12" descr=""/>
          <p:cNvPicPr/>
          <p:nvPr/>
        </p:nvPicPr>
        <p:blipFill>
          <a:blip r:embed="rId3"/>
          <a:stretch/>
        </p:blipFill>
        <p:spPr>
          <a:xfrm>
            <a:off x="8105040" y="5223600"/>
            <a:ext cx="1509480" cy="356400"/>
          </a:xfrm>
          <a:prstGeom prst="rect">
            <a:avLst/>
          </a:prstGeom>
          <a:ln w="0">
            <a:noFill/>
          </a:ln>
        </p:spPr>
      </p:pic>
      <p:sp>
        <p:nvSpPr>
          <p:cNvPr id="180" name="object 13"/>
          <p:cNvSpPr/>
          <p:nvPr/>
        </p:nvSpPr>
        <p:spPr>
          <a:xfrm>
            <a:off x="3580920" y="3913920"/>
            <a:ext cx="6044760" cy="41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294120" indent="-281880" algn="just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Graphing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quadratic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function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reveals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its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38" strike="noStrike">
                <a:solidFill>
                  <a:srgbClr val="ffffff"/>
                </a:solidFill>
                <a:latin typeface="Tahoma"/>
              </a:rPr>
              <a:t>vertex,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axis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symmetry,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intercepts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key</a:t>
            </a:r>
            <a:endParaRPr b="0" lang="en-IN" sz="2700" spc="-1" strike="noStrike">
              <a:latin typeface="Arial"/>
            </a:endParaRPr>
          </a:p>
          <a:p>
            <a:pPr marL="956160" indent="-281880" algn="just">
              <a:lnSpc>
                <a:spcPts val="3110"/>
              </a:lnSpc>
              <a:buNone/>
              <a:tabLst>
                <a:tab algn="l" pos="0"/>
              </a:tabLst>
            </a:pP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features.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By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using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418320" indent="851400" algn="r">
              <a:lnSpc>
                <a:spcPts val="3229"/>
              </a:lnSpc>
              <a:spcBef>
                <a:spcPts val="176"/>
              </a:spcBef>
              <a:buNone/>
              <a:tabLst>
                <a:tab algn="l" pos="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find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points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sketch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graph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accurately,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enhancing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our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38" strike="noStrike">
                <a:solidFill>
                  <a:srgbClr val="ffffff"/>
                </a:solidFill>
                <a:latin typeface="Tahoma"/>
              </a:rPr>
              <a:t>its</a:t>
            </a:r>
            <a:endParaRPr b="0" lang="en-IN" sz="2700" spc="-1" strike="noStrike">
              <a:latin typeface="Arial"/>
            </a:endParaRPr>
          </a:p>
          <a:p>
            <a:pPr marL="418320" indent="851400" algn="r">
              <a:lnSpc>
                <a:spcPts val="3110"/>
              </a:lnSpc>
              <a:buNone/>
              <a:tabLst>
                <a:tab algn="l" pos="0"/>
              </a:tabLst>
            </a:pP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behavior.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81" name="object 14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82" name="object 15" descr=""/>
          <p:cNvPicPr/>
          <p:nvPr/>
        </p:nvPicPr>
        <p:blipFill>
          <a:blip r:embed="rId4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84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85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6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7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8615520" y="1105560"/>
            <a:ext cx="8722080" cy="185940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6050" spc="174" strike="noStrike">
                <a:solidFill>
                  <a:srgbClr val="ffffff"/>
                </a:solidFill>
                <a:latin typeface="Cambria"/>
              </a:rPr>
              <a:t>Real-</a:t>
            </a:r>
            <a:r>
              <a:rPr b="0" lang="en-IN" sz="6050" spc="222" strike="noStrike">
                <a:solidFill>
                  <a:srgbClr val="ffffff"/>
                </a:solidFill>
                <a:latin typeface="Cambria"/>
              </a:rPr>
              <a:t>World</a:t>
            </a:r>
            <a:r>
              <a:rPr b="0" lang="en-IN" sz="6050" spc="1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222" strike="noStrike">
                <a:solidFill>
                  <a:srgbClr val="ffffff"/>
                </a:solidFill>
                <a:latin typeface="Cambria"/>
              </a:rPr>
              <a:t>Applications</a:t>
            </a:r>
            <a:endParaRPr b="0" lang="en-IN" sz="6050" spc="-1" strike="noStrike">
              <a:latin typeface="Calibri"/>
            </a:endParaRPr>
          </a:p>
        </p:txBody>
      </p:sp>
      <p:pic>
        <p:nvPicPr>
          <p:cNvPr id="189" name="object 8" descr=""/>
          <p:cNvPicPr/>
          <p:nvPr/>
        </p:nvPicPr>
        <p:blipFill>
          <a:blip r:embed="rId2"/>
          <a:stretch/>
        </p:blipFill>
        <p:spPr>
          <a:xfrm>
            <a:off x="8648640" y="4047840"/>
            <a:ext cx="1909440" cy="356400"/>
          </a:xfrm>
          <a:prstGeom prst="rect">
            <a:avLst/>
          </a:prstGeom>
          <a:ln w="0">
            <a:noFill/>
          </a:ln>
        </p:spPr>
      </p:pic>
      <p:pic>
        <p:nvPicPr>
          <p:cNvPr id="190" name="object 9" descr=""/>
          <p:cNvPicPr/>
          <p:nvPr/>
        </p:nvPicPr>
        <p:blipFill>
          <a:blip r:embed="rId3"/>
          <a:stretch/>
        </p:blipFill>
        <p:spPr>
          <a:xfrm>
            <a:off x="11914200" y="3638160"/>
            <a:ext cx="1583640" cy="277920"/>
          </a:xfrm>
          <a:prstGeom prst="rect">
            <a:avLst/>
          </a:prstGeom>
          <a:ln w="0">
            <a:noFill/>
          </a:ln>
        </p:spPr>
      </p:pic>
      <p:sp>
        <p:nvSpPr>
          <p:cNvPr id="191" name="object 10"/>
          <p:cNvSpPr/>
          <p:nvPr/>
        </p:nvSpPr>
        <p:spPr>
          <a:xfrm>
            <a:off x="8620200" y="3147840"/>
            <a:ext cx="6899400" cy="372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600">
              <a:lnSpc>
                <a:spcPts val="3229"/>
              </a:lnSpc>
              <a:spcBef>
                <a:spcPts val="215"/>
              </a:spcBef>
              <a:buNone/>
            </a:pP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Quadratic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equations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not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just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abstract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concepts;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they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have</a:t>
            </a:r>
            <a:endParaRPr b="0" lang="en-IN" sz="2700" spc="-1" strike="noStrike">
              <a:latin typeface="Arial"/>
            </a:endParaRPr>
          </a:p>
          <a:p>
            <a:pPr marL="1939320">
              <a:lnSpc>
                <a:spcPts val="3104"/>
              </a:lnSpc>
              <a:buNone/>
            </a:pPr>
            <a:r>
              <a:rPr b="0" lang="en-IN" sz="2700" spc="-197" strike="noStrike">
                <a:solidFill>
                  <a:srgbClr val="ffffff"/>
                </a:solidFill>
                <a:latin typeface="Tahoma"/>
              </a:rPr>
              <a:t>!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From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physics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finance,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buNone/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how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solve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quadratics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can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spcBef>
                <a:spcPts val="159"/>
              </a:spcBef>
              <a:buNone/>
            </a:pP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help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optimizing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solutions,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modeling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projectile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motion,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even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architecture.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8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possibilities</a:t>
            </a:r>
            <a:r>
              <a:rPr b="0" lang="en-IN" sz="2700" spc="-8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8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endless!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92" name="object 11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94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5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6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97" name="object 6"/>
          <p:cNvGrpSpPr/>
          <p:nvPr/>
        </p:nvGrpSpPr>
        <p:grpSpPr>
          <a:xfrm>
            <a:off x="0" y="4062600"/>
            <a:ext cx="4616640" cy="6225120"/>
            <a:chOff x="0" y="4062600"/>
            <a:chExt cx="4616640" cy="6225120"/>
          </a:xfrm>
        </p:grpSpPr>
        <p:sp>
          <p:nvSpPr>
            <p:cNvPr id="198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9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76480"/>
          </a:xfrm>
          <a:prstGeom prst="rect">
            <a:avLst/>
          </a:prstGeom>
          <a:noFill/>
          <a:ln w="0">
            <a:noFill/>
          </a:ln>
        </p:spPr>
        <p:txBody>
          <a:bodyPr lIns="0" rIns="0" tIns="356760" bIns="0" anchor="t">
            <a:noAutofit/>
          </a:bodyPr>
          <a:p>
            <a:pPr marL="26326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750" spc="194" strike="noStrike">
                <a:solidFill>
                  <a:srgbClr val="ffffff"/>
                </a:solidFill>
                <a:latin typeface="Cambria"/>
              </a:rPr>
              <a:t>Tips</a:t>
            </a:r>
            <a:r>
              <a:rPr b="0" lang="en-IN" sz="6750" spc="23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750" spc="228" strike="noStrike">
                <a:solidFill>
                  <a:srgbClr val="ffffff"/>
                </a:solidFill>
                <a:latin typeface="Cambria"/>
              </a:rPr>
              <a:t>for</a:t>
            </a:r>
            <a:r>
              <a:rPr b="0" lang="en-IN" sz="6750" spc="7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750" spc="188" strike="noStrike">
                <a:solidFill>
                  <a:srgbClr val="ffffff"/>
                </a:solidFill>
                <a:latin typeface="Cambria"/>
              </a:rPr>
              <a:t>Mastery</a:t>
            </a:r>
            <a:endParaRPr b="0" lang="en-IN" sz="6750" spc="-1" strike="noStrike">
              <a:latin typeface="Calibri"/>
            </a:endParaRPr>
          </a:p>
        </p:txBody>
      </p:sp>
      <p:pic>
        <p:nvPicPr>
          <p:cNvPr id="201" name="object 10" descr=""/>
          <p:cNvPicPr/>
          <p:nvPr/>
        </p:nvPicPr>
        <p:blipFill>
          <a:blip r:embed="rId1"/>
          <a:stretch/>
        </p:blipFill>
        <p:spPr>
          <a:xfrm>
            <a:off x="6660360" y="3993120"/>
            <a:ext cx="2846880" cy="358200"/>
          </a:xfrm>
          <a:prstGeom prst="rect">
            <a:avLst/>
          </a:prstGeom>
          <a:ln w="0">
            <a:noFill/>
          </a:ln>
        </p:spPr>
      </p:pic>
      <p:pic>
        <p:nvPicPr>
          <p:cNvPr id="202" name="object 11" descr=""/>
          <p:cNvPicPr/>
          <p:nvPr/>
        </p:nvPicPr>
        <p:blipFill>
          <a:blip r:embed="rId2"/>
          <a:stretch/>
        </p:blipFill>
        <p:spPr>
          <a:xfrm>
            <a:off x="6474960" y="5642640"/>
            <a:ext cx="1421640" cy="356760"/>
          </a:xfrm>
          <a:prstGeom prst="rect">
            <a:avLst/>
          </a:prstGeom>
          <a:ln w="0">
            <a:noFill/>
          </a:ln>
        </p:spPr>
      </p:pic>
      <p:sp>
        <p:nvSpPr>
          <p:cNvPr id="203" name="object 12"/>
          <p:cNvSpPr/>
          <p:nvPr/>
        </p:nvSpPr>
        <p:spPr>
          <a:xfrm>
            <a:off x="3906720" y="3913920"/>
            <a:ext cx="5721120" cy="370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ts val="3229"/>
              </a:lnSpc>
              <a:spcBef>
                <a:spcPts val="99"/>
              </a:spcBef>
              <a:buNone/>
              <a:tabLst>
                <a:tab algn="l" pos="519300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master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Tahoma"/>
              </a:rPr>
              <a:t>,</a:t>
            </a:r>
            <a:endParaRPr b="0" lang="en-IN" sz="2700" spc="-1" strike="noStrike">
              <a:latin typeface="Arial"/>
            </a:endParaRPr>
          </a:p>
          <a:p>
            <a:pPr marL="23040" indent="678960" algn="r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practice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essential.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Familiarize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yourself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with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different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types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problems,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don’t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forget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check</a:t>
            </a:r>
            <a:endParaRPr b="0" lang="en-IN" sz="2700" spc="-1" strike="noStrike">
              <a:latin typeface="Arial"/>
            </a:endParaRPr>
          </a:p>
          <a:p>
            <a:pPr marL="12600" indent="65520" algn="r">
              <a:lnSpc>
                <a:spcPts val="3229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your</a:t>
            </a: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work!</a:t>
            </a: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Use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visual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aid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reinforce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your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understanding</a:t>
            </a:r>
            <a:endParaRPr b="0" lang="en-IN" sz="2700" spc="-1" strike="noStrike">
              <a:latin typeface="Arial"/>
            </a:endParaRPr>
          </a:p>
          <a:p>
            <a:pPr marL="12600" indent="65520" algn="r">
              <a:lnSpc>
                <a:spcPts val="3115"/>
              </a:lnSpc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solutions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you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find.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204" name="object 13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5" name="object 14" descr=""/>
          <p:cNvPicPr/>
          <p:nvPr/>
        </p:nvPicPr>
        <p:blipFill>
          <a:blip r:embed="rId3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207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8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09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210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1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2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13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4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15" name="object 11" descr=""/>
          <p:cNvPicPr/>
          <p:nvPr/>
        </p:nvPicPr>
        <p:blipFill>
          <a:blip r:embed="rId1"/>
          <a:stretch/>
        </p:blipFill>
        <p:spPr>
          <a:xfrm>
            <a:off x="7715160" y="4498200"/>
            <a:ext cx="3716640" cy="468000"/>
          </a:xfrm>
          <a:prstGeom prst="rect">
            <a:avLst/>
          </a:prstGeom>
          <a:ln w="0">
            <a:noFill/>
          </a:ln>
        </p:spPr>
      </p:pic>
      <p:sp>
        <p:nvSpPr>
          <p:cNvPr id="216" name="PlaceHolder 1"/>
          <p:cNvSpPr>
            <a:spLocks noGrp="1"/>
          </p:cNvSpPr>
          <p:nvPr>
            <p:ph/>
          </p:nvPr>
        </p:nvSpPr>
        <p:spPr>
          <a:xfrm>
            <a:off x="4299840" y="3865320"/>
            <a:ext cx="9675000" cy="58953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240" indent="-2520" algn="ctr">
              <a:lnSpc>
                <a:spcPct val="100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Congratulations!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You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have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74" strike="noStrike">
                <a:solidFill>
                  <a:srgbClr val="ffffff"/>
                </a:solidFill>
                <a:latin typeface="Tahoma"/>
              </a:rPr>
              <a:t>now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unlocked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the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secrets</a:t>
            </a:r>
            <a:r>
              <a:rPr b="0" lang="en-IN" sz="3500" spc="-17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5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500" spc="-145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3500" spc="-18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7" strike="noStrike">
                <a:solidFill>
                  <a:srgbClr val="ffffff"/>
                </a:solidFill>
                <a:latin typeface="Tahoma"/>
              </a:rPr>
              <a:t>With</a:t>
            </a:r>
            <a:r>
              <a:rPr b="0" lang="en-IN" sz="3500" spc="-17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this knowledge,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you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89" strike="noStrike">
                <a:solidFill>
                  <a:srgbClr val="ffffff"/>
                </a:solidFill>
                <a:latin typeface="Tahoma"/>
              </a:rPr>
              <a:t>tackle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parabolic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mysteries with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confidence.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Remember,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practice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makes </a:t>
            </a:r>
            <a:r>
              <a:rPr b="0" lang="en-IN" sz="3500" spc="83" strike="noStrike">
                <a:solidFill>
                  <a:srgbClr val="ffffff"/>
                </a:solidFill>
                <a:latin typeface="Tahoma"/>
              </a:rPr>
              <a:t>perfect,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6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89" strike="noStrike">
                <a:solidFill>
                  <a:srgbClr val="ffffff"/>
                </a:solidFill>
                <a:latin typeface="Tahoma"/>
              </a:rPr>
              <a:t>every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88" strike="noStrike">
                <a:solidFill>
                  <a:srgbClr val="ffffff"/>
                </a:solidFill>
                <a:latin typeface="Tahoma"/>
              </a:rPr>
              <a:t>problem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solved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step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towards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mastering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mathematics!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title"/>
          </p:nvPr>
        </p:nvSpPr>
        <p:spPr>
          <a:xfrm>
            <a:off x="521640" y="1799280"/>
            <a:ext cx="11839320" cy="2026800"/>
          </a:xfrm>
          <a:prstGeom prst="rect">
            <a:avLst/>
          </a:prstGeom>
          <a:noFill/>
          <a:ln w="0">
            <a:noFill/>
          </a:ln>
        </p:spPr>
        <p:txBody>
          <a:bodyPr lIns="0" rIns="0" tIns="307080" bIns="0" anchor="t">
            <a:noAutofit/>
          </a:bodyPr>
          <a:p>
            <a:pPr marL="7000200" indent="-227124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1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42" strike="noStrike">
                <a:solidFill>
                  <a:srgbClr val="ffffff"/>
                </a:solidFill>
                <a:latin typeface="Cambria"/>
              </a:rPr>
              <a:t>Unlock</a:t>
            </a:r>
            <a:r>
              <a:rPr b="0" lang="en-IN" sz="4850" spc="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28" strike="noStrike">
                <a:solidFill>
                  <a:srgbClr val="ffffff"/>
                </a:solidFill>
                <a:latin typeface="Cambria"/>
              </a:rPr>
              <a:t>Your Potential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218" name="object 14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2024-12-18T06:53:51Z</dcterms:created>
  <dc:creator/>
  <dc:description/>
  <dc:language>en-IN</dc:language>
  <cp:lastModifiedBy/>
  <dcterms:modified xsi:type="dcterms:W3CDTF">2025-01-08T11:44:45Z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NXPowerLiteLastOptimized">
    <vt:lpwstr>5219279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S10.3.1</vt:lpwstr>
  </property>
  <property fmtid="{D5CDD505-2E9C-101B-9397-08002B2CF9AE}" pid="8" name="PresentationFormat">
    <vt:lpwstr>On-screen Show (4:3)</vt:lpwstr>
  </property>
  <property fmtid="{D5CDD505-2E9C-101B-9397-08002B2CF9AE}" pid="9" name="Producer">
    <vt:lpwstr>GPL Ghostscript 10.04.0</vt:lpwstr>
  </property>
</Properties>
</file>