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23.png" ContentType="image/png"/>
  <Override PartName="/ppt/media/image22.png" ContentType="image/png"/>
  <Override PartName="/ppt/media/image20.png" ContentType="image/png"/>
  <Override PartName="/ppt/media/image21.png" ContentType="image/png"/>
  <Override PartName="/ppt/media/image19.png" ContentType="image/png"/>
  <Override PartName="/ppt/media/image28.png" ContentType="image/png"/>
  <Override PartName="/ppt/media/image30.png" ContentType="image/png"/>
  <Override PartName="/ppt/media/image10.png" ContentType="image/png"/>
  <Override PartName="/ppt/media/image29.png" ContentType="image/png"/>
  <Override PartName="/ppt/media/image6.png" ContentType="image/png"/>
  <Override PartName="/ppt/media/image5.png" ContentType="image/png"/>
  <Override PartName="/ppt/media/image35.png" ContentType="image/png"/>
  <Override PartName="/ppt/media/image11.png" ContentType="image/png"/>
  <Override PartName="/ppt/media/image7.png" ContentType="image/png"/>
  <Override PartName="/ppt/media/image12.png" ContentType="image/png"/>
  <Override PartName="/ppt/media/image8.png" ContentType="image/png"/>
  <Override PartName="/ppt/media/image13.png" ContentType="image/png"/>
  <Override PartName="/ppt/media/image9.png" ContentType="image/png"/>
  <Override PartName="/ppt/media/image34.png" ContentType="image/png"/>
  <Override PartName="/ppt/media/image4.png" ContentType="image/png"/>
  <Override PartName="/ppt/media/image27.png" ContentType="image/png"/>
  <Override PartName="/ppt/media/image33.png" ContentType="image/png"/>
  <Override PartName="/ppt/media/image3.png" ContentType="image/png"/>
  <Override PartName="/ppt/media/image26.png" ContentType="image/png"/>
  <Override PartName="/ppt/media/image32.png" ContentType="image/png"/>
  <Override PartName="/ppt/media/image2.png" ContentType="image/png"/>
  <Override PartName="/ppt/media/image25.png" ContentType="image/png"/>
  <Override PartName="/ppt/media/image31.png" ContentType="image/png"/>
  <Override PartName="/ppt/media/image1.png" ContentType="image/png"/>
  <Override PartName="/ppt/media/image24.png" ContentType="image/png"/>
  <Override PartName="/ppt/media/image14.png" ContentType="image/png"/>
  <Override PartName="/ppt/media/image16.png" ContentType="image/png"/>
  <Override PartName="/ppt/media/image17.png" ContentType="image/png"/>
  <Override PartName="/ppt/media/image18.jpeg" ContentType="image/jpeg"/>
  <Override PartName="/ppt/media/image15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8300700" cy="102997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5ED7372-2E63-4C14-813B-B341EB6CFF8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8615520" y="997200"/>
            <a:ext cx="9298800" cy="197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4085280" y="3865320"/>
            <a:ext cx="101296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4085280" y="5562000"/>
            <a:ext cx="101296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D0ADDB5-6245-46CA-AC88-BEC96B3752D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8615520" y="997200"/>
            <a:ext cx="9298800" cy="197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4085280" y="3865320"/>
            <a:ext cx="49431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9276120" y="3865320"/>
            <a:ext cx="49431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4085280" y="5562000"/>
            <a:ext cx="49431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9276120" y="5562000"/>
            <a:ext cx="49431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C75A38C-7538-4322-84AE-29B5D2980871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615520" y="997200"/>
            <a:ext cx="9298800" cy="197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4085280" y="3865320"/>
            <a:ext cx="326160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/>
          </p:nvPr>
        </p:nvSpPr>
        <p:spPr>
          <a:xfrm>
            <a:off x="7510320" y="3865320"/>
            <a:ext cx="326160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/>
          </p:nvPr>
        </p:nvSpPr>
        <p:spPr>
          <a:xfrm>
            <a:off x="10935360" y="3865320"/>
            <a:ext cx="326160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/>
          </p:nvPr>
        </p:nvSpPr>
        <p:spPr>
          <a:xfrm>
            <a:off x="4085280" y="5562000"/>
            <a:ext cx="326160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/>
          </p:nvPr>
        </p:nvSpPr>
        <p:spPr>
          <a:xfrm>
            <a:off x="7510320" y="5562000"/>
            <a:ext cx="326160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7" name="PlaceHolder 7"/>
          <p:cNvSpPr>
            <a:spLocks noGrp="1"/>
          </p:cNvSpPr>
          <p:nvPr>
            <p:ph/>
          </p:nvPr>
        </p:nvSpPr>
        <p:spPr>
          <a:xfrm>
            <a:off x="10935360" y="5562000"/>
            <a:ext cx="326160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2397A86-08A5-4179-9A3C-4458130DB65C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CAA0E2B-DEFA-4E08-835A-A529B6FA670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8615520" y="997200"/>
            <a:ext cx="9298800" cy="197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subTitle"/>
          </p:nvPr>
        </p:nvSpPr>
        <p:spPr>
          <a:xfrm>
            <a:off x="4085280" y="3865320"/>
            <a:ext cx="1012968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08B54FF-AFDC-4245-BAFD-CB4C710FBD4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8615520" y="997200"/>
            <a:ext cx="9298800" cy="197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4085280" y="3865320"/>
            <a:ext cx="1012968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4C5874E-6146-4987-80B9-60481EF82E1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8615520" y="997200"/>
            <a:ext cx="9298800" cy="197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4085280" y="3865320"/>
            <a:ext cx="494316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/>
          </p:nvPr>
        </p:nvSpPr>
        <p:spPr>
          <a:xfrm>
            <a:off x="9276120" y="3865320"/>
            <a:ext cx="494316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343B88B-7196-41AF-A198-283F4074185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8615520" y="997200"/>
            <a:ext cx="9298800" cy="197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DED00ED-6BBA-4FFB-8489-232D32E9DC6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subTitle"/>
          </p:nvPr>
        </p:nvSpPr>
        <p:spPr>
          <a:xfrm>
            <a:off x="8615520" y="997200"/>
            <a:ext cx="9298800" cy="917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5A79816-9E92-42C7-BBF9-85242044D05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8615520" y="997200"/>
            <a:ext cx="9298800" cy="197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085280" y="3865320"/>
            <a:ext cx="49431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9276120" y="3865320"/>
            <a:ext cx="494316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4085280" y="5562000"/>
            <a:ext cx="49431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A7635A0-DCF2-414D-BAAA-4C2F018949A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615520" y="997200"/>
            <a:ext cx="9298800" cy="197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4085280" y="3865320"/>
            <a:ext cx="1012968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0835F85-14ED-4232-8ACD-712671390D1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8615520" y="997200"/>
            <a:ext cx="9298800" cy="197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085280" y="3865320"/>
            <a:ext cx="494316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9276120" y="3865320"/>
            <a:ext cx="49431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/>
          </p:nvPr>
        </p:nvSpPr>
        <p:spPr>
          <a:xfrm>
            <a:off x="9276120" y="5562000"/>
            <a:ext cx="49431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6851124-E47A-4322-AFF1-17380EC1514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8615520" y="997200"/>
            <a:ext cx="9298800" cy="197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4085280" y="3865320"/>
            <a:ext cx="49431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9276120" y="3865320"/>
            <a:ext cx="49431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4085280" y="5562000"/>
            <a:ext cx="101296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5848373-4DBB-4A5A-902A-9788DFF2840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8615520" y="997200"/>
            <a:ext cx="9298800" cy="197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085280" y="3865320"/>
            <a:ext cx="101296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4085280" y="5562000"/>
            <a:ext cx="101296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D71087F-E2B6-453C-89DC-9D6A242DC38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8615520" y="997200"/>
            <a:ext cx="9298800" cy="197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4085280" y="3865320"/>
            <a:ext cx="49431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/>
          </p:nvPr>
        </p:nvSpPr>
        <p:spPr>
          <a:xfrm>
            <a:off x="9276120" y="3865320"/>
            <a:ext cx="49431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/>
          </p:nvPr>
        </p:nvSpPr>
        <p:spPr>
          <a:xfrm>
            <a:off x="4085280" y="5562000"/>
            <a:ext cx="49431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/>
          </p:nvPr>
        </p:nvSpPr>
        <p:spPr>
          <a:xfrm>
            <a:off x="9276120" y="5562000"/>
            <a:ext cx="49431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7372035-AF4B-4FF6-9E7A-8EEA527A52D7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8615520" y="997200"/>
            <a:ext cx="9298800" cy="197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4085280" y="3865320"/>
            <a:ext cx="326160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/>
          </p:nvPr>
        </p:nvSpPr>
        <p:spPr>
          <a:xfrm>
            <a:off x="7510320" y="3865320"/>
            <a:ext cx="326160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/>
          </p:nvPr>
        </p:nvSpPr>
        <p:spPr>
          <a:xfrm>
            <a:off x="10935360" y="3865320"/>
            <a:ext cx="326160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/>
          </p:nvPr>
        </p:nvSpPr>
        <p:spPr>
          <a:xfrm>
            <a:off x="4085280" y="5562000"/>
            <a:ext cx="326160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8" name="PlaceHolder 6"/>
          <p:cNvSpPr>
            <a:spLocks noGrp="1"/>
          </p:cNvSpPr>
          <p:nvPr>
            <p:ph/>
          </p:nvPr>
        </p:nvSpPr>
        <p:spPr>
          <a:xfrm>
            <a:off x="7510320" y="5562000"/>
            <a:ext cx="326160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9" name="PlaceHolder 7"/>
          <p:cNvSpPr>
            <a:spLocks noGrp="1"/>
          </p:cNvSpPr>
          <p:nvPr>
            <p:ph/>
          </p:nvPr>
        </p:nvSpPr>
        <p:spPr>
          <a:xfrm>
            <a:off x="10935360" y="5562000"/>
            <a:ext cx="326160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B642507-5DEA-4EA0-BBE9-FCCEABAA8DA0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615520" y="997200"/>
            <a:ext cx="9298800" cy="197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085280" y="3865320"/>
            <a:ext cx="1012968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746E82B-1BDA-449E-8E69-2B2530977D7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8615520" y="997200"/>
            <a:ext cx="9298800" cy="197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4085280" y="3865320"/>
            <a:ext cx="494316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9276120" y="3865320"/>
            <a:ext cx="494316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0372AB9-66FB-4920-A796-93243552940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8615520" y="997200"/>
            <a:ext cx="9298800" cy="197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BB22EA9-22CA-47CB-A44D-B7ADDC2BECD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subTitle"/>
          </p:nvPr>
        </p:nvSpPr>
        <p:spPr>
          <a:xfrm>
            <a:off x="8615520" y="997200"/>
            <a:ext cx="9298800" cy="917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E48D011-0543-4028-AEAC-E5E5EEC1DA8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8615520" y="997200"/>
            <a:ext cx="9298800" cy="197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4085280" y="3865320"/>
            <a:ext cx="49431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9276120" y="3865320"/>
            <a:ext cx="494316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4085280" y="5562000"/>
            <a:ext cx="49431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66C1AD2-1548-4B8A-B44C-F3D9A5A2611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8615520" y="997200"/>
            <a:ext cx="9298800" cy="197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4085280" y="3865320"/>
            <a:ext cx="494316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9276120" y="3865320"/>
            <a:ext cx="49431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/>
          </p:nvPr>
        </p:nvSpPr>
        <p:spPr>
          <a:xfrm>
            <a:off x="9276120" y="5562000"/>
            <a:ext cx="49431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64B1A91-2B03-4C39-9715-2BD69D1B28A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615520" y="997200"/>
            <a:ext cx="9298800" cy="197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085280" y="3865320"/>
            <a:ext cx="49431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9276120" y="3865320"/>
            <a:ext cx="49431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085280" y="5562000"/>
            <a:ext cx="101296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F16C930-ABDE-4FEA-A252-DDBB6A5115A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bg object 16" hidden="1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28293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bg object 16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28293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bg object 17"/>
          <p:cNvSpPr/>
          <p:nvPr/>
        </p:nvSpPr>
        <p:spPr>
          <a:xfrm>
            <a:off x="15855120" y="5907600"/>
            <a:ext cx="2432880" cy="3476160"/>
          </a:xfrm>
          <a:custGeom>
            <a:avLst/>
            <a:gdLst/>
            <a:ahLst/>
            <a:rect l="l" t="t" r="r" b="b"/>
            <a:pathLst>
              <a:path w="2433319" h="3476625">
                <a:moveTo>
                  <a:pt x="1738248" y="0"/>
                </a:moveTo>
                <a:lnTo>
                  <a:pt x="0" y="1738316"/>
                </a:lnTo>
                <a:lnTo>
                  <a:pt x="1738248" y="3476624"/>
                </a:lnTo>
                <a:lnTo>
                  <a:pt x="2433002" y="2781898"/>
                </a:lnTo>
                <a:lnTo>
                  <a:pt x="2433002" y="694729"/>
                </a:lnTo>
                <a:lnTo>
                  <a:pt x="1738248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" name="bg object 18"/>
          <p:cNvSpPr/>
          <p:nvPr/>
        </p:nvSpPr>
        <p:spPr>
          <a:xfrm>
            <a:off x="8716680" y="8595360"/>
            <a:ext cx="2892240" cy="1692000"/>
          </a:xfrm>
          <a:custGeom>
            <a:avLst/>
            <a:gdLst/>
            <a:ahLst/>
            <a:rect l="l" t="t" r="r" b="b"/>
            <a:pathLst>
              <a:path w="2892425" h="1692275">
                <a:moveTo>
                  <a:pt x="1691749" y="0"/>
                </a:moveTo>
                <a:lnTo>
                  <a:pt x="0" y="1691752"/>
                </a:lnTo>
                <a:lnTo>
                  <a:pt x="2401118" y="1691752"/>
                </a:lnTo>
                <a:lnTo>
                  <a:pt x="2892305" y="1200565"/>
                </a:lnTo>
                <a:lnTo>
                  <a:pt x="1691749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bg object 19"/>
          <p:cNvSpPr/>
          <p:nvPr/>
        </p:nvSpPr>
        <p:spPr>
          <a:xfrm>
            <a:off x="8132400" y="8057520"/>
            <a:ext cx="2371320" cy="2229840"/>
          </a:xfrm>
          <a:custGeom>
            <a:avLst/>
            <a:gdLst/>
            <a:ahLst/>
            <a:rect l="l" t="t" r="r" b="b"/>
            <a:pathLst>
              <a:path w="2371725" h="2230120">
                <a:moveTo>
                  <a:pt x="1738312" y="0"/>
                </a:moveTo>
                <a:lnTo>
                  <a:pt x="0" y="1740809"/>
                </a:lnTo>
                <a:lnTo>
                  <a:pt x="490630" y="2229497"/>
                </a:lnTo>
                <a:lnTo>
                  <a:pt x="774412" y="2229497"/>
                </a:lnTo>
                <a:lnTo>
                  <a:pt x="2371115" y="632792"/>
                </a:lnTo>
                <a:lnTo>
                  <a:pt x="1738312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" name="bg object 20"/>
          <p:cNvSpPr/>
          <p:nvPr/>
        </p:nvSpPr>
        <p:spPr>
          <a:xfrm>
            <a:off x="11900160" y="6900120"/>
            <a:ext cx="5771880" cy="3386880"/>
          </a:xfrm>
          <a:custGeom>
            <a:avLst/>
            <a:gdLst/>
            <a:ahLst/>
            <a:rect l="l" t="t" r="r" b="b"/>
            <a:pathLst>
              <a:path w="5772150" h="3387090">
                <a:moveTo>
                  <a:pt x="2887370" y="0"/>
                </a:moveTo>
                <a:lnTo>
                  <a:pt x="0" y="2886075"/>
                </a:lnTo>
                <a:lnTo>
                  <a:pt x="501149" y="3387000"/>
                </a:lnTo>
                <a:lnTo>
                  <a:pt x="5271449" y="3387000"/>
                </a:lnTo>
                <a:lnTo>
                  <a:pt x="5772149" y="2886075"/>
                </a:lnTo>
                <a:lnTo>
                  <a:pt x="2887370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" name="bg object 21"/>
          <p:cNvSpPr/>
          <p:nvPr/>
        </p:nvSpPr>
        <p:spPr>
          <a:xfrm>
            <a:off x="0" y="0"/>
            <a:ext cx="2343960" cy="2505960"/>
          </a:xfrm>
          <a:custGeom>
            <a:avLst/>
            <a:gdLst/>
            <a:ahLst/>
            <a:rect l="l" t="t" r="r" b="b"/>
            <a:pathLst>
              <a:path w="2344420" h="2506345">
                <a:moveTo>
                  <a:pt x="1909360" y="0"/>
                </a:moveTo>
                <a:lnTo>
                  <a:pt x="0" y="0"/>
                </a:lnTo>
                <a:lnTo>
                  <a:pt x="0" y="2234839"/>
                </a:lnTo>
                <a:lnTo>
                  <a:pt x="271011" y="2506014"/>
                </a:lnTo>
                <a:lnTo>
                  <a:pt x="2343949" y="434327"/>
                </a:lnTo>
                <a:lnTo>
                  <a:pt x="1909360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" name="PlaceHolder 1"/>
          <p:cNvSpPr>
            <a:spLocks noGrp="1"/>
          </p:cNvSpPr>
          <p:nvPr>
            <p:ph type="ftr" idx="1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dt" idx="2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sldNum" idx="3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4C3DBCA3-05B7-436B-BCCE-1C47A0527E4B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IN" sz="1800" spc="-1" strike="noStrike">
                <a:latin typeface="Calibri"/>
              </a:rPr>
              <a:t>Click to edit the title text format</a:t>
            </a:r>
            <a:endParaRPr b="0" lang="en-IN" sz="1800" spc="-1" strike="noStrike">
              <a:latin typeface="Calibri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Click to edit the outline text format</a:t>
            </a:r>
            <a:endParaRPr b="0" lang="en-IN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Second Outline Level</a:t>
            </a:r>
            <a:endParaRPr b="0" lang="en-IN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Third Outline Level</a:t>
            </a:r>
            <a:endParaRPr b="0" lang="en-IN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Fourth Outline Level</a:t>
            </a:r>
            <a:endParaRPr b="0" lang="en-IN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Fifth Outline Level</a:t>
            </a:r>
            <a:endParaRPr b="0" lang="en-IN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Sixth Outline Level</a:t>
            </a:r>
            <a:endParaRPr b="0" lang="en-IN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Seventh Outline Level</a:t>
            </a:r>
            <a:endParaRPr b="0" lang="en-IN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bg object 16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28293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8615520" y="997200"/>
            <a:ext cx="9298800" cy="197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IN" sz="5000" spc="-1" strike="noStrike">
                <a:latin typeface="Calibri"/>
              </a:rPr>
              <a:t>Click to edit the title text format</a:t>
            </a:r>
            <a:endParaRPr b="0" lang="en-IN" sz="5000" spc="-1" strike="noStrike"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085280" y="3865320"/>
            <a:ext cx="1012968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500" spc="-1" strike="noStrike">
                <a:latin typeface="Calibri"/>
              </a:rPr>
              <a:t>Click to edit the outline text format</a:t>
            </a:r>
            <a:endParaRPr b="0" lang="en-IN" sz="35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3500" spc="-1" strike="noStrike">
                <a:latin typeface="Calibri"/>
              </a:rPr>
              <a:t>Second Outline Level</a:t>
            </a:r>
            <a:endParaRPr b="0" lang="en-IN" sz="35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500" spc="-1" strike="noStrike">
                <a:latin typeface="Calibri"/>
              </a:rPr>
              <a:t>Third Outline Level</a:t>
            </a:r>
            <a:endParaRPr b="0" lang="en-IN" sz="35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3500" spc="-1" strike="noStrike">
                <a:latin typeface="Calibri"/>
              </a:rPr>
              <a:t>Fourth Outline Level</a:t>
            </a:r>
            <a:endParaRPr b="0" lang="en-IN" sz="35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500" spc="-1" strike="noStrike">
                <a:latin typeface="Calibri"/>
              </a:rPr>
              <a:t>Fifth Outline Level</a:t>
            </a:r>
            <a:endParaRPr b="0" lang="en-IN" sz="35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500" spc="-1" strike="noStrike">
                <a:latin typeface="Calibri"/>
              </a:rPr>
              <a:t>Sixth Outline Level</a:t>
            </a:r>
            <a:endParaRPr b="0" lang="en-IN" sz="35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500" spc="-1" strike="noStrike">
                <a:latin typeface="Calibri"/>
              </a:rPr>
              <a:t>Seventh Outline Level</a:t>
            </a:r>
            <a:endParaRPr b="0" lang="en-IN" sz="3500" spc="-1" strike="noStrike">
              <a:latin typeface="Calibri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ftr" idx="4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dt" idx="5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53" name="PlaceHolder 5"/>
          <p:cNvSpPr>
            <a:spLocks noGrp="1"/>
          </p:cNvSpPr>
          <p:nvPr>
            <p:ph type="sldNum" idx="6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278D8178-A6B0-4271-885B-72D3011C18D1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34.png"/><Relationship Id="rId2" Type="http://schemas.openxmlformats.org/officeDocument/2006/relationships/image" Target="../media/image35.png"/><Relationship Id="rId3" Type="http://schemas.openxmlformats.org/officeDocument/2006/relationships/hyperlink" Target="mailto:youremail@email.com" TargetMode="External"/><Relationship Id="rId4" Type="http://schemas.openxmlformats.org/officeDocument/2006/relationships/hyperlink" Target="http://www.yourwebsite.com/" TargetMode="External"/><Relationship Id="rId5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12.png"/><Relationship Id="rId7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image" Target="../media/image14.png"/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image" Target="../media/image17.png"/><Relationship Id="rId6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8.jpeg"/><Relationship Id="rId2" Type="http://schemas.openxmlformats.org/officeDocument/2006/relationships/image" Target="../media/image19.png"/><Relationship Id="rId3" Type="http://schemas.openxmlformats.org/officeDocument/2006/relationships/image" Target="../media/image20.png"/><Relationship Id="rId4" Type="http://schemas.openxmlformats.org/officeDocument/2006/relationships/image" Target="../media/image21.png"/><Relationship Id="rId5" Type="http://schemas.openxmlformats.org/officeDocument/2006/relationships/image" Target="../media/image22.png"/><Relationship Id="rId6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3.png"/><Relationship Id="rId2" Type="http://schemas.openxmlformats.org/officeDocument/2006/relationships/image" Target="../media/image24.png"/><Relationship Id="rId3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5.png"/><Relationship Id="rId2" Type="http://schemas.openxmlformats.org/officeDocument/2006/relationships/image" Target="../media/image26.png"/><Relationship Id="rId3" Type="http://schemas.openxmlformats.org/officeDocument/2006/relationships/image" Target="../media/image27.png"/><Relationship Id="rId4" Type="http://schemas.openxmlformats.org/officeDocument/2006/relationships/image" Target="../media/image28.png"/><Relationship Id="rId5" Type="http://schemas.openxmlformats.org/officeDocument/2006/relationships/image" Target="../media/image29.png"/><Relationship Id="rId6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30.png"/><Relationship Id="rId2" Type="http://schemas.openxmlformats.org/officeDocument/2006/relationships/image" Target="../media/image31.png"/><Relationship Id="rId3" Type="http://schemas.openxmlformats.org/officeDocument/2006/relationships/image" Target="../media/image32.png"/><Relationship Id="rId4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33.pn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object 2"/>
          <p:cNvSpPr/>
          <p:nvPr/>
        </p:nvSpPr>
        <p:spPr>
          <a:xfrm>
            <a:off x="473400" y="2627640"/>
            <a:ext cx="6756840" cy="538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85400" bIns="0" anchor="t">
            <a:spAutoFit/>
          </a:bodyPr>
          <a:p>
            <a:pPr marL="12600">
              <a:lnSpc>
                <a:spcPts val="6829"/>
              </a:lnSpc>
              <a:spcBef>
                <a:spcPts val="1460"/>
              </a:spcBef>
              <a:buNone/>
            </a:pPr>
            <a:r>
              <a:rPr b="0" lang="en-IN" sz="6800" spc="299" strike="noStrike">
                <a:solidFill>
                  <a:srgbClr val="ffffff"/>
                </a:solidFill>
                <a:latin typeface="Cambria"/>
              </a:rPr>
              <a:t>Unlocking</a:t>
            </a:r>
            <a:r>
              <a:rPr b="0" lang="en-IN" sz="6800" spc="26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800" spc="239" strike="noStrike">
                <a:solidFill>
                  <a:srgbClr val="ffffff"/>
                </a:solidFill>
                <a:latin typeface="Cambria"/>
              </a:rPr>
              <a:t>the </a:t>
            </a:r>
            <a:r>
              <a:rPr b="0" lang="en-IN" sz="6800" spc="248" strike="noStrike">
                <a:solidFill>
                  <a:srgbClr val="ffffff"/>
                </a:solidFill>
                <a:latin typeface="Cambria"/>
              </a:rPr>
              <a:t>Secrets</a:t>
            </a:r>
            <a:r>
              <a:rPr b="0" lang="en-IN" sz="6800" spc="23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800" spc="389" strike="noStrike">
                <a:solidFill>
                  <a:srgbClr val="ffffff"/>
                </a:solidFill>
                <a:latin typeface="Cambria"/>
              </a:rPr>
              <a:t>of </a:t>
            </a:r>
            <a:r>
              <a:rPr b="0" lang="en-IN" sz="6800" spc="219" strike="noStrike">
                <a:solidFill>
                  <a:srgbClr val="ffffff"/>
                </a:solidFill>
                <a:latin typeface="Cambria"/>
              </a:rPr>
              <a:t>Trigonometry:</a:t>
            </a:r>
            <a:r>
              <a:rPr b="0" lang="en-IN" sz="6800" spc="24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800" spc="318" strike="noStrike">
                <a:solidFill>
                  <a:srgbClr val="ffffff"/>
                </a:solidFill>
                <a:latin typeface="Cambria"/>
              </a:rPr>
              <a:t>A </a:t>
            </a:r>
            <a:r>
              <a:rPr b="0" lang="en-IN" sz="6800" spc="233" strike="noStrike">
                <a:solidFill>
                  <a:srgbClr val="ffffff"/>
                </a:solidFill>
                <a:latin typeface="Cambria"/>
              </a:rPr>
              <a:t>Journey</a:t>
            </a:r>
            <a:r>
              <a:rPr b="0" lang="en-IN" sz="6800" spc="-120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800" spc="259" strike="noStrike">
                <a:solidFill>
                  <a:srgbClr val="ffffff"/>
                </a:solidFill>
                <a:latin typeface="Cambria"/>
              </a:rPr>
              <a:t>Through </a:t>
            </a:r>
            <a:r>
              <a:rPr b="0" lang="en-IN" sz="6800" spc="199" strike="noStrike">
                <a:solidFill>
                  <a:srgbClr val="ffffff"/>
                </a:solidFill>
                <a:latin typeface="Cambria"/>
              </a:rPr>
              <a:t>Identities</a:t>
            </a:r>
            <a:endParaRPr b="0" lang="en-IN" sz="6800" spc="-1" strike="noStrike">
              <a:latin typeface="Arial"/>
            </a:endParaRPr>
          </a:p>
        </p:txBody>
      </p:sp>
      <p:grpSp>
        <p:nvGrpSpPr>
          <p:cNvPr id="91" name="object 3"/>
          <p:cNvGrpSpPr/>
          <p:nvPr/>
        </p:nvGrpSpPr>
        <p:grpSpPr>
          <a:xfrm>
            <a:off x="9144360" y="0"/>
            <a:ext cx="9143280" cy="9380520"/>
            <a:chOff x="9144360" y="0"/>
            <a:chExt cx="9143280" cy="9380520"/>
          </a:xfrm>
        </p:grpSpPr>
        <p:pic>
          <p:nvPicPr>
            <p:cNvPr id="92" name="object 4" descr=""/>
            <p:cNvPicPr/>
            <p:nvPr/>
          </p:nvPicPr>
          <p:blipFill>
            <a:blip r:embed="rId1"/>
            <a:stretch/>
          </p:blipFill>
          <p:spPr>
            <a:xfrm>
              <a:off x="9144360" y="4056480"/>
              <a:ext cx="5324040" cy="5324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93" name="object 5" descr=""/>
            <p:cNvPicPr/>
            <p:nvPr/>
          </p:nvPicPr>
          <p:blipFill>
            <a:blip r:embed="rId2"/>
            <a:stretch/>
          </p:blipFill>
          <p:spPr>
            <a:xfrm>
              <a:off x="11809800" y="0"/>
              <a:ext cx="6477840" cy="7407000"/>
            </a:xfrm>
            <a:prstGeom prst="rect">
              <a:avLst/>
            </a:prstGeom>
            <a:ln w="0">
              <a:noFill/>
            </a:ln>
          </p:spPr>
        </p:pic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9" name="object 2"/>
          <p:cNvGrpSpPr/>
          <p:nvPr/>
        </p:nvGrpSpPr>
        <p:grpSpPr>
          <a:xfrm>
            <a:off x="9145080" y="1085040"/>
            <a:ext cx="9142920" cy="7595280"/>
            <a:chOff x="9145080" y="1085040"/>
            <a:chExt cx="9142920" cy="7595280"/>
          </a:xfrm>
        </p:grpSpPr>
        <p:sp>
          <p:nvSpPr>
            <p:cNvPr id="200" name="object 3"/>
            <p:cNvSpPr/>
            <p:nvPr/>
          </p:nvSpPr>
          <p:spPr>
            <a:xfrm>
              <a:off x="11162880" y="2232360"/>
              <a:ext cx="7125120" cy="6447960"/>
            </a:xfrm>
            <a:custGeom>
              <a:avLst/>
              <a:gdLst/>
              <a:ahLst/>
              <a:rect l="l" t="t" r="r" b="b"/>
              <a:pathLst>
                <a:path w="7125334" h="6448425">
                  <a:moveTo>
                    <a:pt x="2941358" y="3780802"/>
                  </a:moveTo>
                  <a:lnTo>
                    <a:pt x="1740814" y="2580246"/>
                  </a:lnTo>
                  <a:lnTo>
                    <a:pt x="0" y="4318559"/>
                  </a:lnTo>
                  <a:lnTo>
                    <a:pt x="1203058" y="5519115"/>
                  </a:lnTo>
                  <a:lnTo>
                    <a:pt x="2941358" y="3780802"/>
                  </a:lnTo>
                  <a:close/>
                </a:path>
                <a:path w="7125334" h="6448425">
                  <a:moveTo>
                    <a:pt x="7125284" y="1241806"/>
                  </a:moveTo>
                  <a:lnTo>
                    <a:pt x="5883935" y="0"/>
                  </a:lnTo>
                  <a:lnTo>
                    <a:pt x="2659786" y="3225469"/>
                  </a:lnTo>
                  <a:lnTo>
                    <a:pt x="5883935" y="6448425"/>
                  </a:lnTo>
                  <a:lnTo>
                    <a:pt x="7125284" y="5207584"/>
                  </a:lnTo>
                  <a:lnTo>
                    <a:pt x="7125284" y="1241806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1" name="object 4"/>
            <p:cNvSpPr/>
            <p:nvPr/>
          </p:nvSpPr>
          <p:spPr>
            <a:xfrm>
              <a:off x="9902520" y="3247560"/>
              <a:ext cx="3096000" cy="3398760"/>
            </a:xfrm>
            <a:custGeom>
              <a:avLst/>
              <a:gdLst/>
              <a:ahLst/>
              <a:rect l="l" t="t" r="r" b="b"/>
              <a:pathLst>
                <a:path w="3096259" h="3399154">
                  <a:moveTo>
                    <a:pt x="2990786" y="192227"/>
                  </a:moveTo>
                  <a:lnTo>
                    <a:pt x="2798635" y="0"/>
                  </a:lnTo>
                  <a:lnTo>
                    <a:pt x="0" y="2796121"/>
                  </a:lnTo>
                  <a:lnTo>
                    <a:pt x="194716" y="2990850"/>
                  </a:lnTo>
                  <a:lnTo>
                    <a:pt x="2990786" y="192227"/>
                  </a:lnTo>
                  <a:close/>
                </a:path>
                <a:path w="3096259" h="3399154">
                  <a:moveTo>
                    <a:pt x="3096069" y="1660283"/>
                  </a:moveTo>
                  <a:lnTo>
                    <a:pt x="2463304" y="1027493"/>
                  </a:lnTo>
                  <a:lnTo>
                    <a:pt x="724992" y="2765806"/>
                  </a:lnTo>
                  <a:lnTo>
                    <a:pt x="1357782" y="3398596"/>
                  </a:lnTo>
                  <a:lnTo>
                    <a:pt x="3096069" y="1660283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2" name="object 5"/>
            <p:cNvSpPr/>
            <p:nvPr/>
          </p:nvSpPr>
          <p:spPr>
            <a:xfrm>
              <a:off x="9145080" y="1085040"/>
              <a:ext cx="1771200" cy="1771200"/>
            </a:xfrm>
            <a:custGeom>
              <a:avLst/>
              <a:gdLst/>
              <a:ahLst/>
              <a:rect l="l" t="t" r="r" b="b"/>
              <a:pathLst>
                <a:path w="1771650" h="1771650">
                  <a:moveTo>
                    <a:pt x="884567" y="0"/>
                  </a:moveTo>
                  <a:lnTo>
                    <a:pt x="0" y="884580"/>
                  </a:lnTo>
                  <a:lnTo>
                    <a:pt x="884567" y="1771650"/>
                  </a:lnTo>
                  <a:lnTo>
                    <a:pt x="1771650" y="884580"/>
                  </a:lnTo>
                  <a:lnTo>
                    <a:pt x="884567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3" name="object 6"/>
            <p:cNvSpPr/>
            <p:nvPr/>
          </p:nvSpPr>
          <p:spPr>
            <a:xfrm>
              <a:off x="9627480" y="1562400"/>
              <a:ext cx="818640" cy="818640"/>
            </a:xfrm>
            <a:custGeom>
              <a:avLst/>
              <a:gdLst/>
              <a:ahLst/>
              <a:rect l="l" t="t" r="r" b="b"/>
              <a:pathLst>
                <a:path w="819150" h="819150">
                  <a:moveTo>
                    <a:pt x="698538" y="0"/>
                  </a:moveTo>
                  <a:lnTo>
                    <a:pt x="120611" y="0"/>
                  </a:lnTo>
                  <a:lnTo>
                    <a:pt x="74205" y="9305"/>
                  </a:lnTo>
                  <a:lnTo>
                    <a:pt x="35807" y="34864"/>
                  </a:lnTo>
                  <a:lnTo>
                    <a:pt x="9658" y="73144"/>
                  </a:lnTo>
                  <a:lnTo>
                    <a:pt x="0" y="120611"/>
                  </a:lnTo>
                  <a:lnTo>
                    <a:pt x="0" y="700989"/>
                  </a:lnTo>
                  <a:lnTo>
                    <a:pt x="9234" y="747000"/>
                  </a:lnTo>
                  <a:lnTo>
                    <a:pt x="34864" y="785472"/>
                  </a:lnTo>
                  <a:lnTo>
                    <a:pt x="73144" y="810870"/>
                  </a:lnTo>
                  <a:lnTo>
                    <a:pt x="120611" y="819073"/>
                  </a:lnTo>
                  <a:lnTo>
                    <a:pt x="698538" y="819073"/>
                  </a:lnTo>
                  <a:lnTo>
                    <a:pt x="744944" y="809809"/>
                  </a:lnTo>
                  <a:lnTo>
                    <a:pt x="783342" y="784529"/>
                  </a:lnTo>
                  <a:lnTo>
                    <a:pt x="792536" y="771334"/>
                  </a:lnTo>
                  <a:lnTo>
                    <a:pt x="120611" y="771334"/>
                  </a:lnTo>
                  <a:lnTo>
                    <a:pt x="92262" y="765602"/>
                  </a:lnTo>
                  <a:lnTo>
                    <a:pt x="69097" y="749977"/>
                  </a:lnTo>
                  <a:lnTo>
                    <a:pt x="53471" y="726816"/>
                  </a:lnTo>
                  <a:lnTo>
                    <a:pt x="47739" y="698474"/>
                  </a:lnTo>
                  <a:lnTo>
                    <a:pt x="47739" y="120611"/>
                  </a:lnTo>
                  <a:lnTo>
                    <a:pt x="53471" y="92262"/>
                  </a:lnTo>
                  <a:lnTo>
                    <a:pt x="69097" y="69097"/>
                  </a:lnTo>
                  <a:lnTo>
                    <a:pt x="92262" y="53471"/>
                  </a:lnTo>
                  <a:lnTo>
                    <a:pt x="120611" y="47739"/>
                  </a:lnTo>
                  <a:lnTo>
                    <a:pt x="794297" y="47739"/>
                  </a:lnTo>
                  <a:lnTo>
                    <a:pt x="783971" y="35179"/>
                  </a:lnTo>
                  <a:lnTo>
                    <a:pt x="765673" y="20145"/>
                  </a:lnTo>
                  <a:lnTo>
                    <a:pt x="745021" y="9112"/>
                  </a:lnTo>
                  <a:lnTo>
                    <a:pt x="722486" y="2317"/>
                  </a:lnTo>
                  <a:lnTo>
                    <a:pt x="698538" y="0"/>
                  </a:lnTo>
                  <a:close/>
                </a:path>
                <a:path w="819150" h="819150">
                  <a:moveTo>
                    <a:pt x="620799" y="97482"/>
                  </a:moveTo>
                  <a:lnTo>
                    <a:pt x="593571" y="98032"/>
                  </a:lnTo>
                  <a:lnTo>
                    <a:pt x="584248" y="98032"/>
                  </a:lnTo>
                  <a:lnTo>
                    <a:pt x="573216" y="98307"/>
                  </a:lnTo>
                  <a:lnTo>
                    <a:pt x="522604" y="106079"/>
                  </a:lnTo>
                  <a:lnTo>
                    <a:pt x="472586" y="126652"/>
                  </a:lnTo>
                  <a:lnTo>
                    <a:pt x="431124" y="164846"/>
                  </a:lnTo>
                  <a:lnTo>
                    <a:pt x="412362" y="215960"/>
                  </a:lnTo>
                  <a:lnTo>
                    <a:pt x="409575" y="238696"/>
                  </a:lnTo>
                  <a:lnTo>
                    <a:pt x="409575" y="339191"/>
                  </a:lnTo>
                  <a:lnTo>
                    <a:pt x="361835" y="339191"/>
                  </a:lnTo>
                  <a:lnTo>
                    <a:pt x="352609" y="340957"/>
                  </a:lnTo>
                  <a:lnTo>
                    <a:pt x="344558" y="345784"/>
                  </a:lnTo>
                  <a:lnTo>
                    <a:pt x="338863" y="352966"/>
                  </a:lnTo>
                  <a:lnTo>
                    <a:pt x="336702" y="361797"/>
                  </a:lnTo>
                  <a:lnTo>
                    <a:pt x="336702" y="457276"/>
                  </a:lnTo>
                  <a:lnTo>
                    <a:pt x="338509" y="466500"/>
                  </a:lnTo>
                  <a:lnTo>
                    <a:pt x="343615" y="474546"/>
                  </a:lnTo>
                  <a:lnTo>
                    <a:pt x="351548" y="480238"/>
                  </a:lnTo>
                  <a:lnTo>
                    <a:pt x="361835" y="482396"/>
                  </a:lnTo>
                  <a:lnTo>
                    <a:pt x="409575" y="482396"/>
                  </a:lnTo>
                  <a:lnTo>
                    <a:pt x="409575" y="771334"/>
                  </a:lnTo>
                  <a:lnTo>
                    <a:pt x="457314" y="771334"/>
                  </a:lnTo>
                  <a:lnTo>
                    <a:pt x="457314" y="457276"/>
                  </a:lnTo>
                  <a:lnTo>
                    <a:pt x="434708" y="434657"/>
                  </a:lnTo>
                  <a:lnTo>
                    <a:pt x="384454" y="434657"/>
                  </a:lnTo>
                  <a:lnTo>
                    <a:pt x="384454" y="386930"/>
                  </a:lnTo>
                  <a:lnTo>
                    <a:pt x="434708" y="386930"/>
                  </a:lnTo>
                  <a:lnTo>
                    <a:pt x="443892" y="385123"/>
                  </a:lnTo>
                  <a:lnTo>
                    <a:pt x="451664" y="380017"/>
                  </a:lnTo>
                  <a:lnTo>
                    <a:pt x="456609" y="372084"/>
                  </a:lnTo>
                  <a:lnTo>
                    <a:pt x="457314" y="361797"/>
                  </a:lnTo>
                  <a:lnTo>
                    <a:pt x="457417" y="248742"/>
                  </a:lnTo>
                  <a:lnTo>
                    <a:pt x="457520" y="243713"/>
                  </a:lnTo>
                  <a:lnTo>
                    <a:pt x="457622" y="238696"/>
                  </a:lnTo>
                  <a:lnTo>
                    <a:pt x="457707" y="234569"/>
                  </a:lnTo>
                  <a:lnTo>
                    <a:pt x="460339" y="215960"/>
                  </a:lnTo>
                  <a:lnTo>
                    <a:pt x="482447" y="178396"/>
                  </a:lnTo>
                  <a:lnTo>
                    <a:pt x="535089" y="152952"/>
                  </a:lnTo>
                  <a:lnTo>
                    <a:pt x="588216" y="144710"/>
                  </a:lnTo>
                  <a:lnTo>
                    <a:pt x="598030" y="143217"/>
                  </a:lnTo>
                  <a:lnTo>
                    <a:pt x="715357" y="143217"/>
                  </a:lnTo>
                  <a:lnTo>
                    <a:pt x="716127" y="138188"/>
                  </a:lnTo>
                  <a:lnTo>
                    <a:pt x="716206" y="129279"/>
                  </a:lnTo>
                  <a:lnTo>
                    <a:pt x="712985" y="121546"/>
                  </a:lnTo>
                  <a:lnTo>
                    <a:pt x="706938" y="115226"/>
                  </a:lnTo>
                  <a:lnTo>
                    <a:pt x="698538" y="110553"/>
                  </a:lnTo>
                  <a:lnTo>
                    <a:pt x="673254" y="103999"/>
                  </a:lnTo>
                  <a:lnTo>
                    <a:pt x="647026" y="99563"/>
                  </a:lnTo>
                  <a:lnTo>
                    <a:pt x="620799" y="97482"/>
                  </a:lnTo>
                  <a:close/>
                </a:path>
                <a:path w="819150" h="819150">
                  <a:moveTo>
                    <a:pt x="620649" y="206032"/>
                  </a:moveTo>
                  <a:lnTo>
                    <a:pt x="605574" y="206032"/>
                  </a:lnTo>
                  <a:lnTo>
                    <a:pt x="598030" y="208546"/>
                  </a:lnTo>
                  <a:lnTo>
                    <a:pt x="567991" y="217846"/>
                  </a:lnTo>
                  <a:lnTo>
                    <a:pt x="546201" y="233980"/>
                  </a:lnTo>
                  <a:lnTo>
                    <a:pt x="533704" y="255651"/>
                  </a:lnTo>
                  <a:lnTo>
                    <a:pt x="533361" y="256273"/>
                  </a:lnTo>
                  <a:lnTo>
                    <a:pt x="530186" y="283921"/>
                  </a:lnTo>
                  <a:lnTo>
                    <a:pt x="530186" y="361797"/>
                  </a:lnTo>
                  <a:lnTo>
                    <a:pt x="531952" y="371023"/>
                  </a:lnTo>
                  <a:lnTo>
                    <a:pt x="536779" y="379074"/>
                  </a:lnTo>
                  <a:lnTo>
                    <a:pt x="543961" y="384770"/>
                  </a:lnTo>
                  <a:lnTo>
                    <a:pt x="552792" y="386930"/>
                  </a:lnTo>
                  <a:lnTo>
                    <a:pt x="643255" y="386930"/>
                  </a:lnTo>
                  <a:lnTo>
                    <a:pt x="630694" y="434657"/>
                  </a:lnTo>
                  <a:lnTo>
                    <a:pt x="552792" y="434657"/>
                  </a:lnTo>
                  <a:lnTo>
                    <a:pt x="543608" y="436425"/>
                  </a:lnTo>
                  <a:lnTo>
                    <a:pt x="535836" y="441256"/>
                  </a:lnTo>
                  <a:lnTo>
                    <a:pt x="530891" y="448443"/>
                  </a:lnTo>
                  <a:lnTo>
                    <a:pt x="530186" y="457276"/>
                  </a:lnTo>
                  <a:lnTo>
                    <a:pt x="530186" y="771334"/>
                  </a:lnTo>
                  <a:lnTo>
                    <a:pt x="577926" y="771334"/>
                  </a:lnTo>
                  <a:lnTo>
                    <a:pt x="577926" y="482396"/>
                  </a:lnTo>
                  <a:lnTo>
                    <a:pt x="650798" y="482396"/>
                  </a:lnTo>
                  <a:lnTo>
                    <a:pt x="696023" y="369341"/>
                  </a:lnTo>
                  <a:lnTo>
                    <a:pt x="698538" y="361797"/>
                  </a:lnTo>
                  <a:lnTo>
                    <a:pt x="693508" y="346722"/>
                  </a:lnTo>
                  <a:lnTo>
                    <a:pt x="688479" y="341706"/>
                  </a:lnTo>
                  <a:lnTo>
                    <a:pt x="684714" y="339191"/>
                  </a:lnTo>
                  <a:lnTo>
                    <a:pt x="577926" y="339191"/>
                  </a:lnTo>
                  <a:lnTo>
                    <a:pt x="577926" y="283921"/>
                  </a:lnTo>
                  <a:lnTo>
                    <a:pt x="578750" y="276065"/>
                  </a:lnTo>
                  <a:lnTo>
                    <a:pt x="582637" y="268211"/>
                  </a:lnTo>
                  <a:lnTo>
                    <a:pt x="591703" y="261302"/>
                  </a:lnTo>
                  <a:lnTo>
                    <a:pt x="608076" y="256273"/>
                  </a:lnTo>
                  <a:lnTo>
                    <a:pt x="618134" y="256273"/>
                  </a:lnTo>
                  <a:lnTo>
                    <a:pt x="623163" y="253771"/>
                  </a:lnTo>
                  <a:lnTo>
                    <a:pt x="696023" y="253771"/>
                  </a:lnTo>
                  <a:lnTo>
                    <a:pt x="701052" y="248742"/>
                  </a:lnTo>
                  <a:lnTo>
                    <a:pt x="701052" y="243713"/>
                  </a:lnTo>
                  <a:lnTo>
                    <a:pt x="705562" y="211048"/>
                  </a:lnTo>
                  <a:lnTo>
                    <a:pt x="658342" y="211048"/>
                  </a:lnTo>
                  <a:lnTo>
                    <a:pt x="650329" y="209562"/>
                  </a:lnTo>
                  <a:lnTo>
                    <a:pt x="641390" y="208546"/>
                  </a:lnTo>
                  <a:lnTo>
                    <a:pt x="631483" y="207524"/>
                  </a:lnTo>
                  <a:lnTo>
                    <a:pt x="620649" y="206032"/>
                  </a:lnTo>
                  <a:close/>
                </a:path>
                <a:path w="819150" h="819150">
                  <a:moveTo>
                    <a:pt x="794297" y="47739"/>
                  </a:moveTo>
                  <a:lnTo>
                    <a:pt x="698538" y="47739"/>
                  </a:lnTo>
                  <a:lnTo>
                    <a:pt x="726881" y="53471"/>
                  </a:lnTo>
                  <a:lnTo>
                    <a:pt x="750047" y="69097"/>
                  </a:lnTo>
                  <a:lnTo>
                    <a:pt x="765676" y="92262"/>
                  </a:lnTo>
                  <a:lnTo>
                    <a:pt x="771410" y="120611"/>
                  </a:lnTo>
                  <a:lnTo>
                    <a:pt x="771410" y="700989"/>
                  </a:lnTo>
                  <a:lnTo>
                    <a:pt x="765676" y="729291"/>
                  </a:lnTo>
                  <a:lnTo>
                    <a:pt x="750047" y="752178"/>
                  </a:lnTo>
                  <a:lnTo>
                    <a:pt x="726881" y="767056"/>
                  </a:lnTo>
                  <a:lnTo>
                    <a:pt x="698538" y="771334"/>
                  </a:lnTo>
                  <a:lnTo>
                    <a:pt x="792536" y="771334"/>
                  </a:lnTo>
                  <a:lnTo>
                    <a:pt x="809491" y="747000"/>
                  </a:lnTo>
                  <a:lnTo>
                    <a:pt x="819150" y="700989"/>
                  </a:lnTo>
                  <a:lnTo>
                    <a:pt x="819150" y="120611"/>
                  </a:lnTo>
                  <a:lnTo>
                    <a:pt x="817205" y="100507"/>
                  </a:lnTo>
                  <a:lnTo>
                    <a:pt x="817114" y="99563"/>
                  </a:lnTo>
                  <a:lnTo>
                    <a:pt x="816993" y="98307"/>
                  </a:lnTo>
                  <a:lnTo>
                    <a:pt x="816913" y="97482"/>
                  </a:lnTo>
                  <a:lnTo>
                    <a:pt x="816834" y="96661"/>
                  </a:lnTo>
                  <a:lnTo>
                    <a:pt x="810042" y="74123"/>
                  </a:lnTo>
                  <a:lnTo>
                    <a:pt x="799010" y="53471"/>
                  </a:lnTo>
                  <a:lnTo>
                    <a:pt x="794297" y="47739"/>
                  </a:lnTo>
                  <a:close/>
                </a:path>
                <a:path w="819150" h="819150">
                  <a:moveTo>
                    <a:pt x="680948" y="336677"/>
                  </a:moveTo>
                  <a:lnTo>
                    <a:pt x="673404" y="339191"/>
                  </a:lnTo>
                  <a:lnTo>
                    <a:pt x="684714" y="339191"/>
                  </a:lnTo>
                  <a:lnTo>
                    <a:pt x="680948" y="336677"/>
                  </a:lnTo>
                  <a:close/>
                </a:path>
                <a:path w="819150" h="819150">
                  <a:moveTo>
                    <a:pt x="696023" y="253771"/>
                  </a:moveTo>
                  <a:lnTo>
                    <a:pt x="623163" y="253771"/>
                  </a:lnTo>
                  <a:lnTo>
                    <a:pt x="634391" y="254240"/>
                  </a:lnTo>
                  <a:lnTo>
                    <a:pt x="645147" y="255651"/>
                  </a:lnTo>
                  <a:lnTo>
                    <a:pt x="654960" y="258004"/>
                  </a:lnTo>
                  <a:lnTo>
                    <a:pt x="663359" y="261302"/>
                  </a:lnTo>
                  <a:lnTo>
                    <a:pt x="668388" y="261302"/>
                  </a:lnTo>
                  <a:lnTo>
                    <a:pt x="673417" y="263817"/>
                  </a:lnTo>
                  <a:lnTo>
                    <a:pt x="685977" y="263817"/>
                  </a:lnTo>
                  <a:lnTo>
                    <a:pt x="696023" y="253771"/>
                  </a:lnTo>
                  <a:close/>
                </a:path>
                <a:path w="819150" h="819150">
                  <a:moveTo>
                    <a:pt x="715357" y="143217"/>
                  </a:moveTo>
                  <a:lnTo>
                    <a:pt x="598030" y="143217"/>
                  </a:lnTo>
                  <a:lnTo>
                    <a:pt x="614992" y="143728"/>
                  </a:lnTo>
                  <a:lnTo>
                    <a:pt x="631952" y="145416"/>
                  </a:lnTo>
                  <a:lnTo>
                    <a:pt x="648911" y="148516"/>
                  </a:lnTo>
                  <a:lnTo>
                    <a:pt x="665873" y="153263"/>
                  </a:lnTo>
                  <a:lnTo>
                    <a:pt x="662103" y="184042"/>
                  </a:lnTo>
                  <a:lnTo>
                    <a:pt x="660221" y="198487"/>
                  </a:lnTo>
                  <a:lnTo>
                    <a:pt x="658342" y="211048"/>
                  </a:lnTo>
                  <a:lnTo>
                    <a:pt x="705562" y="211048"/>
                  </a:lnTo>
                  <a:lnTo>
                    <a:pt x="706938" y="201080"/>
                  </a:lnTo>
                  <a:lnTo>
                    <a:pt x="710471" y="175877"/>
                  </a:lnTo>
                  <a:lnTo>
                    <a:pt x="713063" y="158211"/>
                  </a:lnTo>
                  <a:lnTo>
                    <a:pt x="715279" y="143728"/>
                  </a:lnTo>
                  <a:lnTo>
                    <a:pt x="715357" y="143217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4" name="object 7"/>
            <p:cNvSpPr/>
            <p:nvPr/>
          </p:nvSpPr>
          <p:spPr>
            <a:xfrm>
              <a:off x="13107600" y="1085040"/>
              <a:ext cx="3753720" cy="1771200"/>
            </a:xfrm>
            <a:custGeom>
              <a:avLst/>
              <a:gdLst/>
              <a:ahLst/>
              <a:rect l="l" t="t" r="r" b="b"/>
              <a:pathLst>
                <a:path w="3754119" h="1771650">
                  <a:moveTo>
                    <a:pt x="1771650" y="884580"/>
                  </a:moveTo>
                  <a:lnTo>
                    <a:pt x="884555" y="0"/>
                  </a:lnTo>
                  <a:lnTo>
                    <a:pt x="0" y="884580"/>
                  </a:lnTo>
                  <a:lnTo>
                    <a:pt x="884555" y="1771650"/>
                  </a:lnTo>
                  <a:lnTo>
                    <a:pt x="1771650" y="884580"/>
                  </a:lnTo>
                  <a:close/>
                </a:path>
                <a:path w="3754119" h="1771650">
                  <a:moveTo>
                    <a:pt x="3754120" y="884580"/>
                  </a:moveTo>
                  <a:lnTo>
                    <a:pt x="2868295" y="0"/>
                  </a:lnTo>
                  <a:lnTo>
                    <a:pt x="1982470" y="884580"/>
                  </a:lnTo>
                  <a:lnTo>
                    <a:pt x="2868295" y="1771650"/>
                  </a:lnTo>
                  <a:lnTo>
                    <a:pt x="3754120" y="88458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5" name="object 8"/>
            <p:cNvSpPr/>
            <p:nvPr/>
          </p:nvSpPr>
          <p:spPr>
            <a:xfrm>
              <a:off x="13703040" y="1854000"/>
              <a:ext cx="143280" cy="429480"/>
            </a:xfrm>
            <a:custGeom>
              <a:avLst/>
              <a:gdLst/>
              <a:ahLst/>
              <a:rect l="l" t="t" r="r" b="b"/>
              <a:pathLst>
                <a:path w="143509" h="429894">
                  <a:moveTo>
                    <a:pt x="120523" y="0"/>
                  </a:moveTo>
                  <a:lnTo>
                    <a:pt x="25019" y="0"/>
                  </a:lnTo>
                  <a:lnTo>
                    <a:pt x="15805" y="1767"/>
                  </a:lnTo>
                  <a:lnTo>
                    <a:pt x="7794" y="6599"/>
                  </a:lnTo>
                  <a:lnTo>
                    <a:pt x="2141" y="13785"/>
                  </a:lnTo>
                  <a:lnTo>
                    <a:pt x="0" y="22618"/>
                  </a:lnTo>
                  <a:lnTo>
                    <a:pt x="0" y="407073"/>
                  </a:lnTo>
                  <a:lnTo>
                    <a:pt x="25019" y="429679"/>
                  </a:lnTo>
                  <a:lnTo>
                    <a:pt x="120523" y="429679"/>
                  </a:lnTo>
                  <a:lnTo>
                    <a:pt x="129716" y="427913"/>
                  </a:lnTo>
                  <a:lnTo>
                    <a:pt x="137493" y="423086"/>
                  </a:lnTo>
                  <a:lnTo>
                    <a:pt x="142436" y="415904"/>
                  </a:lnTo>
                  <a:lnTo>
                    <a:pt x="143129" y="407073"/>
                  </a:lnTo>
                  <a:lnTo>
                    <a:pt x="143129" y="381939"/>
                  </a:lnTo>
                  <a:lnTo>
                    <a:pt x="47625" y="381939"/>
                  </a:lnTo>
                  <a:lnTo>
                    <a:pt x="47625" y="47752"/>
                  </a:lnTo>
                  <a:lnTo>
                    <a:pt x="143129" y="47752"/>
                  </a:lnTo>
                  <a:lnTo>
                    <a:pt x="143129" y="22618"/>
                  </a:lnTo>
                  <a:lnTo>
                    <a:pt x="141432" y="13785"/>
                  </a:lnTo>
                  <a:lnTo>
                    <a:pt x="141364" y="13433"/>
                  </a:lnTo>
                  <a:lnTo>
                    <a:pt x="136540" y="5661"/>
                  </a:lnTo>
                  <a:lnTo>
                    <a:pt x="129359" y="712"/>
                  </a:lnTo>
                  <a:lnTo>
                    <a:pt x="120523" y="0"/>
                  </a:lnTo>
                  <a:close/>
                </a:path>
                <a:path w="143509" h="429894">
                  <a:moveTo>
                    <a:pt x="143129" y="47752"/>
                  </a:moveTo>
                  <a:lnTo>
                    <a:pt x="95377" y="47752"/>
                  </a:lnTo>
                  <a:lnTo>
                    <a:pt x="95377" y="381939"/>
                  </a:lnTo>
                  <a:lnTo>
                    <a:pt x="143129" y="381939"/>
                  </a:lnTo>
                  <a:lnTo>
                    <a:pt x="143129" y="4775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206" name="object 9" descr=""/>
            <p:cNvPicPr/>
            <p:nvPr/>
          </p:nvPicPr>
          <p:blipFill>
            <a:blip r:embed="rId1"/>
            <a:stretch/>
          </p:blipFill>
          <p:spPr>
            <a:xfrm>
              <a:off x="13703040" y="1660320"/>
              <a:ext cx="142920" cy="1429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07" name="object 10"/>
            <p:cNvSpPr/>
            <p:nvPr/>
          </p:nvSpPr>
          <p:spPr>
            <a:xfrm>
              <a:off x="13582440" y="1562400"/>
              <a:ext cx="818640" cy="818640"/>
            </a:xfrm>
            <a:custGeom>
              <a:avLst/>
              <a:gdLst/>
              <a:ahLst/>
              <a:rect l="l" t="t" r="r" b="b"/>
              <a:pathLst>
                <a:path w="819150" h="819150">
                  <a:moveTo>
                    <a:pt x="695960" y="439737"/>
                  </a:moveTo>
                  <a:lnTo>
                    <a:pt x="690118" y="397548"/>
                  </a:lnTo>
                  <a:lnTo>
                    <a:pt x="673303" y="359702"/>
                  </a:lnTo>
                  <a:lnTo>
                    <a:pt x="653884" y="336715"/>
                  </a:lnTo>
                  <a:lnTo>
                    <a:pt x="648208" y="330009"/>
                  </a:lnTo>
                  <a:lnTo>
                    <a:pt x="648208" y="439737"/>
                  </a:lnTo>
                  <a:lnTo>
                    <a:pt x="648208" y="673417"/>
                  </a:lnTo>
                  <a:lnTo>
                    <a:pt x="600456" y="673417"/>
                  </a:lnTo>
                  <a:lnTo>
                    <a:pt x="600456" y="482447"/>
                  </a:lnTo>
                  <a:lnTo>
                    <a:pt x="592963" y="445274"/>
                  </a:lnTo>
                  <a:lnTo>
                    <a:pt x="585851" y="434708"/>
                  </a:lnTo>
                  <a:lnTo>
                    <a:pt x="572528" y="414921"/>
                  </a:lnTo>
                  <a:lnTo>
                    <a:pt x="542213" y="394474"/>
                  </a:lnTo>
                  <a:lnTo>
                    <a:pt x="505079" y="386969"/>
                  </a:lnTo>
                  <a:lnTo>
                    <a:pt x="467868" y="394474"/>
                  </a:lnTo>
                  <a:lnTo>
                    <a:pt x="437515" y="414921"/>
                  </a:lnTo>
                  <a:lnTo>
                    <a:pt x="417068" y="445274"/>
                  </a:lnTo>
                  <a:lnTo>
                    <a:pt x="409575" y="482447"/>
                  </a:lnTo>
                  <a:lnTo>
                    <a:pt x="409575" y="673417"/>
                  </a:lnTo>
                  <a:lnTo>
                    <a:pt x="359283" y="673417"/>
                  </a:lnTo>
                  <a:lnTo>
                    <a:pt x="359283" y="339229"/>
                  </a:lnTo>
                  <a:lnTo>
                    <a:pt x="409575" y="339229"/>
                  </a:lnTo>
                  <a:lnTo>
                    <a:pt x="409575" y="361835"/>
                  </a:lnTo>
                  <a:lnTo>
                    <a:pt x="410502" y="368909"/>
                  </a:lnTo>
                  <a:lnTo>
                    <a:pt x="413321" y="375031"/>
                  </a:lnTo>
                  <a:lnTo>
                    <a:pt x="418033" y="380225"/>
                  </a:lnTo>
                  <a:lnTo>
                    <a:pt x="424688" y="384454"/>
                  </a:lnTo>
                  <a:lnTo>
                    <a:pt x="427101" y="384454"/>
                  </a:lnTo>
                  <a:lnTo>
                    <a:pt x="429641" y="386969"/>
                  </a:lnTo>
                  <a:lnTo>
                    <a:pt x="437134" y="386969"/>
                  </a:lnTo>
                  <a:lnTo>
                    <a:pt x="444754" y="384454"/>
                  </a:lnTo>
                  <a:lnTo>
                    <a:pt x="449707" y="379425"/>
                  </a:lnTo>
                  <a:lnTo>
                    <a:pt x="459740" y="366864"/>
                  </a:lnTo>
                  <a:lnTo>
                    <a:pt x="476580" y="353682"/>
                  </a:lnTo>
                  <a:lnTo>
                    <a:pt x="496227" y="344258"/>
                  </a:lnTo>
                  <a:lnTo>
                    <a:pt x="515353" y="339229"/>
                  </a:lnTo>
                  <a:lnTo>
                    <a:pt x="517753" y="338607"/>
                  </a:lnTo>
                  <a:lnTo>
                    <a:pt x="540258" y="336715"/>
                  </a:lnTo>
                  <a:lnTo>
                    <a:pt x="552831" y="336715"/>
                  </a:lnTo>
                  <a:lnTo>
                    <a:pt x="597357" y="352818"/>
                  </a:lnTo>
                  <a:lnTo>
                    <a:pt x="642239" y="406361"/>
                  </a:lnTo>
                  <a:lnTo>
                    <a:pt x="648208" y="439737"/>
                  </a:lnTo>
                  <a:lnTo>
                    <a:pt x="648208" y="330009"/>
                  </a:lnTo>
                  <a:lnTo>
                    <a:pt x="611085" y="304736"/>
                  </a:lnTo>
                  <a:lnTo>
                    <a:pt x="567817" y="291477"/>
                  </a:lnTo>
                  <a:lnTo>
                    <a:pt x="547382" y="289026"/>
                  </a:lnTo>
                  <a:lnTo>
                    <a:pt x="539623" y="289026"/>
                  </a:lnTo>
                  <a:lnTo>
                    <a:pt x="517715" y="290398"/>
                  </a:lnTo>
                  <a:lnTo>
                    <a:pt x="495935" y="294627"/>
                  </a:lnTo>
                  <a:lnTo>
                    <a:pt x="475564" y="301701"/>
                  </a:lnTo>
                  <a:lnTo>
                    <a:pt x="457327" y="311581"/>
                  </a:lnTo>
                  <a:lnTo>
                    <a:pt x="454088" y="303149"/>
                  </a:lnTo>
                  <a:lnTo>
                    <a:pt x="448513" y="296824"/>
                  </a:lnTo>
                  <a:lnTo>
                    <a:pt x="441045" y="292862"/>
                  </a:lnTo>
                  <a:lnTo>
                    <a:pt x="432181" y="291477"/>
                  </a:lnTo>
                  <a:lnTo>
                    <a:pt x="336677" y="291477"/>
                  </a:lnTo>
                  <a:lnTo>
                    <a:pt x="327431" y="293255"/>
                  </a:lnTo>
                  <a:lnTo>
                    <a:pt x="319379" y="298081"/>
                  </a:lnTo>
                  <a:lnTo>
                    <a:pt x="313690" y="305269"/>
                  </a:lnTo>
                  <a:lnTo>
                    <a:pt x="311531" y="314096"/>
                  </a:lnTo>
                  <a:lnTo>
                    <a:pt x="311531" y="698550"/>
                  </a:lnTo>
                  <a:lnTo>
                    <a:pt x="336677" y="721156"/>
                  </a:lnTo>
                  <a:lnTo>
                    <a:pt x="432181" y="721156"/>
                  </a:lnTo>
                  <a:lnTo>
                    <a:pt x="441413" y="719391"/>
                  </a:lnTo>
                  <a:lnTo>
                    <a:pt x="449465" y="714565"/>
                  </a:lnTo>
                  <a:lnTo>
                    <a:pt x="455155" y="707390"/>
                  </a:lnTo>
                  <a:lnTo>
                    <a:pt x="457327" y="698550"/>
                  </a:lnTo>
                  <a:lnTo>
                    <a:pt x="457327" y="673417"/>
                  </a:lnTo>
                  <a:lnTo>
                    <a:pt x="457327" y="482447"/>
                  </a:lnTo>
                  <a:lnTo>
                    <a:pt x="461251" y="463334"/>
                  </a:lnTo>
                  <a:lnTo>
                    <a:pt x="471766" y="448221"/>
                  </a:lnTo>
                  <a:lnTo>
                    <a:pt x="487006" y="438289"/>
                  </a:lnTo>
                  <a:lnTo>
                    <a:pt x="505079" y="434708"/>
                  </a:lnTo>
                  <a:lnTo>
                    <a:pt x="524154" y="438645"/>
                  </a:lnTo>
                  <a:lnTo>
                    <a:pt x="539280" y="449160"/>
                  </a:lnTo>
                  <a:lnTo>
                    <a:pt x="549236" y="464400"/>
                  </a:lnTo>
                  <a:lnTo>
                    <a:pt x="552831" y="482447"/>
                  </a:lnTo>
                  <a:lnTo>
                    <a:pt x="552831" y="698550"/>
                  </a:lnTo>
                  <a:lnTo>
                    <a:pt x="554520" y="707390"/>
                  </a:lnTo>
                  <a:lnTo>
                    <a:pt x="554583" y="707745"/>
                  </a:lnTo>
                  <a:lnTo>
                    <a:pt x="559409" y="715518"/>
                  </a:lnTo>
                  <a:lnTo>
                    <a:pt x="566597" y="720458"/>
                  </a:lnTo>
                  <a:lnTo>
                    <a:pt x="575437" y="721156"/>
                  </a:lnTo>
                  <a:lnTo>
                    <a:pt x="673354" y="721156"/>
                  </a:lnTo>
                  <a:lnTo>
                    <a:pt x="682536" y="719391"/>
                  </a:lnTo>
                  <a:lnTo>
                    <a:pt x="690321" y="714565"/>
                  </a:lnTo>
                  <a:lnTo>
                    <a:pt x="695261" y="707390"/>
                  </a:lnTo>
                  <a:lnTo>
                    <a:pt x="695960" y="698550"/>
                  </a:lnTo>
                  <a:lnTo>
                    <a:pt x="695960" y="673417"/>
                  </a:lnTo>
                  <a:lnTo>
                    <a:pt x="695960" y="439737"/>
                  </a:lnTo>
                  <a:close/>
                </a:path>
                <a:path w="819150" h="819150">
                  <a:moveTo>
                    <a:pt x="819150" y="123126"/>
                  </a:moveTo>
                  <a:lnTo>
                    <a:pt x="809447" y="76695"/>
                  </a:lnTo>
                  <a:lnTo>
                    <a:pt x="789686" y="47752"/>
                  </a:lnTo>
                  <a:lnTo>
                    <a:pt x="783031" y="38023"/>
                  </a:lnTo>
                  <a:lnTo>
                    <a:pt x="768858" y="28295"/>
                  </a:lnTo>
                  <a:lnTo>
                    <a:pt x="768858" y="123126"/>
                  </a:lnTo>
                  <a:lnTo>
                    <a:pt x="768858" y="698550"/>
                  </a:lnTo>
                  <a:lnTo>
                    <a:pt x="763117" y="726897"/>
                  </a:lnTo>
                  <a:lnTo>
                    <a:pt x="747496" y="750062"/>
                  </a:lnTo>
                  <a:lnTo>
                    <a:pt x="724331" y="765683"/>
                  </a:lnTo>
                  <a:lnTo>
                    <a:pt x="695960" y="771410"/>
                  </a:lnTo>
                  <a:lnTo>
                    <a:pt x="120650" y="771410"/>
                  </a:lnTo>
                  <a:lnTo>
                    <a:pt x="92265" y="765683"/>
                  </a:lnTo>
                  <a:lnTo>
                    <a:pt x="69100" y="750062"/>
                  </a:lnTo>
                  <a:lnTo>
                    <a:pt x="53479" y="726897"/>
                  </a:lnTo>
                  <a:lnTo>
                    <a:pt x="47752" y="698550"/>
                  </a:lnTo>
                  <a:lnTo>
                    <a:pt x="47752" y="123126"/>
                  </a:lnTo>
                  <a:lnTo>
                    <a:pt x="53479" y="94754"/>
                  </a:lnTo>
                  <a:lnTo>
                    <a:pt x="69100" y="71310"/>
                  </a:lnTo>
                  <a:lnTo>
                    <a:pt x="92265" y="54940"/>
                  </a:lnTo>
                  <a:lnTo>
                    <a:pt x="120650" y="47752"/>
                  </a:lnTo>
                  <a:lnTo>
                    <a:pt x="695960" y="47752"/>
                  </a:lnTo>
                  <a:lnTo>
                    <a:pt x="724331" y="53530"/>
                  </a:lnTo>
                  <a:lnTo>
                    <a:pt x="747496" y="69430"/>
                  </a:lnTo>
                  <a:lnTo>
                    <a:pt x="763117" y="93332"/>
                  </a:lnTo>
                  <a:lnTo>
                    <a:pt x="768858" y="123126"/>
                  </a:lnTo>
                  <a:lnTo>
                    <a:pt x="768858" y="28295"/>
                  </a:lnTo>
                  <a:lnTo>
                    <a:pt x="743864" y="11125"/>
                  </a:lnTo>
                  <a:lnTo>
                    <a:pt x="695960" y="0"/>
                  </a:lnTo>
                  <a:lnTo>
                    <a:pt x="120650" y="0"/>
                  </a:lnTo>
                  <a:lnTo>
                    <a:pt x="74193" y="9702"/>
                  </a:lnTo>
                  <a:lnTo>
                    <a:pt x="35788" y="36131"/>
                  </a:lnTo>
                  <a:lnTo>
                    <a:pt x="9652" y="75272"/>
                  </a:lnTo>
                  <a:lnTo>
                    <a:pt x="0" y="123126"/>
                  </a:lnTo>
                  <a:lnTo>
                    <a:pt x="0" y="698550"/>
                  </a:lnTo>
                  <a:lnTo>
                    <a:pt x="9652" y="744956"/>
                  </a:lnTo>
                  <a:lnTo>
                    <a:pt x="35788" y="783348"/>
                  </a:lnTo>
                  <a:lnTo>
                    <a:pt x="74193" y="809498"/>
                  </a:lnTo>
                  <a:lnTo>
                    <a:pt x="120650" y="819150"/>
                  </a:lnTo>
                  <a:lnTo>
                    <a:pt x="695960" y="819150"/>
                  </a:lnTo>
                  <a:lnTo>
                    <a:pt x="742442" y="809498"/>
                  </a:lnTo>
                  <a:lnTo>
                    <a:pt x="781126" y="783348"/>
                  </a:lnTo>
                  <a:lnTo>
                    <a:pt x="789482" y="771410"/>
                  </a:lnTo>
                  <a:lnTo>
                    <a:pt x="808024" y="744956"/>
                  </a:lnTo>
                  <a:lnTo>
                    <a:pt x="819150" y="698550"/>
                  </a:lnTo>
                  <a:lnTo>
                    <a:pt x="819150" y="12312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8" name="object 11"/>
            <p:cNvSpPr/>
            <p:nvPr/>
          </p:nvSpPr>
          <p:spPr>
            <a:xfrm>
              <a:off x="11125080" y="1085040"/>
              <a:ext cx="1771200" cy="1771200"/>
            </a:xfrm>
            <a:custGeom>
              <a:avLst/>
              <a:gdLst/>
              <a:ahLst/>
              <a:rect l="l" t="t" r="r" b="b"/>
              <a:pathLst>
                <a:path w="1771650" h="1771650">
                  <a:moveTo>
                    <a:pt x="887082" y="0"/>
                  </a:moveTo>
                  <a:lnTo>
                    <a:pt x="0" y="884580"/>
                  </a:lnTo>
                  <a:lnTo>
                    <a:pt x="887082" y="1771650"/>
                  </a:lnTo>
                  <a:lnTo>
                    <a:pt x="1771599" y="884580"/>
                  </a:lnTo>
                  <a:lnTo>
                    <a:pt x="887082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9" name="object 12"/>
            <p:cNvSpPr/>
            <p:nvPr/>
          </p:nvSpPr>
          <p:spPr>
            <a:xfrm>
              <a:off x="11604960" y="1562400"/>
              <a:ext cx="818640" cy="818640"/>
            </a:xfrm>
            <a:custGeom>
              <a:avLst/>
              <a:gdLst/>
              <a:ahLst/>
              <a:rect l="l" t="t" r="r" b="b"/>
              <a:pathLst>
                <a:path w="819150" h="819150">
                  <a:moveTo>
                    <a:pt x="577926" y="409536"/>
                  </a:moveTo>
                  <a:lnTo>
                    <a:pt x="571906" y="364794"/>
                  </a:lnTo>
                  <a:lnTo>
                    <a:pt x="554926" y="324586"/>
                  </a:lnTo>
                  <a:lnTo>
                    <a:pt x="530186" y="292557"/>
                  </a:lnTo>
                  <a:lnTo>
                    <a:pt x="530186" y="409536"/>
                  </a:lnTo>
                  <a:lnTo>
                    <a:pt x="520877" y="455942"/>
                  </a:lnTo>
                  <a:lnTo>
                    <a:pt x="495312" y="494334"/>
                  </a:lnTo>
                  <a:lnTo>
                    <a:pt x="457034" y="520484"/>
                  </a:lnTo>
                  <a:lnTo>
                    <a:pt x="409575" y="530136"/>
                  </a:lnTo>
                  <a:lnTo>
                    <a:pt x="363156" y="520839"/>
                  </a:lnTo>
                  <a:lnTo>
                    <a:pt x="324764" y="495287"/>
                  </a:lnTo>
                  <a:lnTo>
                    <a:pt x="298615" y="457009"/>
                  </a:lnTo>
                  <a:lnTo>
                    <a:pt x="288963" y="409536"/>
                  </a:lnTo>
                  <a:lnTo>
                    <a:pt x="298196" y="363537"/>
                  </a:lnTo>
                  <a:lnTo>
                    <a:pt x="298259" y="363181"/>
                  </a:lnTo>
                  <a:lnTo>
                    <a:pt x="323824" y="325069"/>
                  </a:lnTo>
                  <a:lnTo>
                    <a:pt x="362102" y="299669"/>
                  </a:lnTo>
                  <a:lnTo>
                    <a:pt x="409575" y="291452"/>
                  </a:lnTo>
                  <a:lnTo>
                    <a:pt x="455980" y="300723"/>
                  </a:lnTo>
                  <a:lnTo>
                    <a:pt x="494372" y="326009"/>
                  </a:lnTo>
                  <a:lnTo>
                    <a:pt x="520522" y="363537"/>
                  </a:lnTo>
                  <a:lnTo>
                    <a:pt x="530186" y="409536"/>
                  </a:lnTo>
                  <a:lnTo>
                    <a:pt x="530186" y="292557"/>
                  </a:lnTo>
                  <a:lnTo>
                    <a:pt x="494538" y="264185"/>
                  </a:lnTo>
                  <a:lnTo>
                    <a:pt x="454317" y="247218"/>
                  </a:lnTo>
                  <a:lnTo>
                    <a:pt x="409575" y="241198"/>
                  </a:lnTo>
                  <a:lnTo>
                    <a:pt x="364820" y="247218"/>
                  </a:lnTo>
                  <a:lnTo>
                    <a:pt x="324599" y="264185"/>
                  </a:lnTo>
                  <a:lnTo>
                    <a:pt x="290525" y="290512"/>
                  </a:lnTo>
                  <a:lnTo>
                    <a:pt x="264198" y="324586"/>
                  </a:lnTo>
                  <a:lnTo>
                    <a:pt x="247218" y="364794"/>
                  </a:lnTo>
                  <a:lnTo>
                    <a:pt x="241211" y="409536"/>
                  </a:lnTo>
                  <a:lnTo>
                    <a:pt x="247218" y="454291"/>
                  </a:lnTo>
                  <a:lnTo>
                    <a:pt x="264121" y="494334"/>
                  </a:lnTo>
                  <a:lnTo>
                    <a:pt x="290525" y="528574"/>
                  </a:lnTo>
                  <a:lnTo>
                    <a:pt x="324599" y="554901"/>
                  </a:lnTo>
                  <a:lnTo>
                    <a:pt x="364820" y="571868"/>
                  </a:lnTo>
                  <a:lnTo>
                    <a:pt x="409575" y="577875"/>
                  </a:lnTo>
                  <a:lnTo>
                    <a:pt x="454317" y="571868"/>
                  </a:lnTo>
                  <a:lnTo>
                    <a:pt x="494538" y="554901"/>
                  </a:lnTo>
                  <a:lnTo>
                    <a:pt x="526580" y="530136"/>
                  </a:lnTo>
                  <a:lnTo>
                    <a:pt x="528612" y="528574"/>
                  </a:lnTo>
                  <a:lnTo>
                    <a:pt x="554926" y="494499"/>
                  </a:lnTo>
                  <a:lnTo>
                    <a:pt x="571906" y="454291"/>
                  </a:lnTo>
                  <a:lnTo>
                    <a:pt x="577926" y="409536"/>
                  </a:lnTo>
                  <a:close/>
                </a:path>
                <a:path w="819150" h="819150">
                  <a:moveTo>
                    <a:pt x="723658" y="218592"/>
                  </a:moveTo>
                  <a:lnTo>
                    <a:pt x="713955" y="172199"/>
                  </a:lnTo>
                  <a:lnTo>
                    <a:pt x="695756" y="145732"/>
                  </a:lnTo>
                  <a:lnTo>
                    <a:pt x="687539" y="133794"/>
                  </a:lnTo>
                  <a:lnTo>
                    <a:pt x="673404" y="124371"/>
                  </a:lnTo>
                  <a:lnTo>
                    <a:pt x="673404" y="218592"/>
                  </a:lnTo>
                  <a:lnTo>
                    <a:pt x="673404" y="602996"/>
                  </a:lnTo>
                  <a:lnTo>
                    <a:pt x="667664" y="631355"/>
                  </a:lnTo>
                  <a:lnTo>
                    <a:pt x="652043" y="654519"/>
                  </a:lnTo>
                  <a:lnTo>
                    <a:pt x="628878" y="670140"/>
                  </a:lnTo>
                  <a:lnTo>
                    <a:pt x="600532" y="675868"/>
                  </a:lnTo>
                  <a:lnTo>
                    <a:pt x="216090" y="675868"/>
                  </a:lnTo>
                  <a:lnTo>
                    <a:pt x="187731" y="670140"/>
                  </a:lnTo>
                  <a:lnTo>
                    <a:pt x="164566" y="654519"/>
                  </a:lnTo>
                  <a:lnTo>
                    <a:pt x="148945" y="631355"/>
                  </a:lnTo>
                  <a:lnTo>
                    <a:pt x="143217" y="602996"/>
                  </a:lnTo>
                  <a:lnTo>
                    <a:pt x="143217" y="218592"/>
                  </a:lnTo>
                  <a:lnTo>
                    <a:pt x="148945" y="190258"/>
                  </a:lnTo>
                  <a:lnTo>
                    <a:pt x="164566" y="167093"/>
                  </a:lnTo>
                  <a:lnTo>
                    <a:pt x="187731" y="151472"/>
                  </a:lnTo>
                  <a:lnTo>
                    <a:pt x="216090" y="145732"/>
                  </a:lnTo>
                  <a:lnTo>
                    <a:pt x="600532" y="145732"/>
                  </a:lnTo>
                  <a:lnTo>
                    <a:pt x="628878" y="151472"/>
                  </a:lnTo>
                  <a:lnTo>
                    <a:pt x="652043" y="167093"/>
                  </a:lnTo>
                  <a:lnTo>
                    <a:pt x="667664" y="190258"/>
                  </a:lnTo>
                  <a:lnTo>
                    <a:pt x="673404" y="218592"/>
                  </a:lnTo>
                  <a:lnTo>
                    <a:pt x="673404" y="124371"/>
                  </a:lnTo>
                  <a:lnTo>
                    <a:pt x="648385" y="107657"/>
                  </a:lnTo>
                  <a:lnTo>
                    <a:pt x="600532" y="97993"/>
                  </a:lnTo>
                  <a:lnTo>
                    <a:pt x="216090" y="97993"/>
                  </a:lnTo>
                  <a:lnTo>
                    <a:pt x="169672" y="107657"/>
                  </a:lnTo>
                  <a:lnTo>
                    <a:pt x="131279" y="133794"/>
                  </a:lnTo>
                  <a:lnTo>
                    <a:pt x="105130" y="172199"/>
                  </a:lnTo>
                  <a:lnTo>
                    <a:pt x="95478" y="218592"/>
                  </a:lnTo>
                  <a:lnTo>
                    <a:pt x="95478" y="602996"/>
                  </a:lnTo>
                  <a:lnTo>
                    <a:pt x="105130" y="649401"/>
                  </a:lnTo>
                  <a:lnTo>
                    <a:pt x="131279" y="687793"/>
                  </a:lnTo>
                  <a:lnTo>
                    <a:pt x="169672" y="713943"/>
                  </a:lnTo>
                  <a:lnTo>
                    <a:pt x="216090" y="723595"/>
                  </a:lnTo>
                  <a:lnTo>
                    <a:pt x="600532" y="723595"/>
                  </a:lnTo>
                  <a:lnTo>
                    <a:pt x="646976" y="713943"/>
                  </a:lnTo>
                  <a:lnTo>
                    <a:pt x="685647" y="687793"/>
                  </a:lnTo>
                  <a:lnTo>
                    <a:pt x="712546" y="649401"/>
                  </a:lnTo>
                  <a:lnTo>
                    <a:pt x="723658" y="602996"/>
                  </a:lnTo>
                  <a:lnTo>
                    <a:pt x="723658" y="218592"/>
                  </a:lnTo>
                  <a:close/>
                </a:path>
                <a:path w="819150" h="819150">
                  <a:moveTo>
                    <a:pt x="819150" y="120611"/>
                  </a:moveTo>
                  <a:lnTo>
                    <a:pt x="809840" y="74206"/>
                  </a:lnTo>
                  <a:lnTo>
                    <a:pt x="792226" y="47739"/>
                  </a:lnTo>
                  <a:lnTo>
                    <a:pt x="784275" y="35814"/>
                  </a:lnTo>
                  <a:lnTo>
                    <a:pt x="771398" y="27025"/>
                  </a:lnTo>
                  <a:lnTo>
                    <a:pt x="771398" y="120611"/>
                  </a:lnTo>
                  <a:lnTo>
                    <a:pt x="771398" y="700989"/>
                  </a:lnTo>
                  <a:lnTo>
                    <a:pt x="765657" y="729297"/>
                  </a:lnTo>
                  <a:lnTo>
                    <a:pt x="750036" y="752182"/>
                  </a:lnTo>
                  <a:lnTo>
                    <a:pt x="726871" y="767067"/>
                  </a:lnTo>
                  <a:lnTo>
                    <a:pt x="698538" y="771334"/>
                  </a:lnTo>
                  <a:lnTo>
                    <a:pt x="120611" y="771334"/>
                  </a:lnTo>
                  <a:lnTo>
                    <a:pt x="92252" y="765644"/>
                  </a:lnTo>
                  <a:lnTo>
                    <a:pt x="69088" y="750303"/>
                  </a:lnTo>
                  <a:lnTo>
                    <a:pt x="53467" y="727887"/>
                  </a:lnTo>
                  <a:lnTo>
                    <a:pt x="47739" y="700989"/>
                  </a:lnTo>
                  <a:lnTo>
                    <a:pt x="47739" y="120611"/>
                  </a:lnTo>
                  <a:lnTo>
                    <a:pt x="53467" y="92265"/>
                  </a:lnTo>
                  <a:lnTo>
                    <a:pt x="69088" y="69100"/>
                  </a:lnTo>
                  <a:lnTo>
                    <a:pt x="92252" y="53479"/>
                  </a:lnTo>
                  <a:lnTo>
                    <a:pt x="120611" y="47739"/>
                  </a:lnTo>
                  <a:lnTo>
                    <a:pt x="698538" y="47739"/>
                  </a:lnTo>
                  <a:lnTo>
                    <a:pt x="726871" y="53479"/>
                  </a:lnTo>
                  <a:lnTo>
                    <a:pt x="750036" y="69100"/>
                  </a:lnTo>
                  <a:lnTo>
                    <a:pt x="765657" y="92265"/>
                  </a:lnTo>
                  <a:lnTo>
                    <a:pt x="771398" y="120611"/>
                  </a:lnTo>
                  <a:lnTo>
                    <a:pt x="771398" y="27025"/>
                  </a:lnTo>
                  <a:lnTo>
                    <a:pt x="745998" y="9664"/>
                  </a:lnTo>
                  <a:lnTo>
                    <a:pt x="698538" y="0"/>
                  </a:lnTo>
                  <a:lnTo>
                    <a:pt x="120611" y="0"/>
                  </a:lnTo>
                  <a:lnTo>
                    <a:pt x="74193" y="9309"/>
                  </a:lnTo>
                  <a:lnTo>
                    <a:pt x="35801" y="34874"/>
                  </a:lnTo>
                  <a:lnTo>
                    <a:pt x="9652" y="73152"/>
                  </a:lnTo>
                  <a:lnTo>
                    <a:pt x="0" y="120611"/>
                  </a:lnTo>
                  <a:lnTo>
                    <a:pt x="0" y="700989"/>
                  </a:lnTo>
                  <a:lnTo>
                    <a:pt x="9220" y="747001"/>
                  </a:lnTo>
                  <a:lnTo>
                    <a:pt x="34848" y="785482"/>
                  </a:lnTo>
                  <a:lnTo>
                    <a:pt x="73139" y="810882"/>
                  </a:lnTo>
                  <a:lnTo>
                    <a:pt x="120611" y="819073"/>
                  </a:lnTo>
                  <a:lnTo>
                    <a:pt x="698538" y="819073"/>
                  </a:lnTo>
                  <a:lnTo>
                    <a:pt x="744943" y="809815"/>
                  </a:lnTo>
                  <a:lnTo>
                    <a:pt x="783336" y="784529"/>
                  </a:lnTo>
                  <a:lnTo>
                    <a:pt x="809485" y="747001"/>
                  </a:lnTo>
                  <a:lnTo>
                    <a:pt x="819150" y="700989"/>
                  </a:lnTo>
                  <a:lnTo>
                    <a:pt x="819150" y="120611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210" name="object 13" descr=""/>
            <p:cNvPicPr/>
            <p:nvPr/>
          </p:nvPicPr>
          <p:blipFill>
            <a:blip r:embed="rId2"/>
            <a:stretch/>
          </p:blipFill>
          <p:spPr>
            <a:xfrm>
              <a:off x="12135240" y="1756080"/>
              <a:ext cx="95040" cy="975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11" name="object 14"/>
            <p:cNvSpPr/>
            <p:nvPr/>
          </p:nvSpPr>
          <p:spPr>
            <a:xfrm>
              <a:off x="15647040" y="1635120"/>
              <a:ext cx="657000" cy="671400"/>
            </a:xfrm>
            <a:custGeom>
              <a:avLst/>
              <a:gdLst/>
              <a:ahLst/>
              <a:rect l="l" t="t" r="r" b="b"/>
              <a:pathLst>
                <a:path w="657225" h="671830">
                  <a:moveTo>
                    <a:pt x="195707" y="0"/>
                  </a:moveTo>
                  <a:lnTo>
                    <a:pt x="0" y="0"/>
                  </a:lnTo>
                  <a:lnTo>
                    <a:pt x="256667" y="373341"/>
                  </a:lnTo>
                  <a:lnTo>
                    <a:pt x="0" y="671512"/>
                  </a:lnTo>
                  <a:lnTo>
                    <a:pt x="58039" y="671512"/>
                  </a:lnTo>
                  <a:lnTo>
                    <a:pt x="282321" y="410794"/>
                  </a:lnTo>
                  <a:lnTo>
                    <a:pt x="335661" y="410794"/>
                  </a:lnTo>
                  <a:lnTo>
                    <a:pt x="78867" y="43637"/>
                  </a:lnTo>
                  <a:lnTo>
                    <a:pt x="225696" y="43637"/>
                  </a:lnTo>
                  <a:lnTo>
                    <a:pt x="195707" y="0"/>
                  </a:lnTo>
                  <a:close/>
                </a:path>
                <a:path w="657225" h="671830">
                  <a:moveTo>
                    <a:pt x="335661" y="410794"/>
                  </a:moveTo>
                  <a:lnTo>
                    <a:pt x="282321" y="410794"/>
                  </a:lnTo>
                  <a:lnTo>
                    <a:pt x="461518" y="671512"/>
                  </a:lnTo>
                  <a:lnTo>
                    <a:pt x="657225" y="671512"/>
                  </a:lnTo>
                  <a:lnTo>
                    <a:pt x="628598" y="629856"/>
                  </a:lnTo>
                  <a:lnTo>
                    <a:pt x="488823" y="629856"/>
                  </a:lnTo>
                  <a:lnTo>
                    <a:pt x="335661" y="410794"/>
                  </a:lnTo>
                  <a:close/>
                </a:path>
                <a:path w="657225" h="671830">
                  <a:moveTo>
                    <a:pt x="225696" y="43637"/>
                  </a:moveTo>
                  <a:lnTo>
                    <a:pt x="168021" y="43637"/>
                  </a:lnTo>
                  <a:lnTo>
                    <a:pt x="577850" y="629856"/>
                  </a:lnTo>
                  <a:lnTo>
                    <a:pt x="628598" y="629856"/>
                  </a:lnTo>
                  <a:lnTo>
                    <a:pt x="391160" y="284340"/>
                  </a:lnTo>
                  <a:lnTo>
                    <a:pt x="423394" y="246888"/>
                  </a:lnTo>
                  <a:lnTo>
                    <a:pt x="365379" y="246888"/>
                  </a:lnTo>
                  <a:lnTo>
                    <a:pt x="225696" y="43637"/>
                  </a:lnTo>
                  <a:close/>
                </a:path>
                <a:path w="657225" h="671830">
                  <a:moveTo>
                    <a:pt x="635889" y="0"/>
                  </a:moveTo>
                  <a:lnTo>
                    <a:pt x="577850" y="0"/>
                  </a:lnTo>
                  <a:lnTo>
                    <a:pt x="365379" y="246888"/>
                  </a:lnTo>
                  <a:lnTo>
                    <a:pt x="423394" y="246888"/>
                  </a:lnTo>
                  <a:lnTo>
                    <a:pt x="635889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12" name="PlaceHolder 1"/>
          <p:cNvSpPr>
            <a:spLocks noGrp="1"/>
          </p:cNvSpPr>
          <p:nvPr>
            <p:ph type="title"/>
          </p:nvPr>
        </p:nvSpPr>
        <p:spPr>
          <a:xfrm>
            <a:off x="2247840" y="1799280"/>
            <a:ext cx="6071400" cy="399024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IN" sz="13050" spc="364" strike="noStrike">
                <a:solidFill>
                  <a:srgbClr val="ffffff"/>
                </a:solidFill>
                <a:latin typeface="Cambria"/>
              </a:rPr>
              <a:t>Thanks!</a:t>
            </a:r>
            <a:endParaRPr b="0" lang="en-IN" sz="13050" spc="-1" strike="noStrike">
              <a:latin typeface="Calibri"/>
            </a:endParaRPr>
          </a:p>
        </p:txBody>
      </p:sp>
      <p:sp>
        <p:nvSpPr>
          <p:cNvPr id="213" name="object 16"/>
          <p:cNvSpPr/>
          <p:nvPr/>
        </p:nvSpPr>
        <p:spPr>
          <a:xfrm>
            <a:off x="2738880" y="4456080"/>
            <a:ext cx="5105520" cy="423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6160" bIns="0" anchor="t">
            <a:spAutoFit/>
          </a:bodyPr>
          <a:p>
            <a:pPr marL="12600" algn="ctr">
              <a:lnSpc>
                <a:spcPts val="5250"/>
              </a:lnSpc>
              <a:spcBef>
                <a:spcPts val="1151"/>
              </a:spcBef>
              <a:buNone/>
            </a:pPr>
            <a:r>
              <a:rPr b="0" lang="en-IN" sz="5250" spc="497" strike="noStrike">
                <a:solidFill>
                  <a:srgbClr val="ffffff"/>
                </a:solidFill>
                <a:latin typeface="Cambria"/>
              </a:rPr>
              <a:t>Do</a:t>
            </a:r>
            <a:r>
              <a:rPr b="0" lang="en-IN" sz="5250" spc="43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250" spc="194" strike="noStrike">
                <a:solidFill>
                  <a:srgbClr val="ffffff"/>
                </a:solidFill>
                <a:latin typeface="Cambria"/>
              </a:rPr>
              <a:t>you</a:t>
            </a:r>
            <a:r>
              <a:rPr b="0" lang="en-IN" sz="5250" spc="18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250" spc="123" strike="noStrike">
                <a:solidFill>
                  <a:srgbClr val="ffffff"/>
                </a:solidFill>
                <a:latin typeface="Cambria"/>
              </a:rPr>
              <a:t>have</a:t>
            </a:r>
            <a:r>
              <a:rPr b="0" lang="en-IN" sz="5250" spc="18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250" spc="134" strike="noStrike">
                <a:solidFill>
                  <a:srgbClr val="ffffff"/>
                </a:solidFill>
                <a:latin typeface="Cambria"/>
              </a:rPr>
              <a:t>any </a:t>
            </a:r>
            <a:r>
              <a:rPr b="0" lang="en-IN" sz="5250" spc="168" strike="noStrike">
                <a:solidFill>
                  <a:srgbClr val="ffffff"/>
                </a:solidFill>
                <a:latin typeface="Cambria"/>
              </a:rPr>
              <a:t>questions?</a:t>
            </a:r>
            <a:endParaRPr b="0" lang="en-IN" sz="5250" spc="-1" strike="noStrike">
              <a:latin typeface="Arial"/>
            </a:endParaRPr>
          </a:p>
          <a:p>
            <a:pPr marL="2520" algn="ctr">
              <a:lnSpc>
                <a:spcPts val="3365"/>
              </a:lnSpc>
              <a:spcBef>
                <a:spcPts val="3526"/>
              </a:spcBef>
              <a:buNone/>
            </a:pPr>
            <a:r>
              <a:rPr b="0" lang="en-IN" sz="3050" spc="103" strike="noStrike" u="sng">
                <a:solidFill>
                  <a:srgbClr val="ffffff"/>
                </a:solidFill>
                <a:uFillTx/>
                <a:latin typeface="Tahoma"/>
                <a:hlinkClick r:id="rId3"/>
              </a:rPr>
              <a:t>youremail@email.com</a:t>
            </a:r>
            <a:endParaRPr b="0" lang="en-IN" sz="3050" spc="-1" strike="noStrike">
              <a:latin typeface="Arial"/>
            </a:endParaRPr>
          </a:p>
          <a:p>
            <a:pPr marL="1800" algn="ctr">
              <a:lnSpc>
                <a:spcPts val="3076"/>
              </a:lnSpc>
              <a:buNone/>
            </a:pPr>
            <a:r>
              <a:rPr b="0" lang="en-IN" sz="3050" spc="-106" strike="noStrike">
                <a:solidFill>
                  <a:srgbClr val="ffffff"/>
                </a:solidFill>
                <a:latin typeface="Tahoma"/>
              </a:rPr>
              <a:t>+91</a:t>
            </a:r>
            <a:r>
              <a:rPr b="0" lang="en-IN" sz="305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50" spc="77" strike="noStrike">
                <a:solidFill>
                  <a:srgbClr val="ffffff"/>
                </a:solidFill>
                <a:latin typeface="Tahoma"/>
              </a:rPr>
              <a:t>620</a:t>
            </a:r>
            <a:r>
              <a:rPr b="0" lang="en-IN" sz="305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50" spc="77" strike="noStrike">
                <a:solidFill>
                  <a:srgbClr val="ffffff"/>
                </a:solidFill>
                <a:latin typeface="Tahoma"/>
              </a:rPr>
              <a:t>000</a:t>
            </a:r>
            <a:r>
              <a:rPr b="0" lang="en-IN" sz="305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50" spc="52" strike="noStrike">
                <a:solidFill>
                  <a:srgbClr val="ffffff"/>
                </a:solidFill>
                <a:latin typeface="Tahoma"/>
              </a:rPr>
              <a:t>838</a:t>
            </a:r>
            <a:endParaRPr b="0" lang="en-IN" sz="3050" spc="-1" strike="noStrike">
              <a:latin typeface="Arial"/>
            </a:endParaRPr>
          </a:p>
          <a:p>
            <a:pPr marL="488160" algn="ctr">
              <a:lnSpc>
                <a:spcPts val="3081"/>
              </a:lnSpc>
              <a:spcBef>
                <a:spcPts val="295"/>
              </a:spcBef>
              <a:buNone/>
            </a:pPr>
            <a:r>
              <a:rPr b="0" lang="en-IN" sz="3050" spc="89" strike="noStrike" u="sng">
                <a:solidFill>
                  <a:srgbClr val="ffffff"/>
                </a:solidFill>
                <a:uFillTx/>
                <a:latin typeface="Tahoma"/>
                <a:hlinkClick r:id="rId4"/>
              </a:rPr>
              <a:t>www.yourwebsite.com</a:t>
            </a:r>
            <a:r>
              <a:rPr b="0" lang="en-IN" sz="3050" spc="89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50" spc="117" strike="noStrike">
                <a:solidFill>
                  <a:srgbClr val="ffffff"/>
                </a:solidFill>
                <a:latin typeface="Tahoma"/>
              </a:rPr>
              <a:t>@yourusername</a:t>
            </a:r>
            <a:endParaRPr b="0" lang="en-IN" sz="3050" spc="-1" strike="noStrike">
              <a:latin typeface="Arial"/>
            </a:endParaRPr>
          </a:p>
        </p:txBody>
      </p:sp>
      <p:sp>
        <p:nvSpPr>
          <p:cNvPr id="214" name="object 17"/>
          <p:cNvSpPr/>
          <p:nvPr/>
        </p:nvSpPr>
        <p:spPr>
          <a:xfrm>
            <a:off x="2335320" y="4336200"/>
            <a:ext cx="5933880" cy="95040"/>
          </a:xfrm>
          <a:custGeom>
            <a:avLst/>
            <a:gdLst/>
            <a:ahLst/>
            <a:rect l="l" t="t" r="r" b="b"/>
            <a:pathLst>
              <a:path w="5934075" h="95250">
                <a:moveTo>
                  <a:pt x="5934075" y="0"/>
                </a:moveTo>
                <a:lnTo>
                  <a:pt x="0" y="0"/>
                </a:lnTo>
                <a:lnTo>
                  <a:pt x="0" y="95250"/>
                </a:lnTo>
                <a:lnTo>
                  <a:pt x="5934075" y="95250"/>
                </a:lnTo>
                <a:lnTo>
                  <a:pt x="59340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object 2"/>
          <p:cNvSpPr/>
          <p:nvPr/>
        </p:nvSpPr>
        <p:spPr>
          <a:xfrm>
            <a:off x="0" y="0"/>
            <a:ext cx="2565720" cy="2669040"/>
          </a:xfrm>
          <a:custGeom>
            <a:avLst/>
            <a:gdLst/>
            <a:ahLst/>
            <a:rect l="l" t="t" r="r" b="b"/>
            <a:pathLst>
              <a:path w="2566035" h="2669540">
                <a:moveTo>
                  <a:pt x="1634975" y="0"/>
                </a:moveTo>
                <a:lnTo>
                  <a:pt x="19842" y="0"/>
                </a:lnTo>
                <a:lnTo>
                  <a:pt x="0" y="19842"/>
                </a:lnTo>
                <a:lnTo>
                  <a:pt x="0" y="1841647"/>
                </a:lnTo>
                <a:lnTo>
                  <a:pt x="827410" y="2669057"/>
                </a:lnTo>
                <a:lnTo>
                  <a:pt x="2565717" y="930744"/>
                </a:lnTo>
                <a:lnTo>
                  <a:pt x="1634975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95" name="object 3"/>
          <p:cNvGrpSpPr/>
          <p:nvPr/>
        </p:nvGrpSpPr>
        <p:grpSpPr>
          <a:xfrm>
            <a:off x="0" y="0"/>
            <a:ext cx="7547760" cy="10287000"/>
            <a:chOff x="0" y="0"/>
            <a:chExt cx="7547760" cy="10287000"/>
          </a:xfrm>
        </p:grpSpPr>
        <p:sp>
          <p:nvSpPr>
            <p:cNvPr id="96" name="object 4"/>
            <p:cNvSpPr/>
            <p:nvPr/>
          </p:nvSpPr>
          <p:spPr>
            <a:xfrm>
              <a:off x="988920" y="6364800"/>
              <a:ext cx="6447960" cy="3922200"/>
            </a:xfrm>
            <a:custGeom>
              <a:avLst/>
              <a:gdLst/>
              <a:ahLst/>
              <a:rect l="l" t="t" r="r" b="b"/>
              <a:pathLst>
                <a:path w="6448425" h="3922395">
                  <a:moveTo>
                    <a:pt x="3225461" y="0"/>
                  </a:moveTo>
                  <a:lnTo>
                    <a:pt x="0" y="3224214"/>
                  </a:lnTo>
                  <a:lnTo>
                    <a:pt x="698120" y="3922064"/>
                  </a:lnTo>
                  <a:lnTo>
                    <a:pt x="5750844" y="3922064"/>
                  </a:lnTo>
                  <a:lnTo>
                    <a:pt x="6448424" y="3224214"/>
                  </a:lnTo>
                  <a:lnTo>
                    <a:pt x="3225461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7" name="object 5"/>
            <p:cNvSpPr/>
            <p:nvPr/>
          </p:nvSpPr>
          <p:spPr>
            <a:xfrm>
              <a:off x="0" y="2994840"/>
              <a:ext cx="4049640" cy="6447960"/>
            </a:xfrm>
            <a:custGeom>
              <a:avLst/>
              <a:gdLst/>
              <a:ahLst/>
              <a:rect l="l" t="t" r="r" b="b"/>
              <a:pathLst>
                <a:path w="4050029" h="6448425">
                  <a:moveTo>
                    <a:pt x="825817" y="0"/>
                  </a:moveTo>
                  <a:lnTo>
                    <a:pt x="0" y="826139"/>
                  </a:lnTo>
                  <a:lnTo>
                    <a:pt x="0" y="5622931"/>
                  </a:lnTo>
                  <a:lnTo>
                    <a:pt x="825817" y="6448428"/>
                  </a:lnTo>
                  <a:lnTo>
                    <a:pt x="4050029" y="3225469"/>
                  </a:lnTo>
                  <a:lnTo>
                    <a:pt x="825817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98" name="object 6" descr=""/>
            <p:cNvPicPr/>
            <p:nvPr/>
          </p:nvPicPr>
          <p:blipFill>
            <a:blip r:embed="rId1"/>
            <a:stretch/>
          </p:blipFill>
          <p:spPr>
            <a:xfrm>
              <a:off x="1175760" y="0"/>
              <a:ext cx="6372000" cy="60490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8615520" y="997200"/>
            <a:ext cx="9298800" cy="1863360"/>
          </a:xfrm>
          <a:prstGeom prst="rect">
            <a:avLst/>
          </a:prstGeom>
          <a:noFill/>
          <a:ln w="0">
            <a:noFill/>
          </a:ln>
        </p:spPr>
        <p:txBody>
          <a:bodyPr lIns="0" rIns="0" tIns="143640" bIns="0" anchor="t">
            <a:no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5000" spc="214" strike="noStrike">
                <a:solidFill>
                  <a:srgbClr val="ffffff"/>
                </a:solidFill>
                <a:latin typeface="Cambria"/>
              </a:rPr>
              <a:t>Introduction</a:t>
            </a:r>
            <a:r>
              <a:rPr b="0" lang="en-IN" sz="5000" spc="180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000" spc="199" strike="noStrike">
                <a:solidFill>
                  <a:srgbClr val="ffffff"/>
                </a:solidFill>
                <a:latin typeface="Cambria"/>
              </a:rPr>
              <a:t>to</a:t>
            </a:r>
            <a:r>
              <a:rPr b="0" lang="en-IN" sz="5000" spc="43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000" spc="168" strike="noStrike">
                <a:solidFill>
                  <a:srgbClr val="ffffff"/>
                </a:solidFill>
                <a:latin typeface="Cambria"/>
              </a:rPr>
              <a:t>Trigonometry</a:t>
            </a:r>
            <a:endParaRPr b="0" lang="en-IN" sz="5000" spc="-1" strike="noStrike">
              <a:latin typeface="Calibri"/>
            </a:endParaRPr>
          </a:p>
        </p:txBody>
      </p:sp>
      <p:pic>
        <p:nvPicPr>
          <p:cNvPr id="100" name="object 8" descr=""/>
          <p:cNvPicPr/>
          <p:nvPr/>
        </p:nvPicPr>
        <p:blipFill>
          <a:blip r:embed="rId2"/>
          <a:stretch/>
        </p:blipFill>
        <p:spPr>
          <a:xfrm>
            <a:off x="8636040" y="3237120"/>
            <a:ext cx="2182680" cy="348480"/>
          </a:xfrm>
          <a:prstGeom prst="rect">
            <a:avLst/>
          </a:prstGeom>
          <a:ln w="0">
            <a:noFill/>
          </a:ln>
        </p:spPr>
      </p:pic>
      <p:pic>
        <p:nvPicPr>
          <p:cNvPr id="101" name="object 9" descr=""/>
          <p:cNvPicPr/>
          <p:nvPr/>
        </p:nvPicPr>
        <p:blipFill>
          <a:blip r:embed="rId3"/>
          <a:stretch/>
        </p:blipFill>
        <p:spPr>
          <a:xfrm>
            <a:off x="8650440" y="4911120"/>
            <a:ext cx="1119600" cy="243360"/>
          </a:xfrm>
          <a:prstGeom prst="rect">
            <a:avLst/>
          </a:prstGeom>
          <a:ln w="0">
            <a:noFill/>
          </a:ln>
        </p:spPr>
      </p:pic>
      <p:pic>
        <p:nvPicPr>
          <p:cNvPr id="102" name="object 10" descr=""/>
          <p:cNvPicPr/>
          <p:nvPr/>
        </p:nvPicPr>
        <p:blipFill>
          <a:blip r:embed="rId4"/>
          <a:stretch/>
        </p:blipFill>
        <p:spPr>
          <a:xfrm>
            <a:off x="13366080" y="4876560"/>
            <a:ext cx="1444320" cy="277920"/>
          </a:xfrm>
          <a:prstGeom prst="rect">
            <a:avLst/>
          </a:prstGeom>
          <a:ln w="0">
            <a:noFill/>
          </a:ln>
        </p:spPr>
      </p:pic>
      <p:sp>
        <p:nvSpPr>
          <p:cNvPr id="103" name="object 11"/>
          <p:cNvSpPr/>
          <p:nvPr/>
        </p:nvSpPr>
        <p:spPr>
          <a:xfrm>
            <a:off x="8620200" y="3147840"/>
            <a:ext cx="6930000" cy="372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7360" bIns="0" anchor="t">
            <a:spAutoFit/>
          </a:bodyPr>
          <a:p>
            <a:pPr marL="12600" indent="2257560">
              <a:lnSpc>
                <a:spcPts val="3229"/>
              </a:lnSpc>
              <a:spcBef>
                <a:spcPts val="215"/>
              </a:spcBef>
              <a:buNone/>
              <a:tabLst>
                <a:tab algn="l" pos="0"/>
              </a:tabLst>
            </a:pP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is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a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fascinating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9" strike="noStrike">
                <a:solidFill>
                  <a:srgbClr val="ffffff"/>
                </a:solidFill>
                <a:latin typeface="Tahoma"/>
              </a:rPr>
              <a:t>branch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of </a:t>
            </a: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mathematics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that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explores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the </a:t>
            </a: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relationships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between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angles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28" strike="noStrike">
                <a:solidFill>
                  <a:srgbClr val="ffffff"/>
                </a:solidFill>
                <a:latin typeface="Tahoma"/>
              </a:rPr>
              <a:t>and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sides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of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2" strike="noStrike">
                <a:solidFill>
                  <a:srgbClr val="ffffff"/>
                </a:solidFill>
                <a:latin typeface="Tahoma"/>
              </a:rPr>
              <a:t>triangles.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49" strike="noStrike">
                <a:solidFill>
                  <a:srgbClr val="ffffff"/>
                </a:solidFill>
                <a:latin typeface="Tahoma"/>
              </a:rPr>
              <a:t>This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journey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will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unlock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the</a:t>
            </a:r>
            <a:endParaRPr b="0" lang="en-IN" sz="2700" spc="-1" strike="noStrike">
              <a:latin typeface="Arial"/>
            </a:endParaRPr>
          </a:p>
          <a:p>
            <a:pPr marL="12600" indent="1227600" algn="just">
              <a:lnSpc>
                <a:spcPts val="3229"/>
              </a:lnSpc>
              <a:spcBef>
                <a:spcPts val="40"/>
              </a:spcBef>
              <a:buNone/>
              <a:tabLst>
                <a:tab algn="l" pos="0"/>
              </a:tabLst>
            </a:pPr>
            <a:r>
              <a:rPr b="0" lang="en-IN" sz="2700" spc="128" strike="noStrike">
                <a:solidFill>
                  <a:srgbClr val="ffffff"/>
                </a:solidFill>
                <a:latin typeface="Tahoma"/>
              </a:rPr>
              <a:t>behind</a:t>
            </a:r>
            <a:r>
              <a:rPr b="0" lang="en-IN" sz="27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trigonometric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and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their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applications,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revealing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beauty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and </a:t>
            </a: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utility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of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this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mathematical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38" strike="noStrike">
                <a:solidFill>
                  <a:srgbClr val="ffffff"/>
                </a:solidFill>
                <a:latin typeface="Tahoma"/>
              </a:rPr>
              <a:t>field.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04" name="object 12"/>
          <p:cNvSpPr/>
          <p:nvPr/>
        </p:nvSpPr>
        <p:spPr>
          <a:xfrm>
            <a:off x="8636040" y="2744640"/>
            <a:ext cx="3476160" cy="95040"/>
          </a:xfrm>
          <a:custGeom>
            <a:avLst/>
            <a:gdLst/>
            <a:ahLst/>
            <a:rect l="l" t="t" r="r" b="b"/>
            <a:pathLst>
              <a:path w="3476625" h="95250">
                <a:moveTo>
                  <a:pt x="3476625" y="0"/>
                </a:moveTo>
                <a:lnTo>
                  <a:pt x="0" y="0"/>
                </a:lnTo>
                <a:lnTo>
                  <a:pt x="0" y="95250"/>
                </a:lnTo>
                <a:lnTo>
                  <a:pt x="3476625" y="95250"/>
                </a:lnTo>
                <a:lnTo>
                  <a:pt x="347662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object 2"/>
          <p:cNvSpPr/>
          <p:nvPr/>
        </p:nvSpPr>
        <p:spPr>
          <a:xfrm>
            <a:off x="3289320" y="0"/>
            <a:ext cx="3387960" cy="1693800"/>
          </a:xfrm>
          <a:custGeom>
            <a:avLst/>
            <a:gdLst/>
            <a:ahLst/>
            <a:rect l="l" t="t" r="r" b="b"/>
            <a:pathLst>
              <a:path w="3388359" h="1694180">
                <a:moveTo>
                  <a:pt x="3388258" y="0"/>
                </a:moveTo>
                <a:lnTo>
                  <a:pt x="0" y="0"/>
                </a:lnTo>
                <a:lnTo>
                  <a:pt x="1694129" y="1694129"/>
                </a:lnTo>
                <a:lnTo>
                  <a:pt x="3388258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06" name="object 3"/>
          <p:cNvGrpSpPr/>
          <p:nvPr/>
        </p:nvGrpSpPr>
        <p:grpSpPr>
          <a:xfrm>
            <a:off x="0" y="3157560"/>
            <a:ext cx="1786680" cy="3476880"/>
            <a:chOff x="0" y="3157560"/>
            <a:chExt cx="1786680" cy="3476880"/>
          </a:xfrm>
        </p:grpSpPr>
        <p:sp>
          <p:nvSpPr>
            <p:cNvPr id="107" name="object 4"/>
            <p:cNvSpPr/>
            <p:nvPr/>
          </p:nvSpPr>
          <p:spPr>
            <a:xfrm>
              <a:off x="0" y="3695400"/>
              <a:ext cx="1786680" cy="2939040"/>
            </a:xfrm>
            <a:custGeom>
              <a:avLst/>
              <a:gdLst/>
              <a:ahLst/>
              <a:rect l="l" t="t" r="r" b="b"/>
              <a:pathLst>
                <a:path w="1786889" h="2939415">
                  <a:moveTo>
                    <a:pt x="586065" y="0"/>
                  </a:moveTo>
                  <a:lnTo>
                    <a:pt x="0" y="586065"/>
                  </a:lnTo>
                  <a:lnTo>
                    <a:pt x="0" y="2890554"/>
                  </a:lnTo>
                  <a:lnTo>
                    <a:pt x="48314" y="2938868"/>
                  </a:lnTo>
                  <a:lnTo>
                    <a:pt x="1786623" y="1200556"/>
                  </a:lnTo>
                  <a:lnTo>
                    <a:pt x="586065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8" name="object 5"/>
            <p:cNvSpPr/>
            <p:nvPr/>
          </p:nvSpPr>
          <p:spPr>
            <a:xfrm>
              <a:off x="0" y="3157560"/>
              <a:ext cx="681120" cy="1314000"/>
            </a:xfrm>
            <a:custGeom>
              <a:avLst/>
              <a:gdLst/>
              <a:ahLst/>
              <a:rect l="l" t="t" r="r" b="b"/>
              <a:pathLst>
                <a:path w="681355" h="1314450">
                  <a:moveTo>
                    <a:pt x="48314" y="0"/>
                  </a:moveTo>
                  <a:lnTo>
                    <a:pt x="0" y="48314"/>
                  </a:lnTo>
                  <a:lnTo>
                    <a:pt x="0" y="1313910"/>
                  </a:lnTo>
                  <a:lnTo>
                    <a:pt x="681107" y="632802"/>
                  </a:lnTo>
                  <a:lnTo>
                    <a:pt x="48314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09" name="object 6"/>
          <p:cNvGrpSpPr/>
          <p:nvPr/>
        </p:nvGrpSpPr>
        <p:grpSpPr>
          <a:xfrm>
            <a:off x="0" y="0"/>
            <a:ext cx="8515440" cy="10287360"/>
            <a:chOff x="0" y="0"/>
            <a:chExt cx="8515440" cy="10287360"/>
          </a:xfrm>
        </p:grpSpPr>
        <p:sp>
          <p:nvSpPr>
            <p:cNvPr id="110" name="object 7"/>
            <p:cNvSpPr/>
            <p:nvPr/>
          </p:nvSpPr>
          <p:spPr>
            <a:xfrm>
              <a:off x="2067480" y="1715040"/>
              <a:ext cx="6447960" cy="6447960"/>
            </a:xfrm>
            <a:custGeom>
              <a:avLst/>
              <a:gdLst/>
              <a:ahLst/>
              <a:rect l="l" t="t" r="r" b="b"/>
              <a:pathLst>
                <a:path w="6448425" h="6448425">
                  <a:moveTo>
                    <a:pt x="3224212" y="0"/>
                  </a:moveTo>
                  <a:lnTo>
                    <a:pt x="0" y="3225469"/>
                  </a:lnTo>
                  <a:lnTo>
                    <a:pt x="3224212" y="6448425"/>
                  </a:lnTo>
                  <a:lnTo>
                    <a:pt x="6448425" y="3225469"/>
                  </a:lnTo>
                  <a:lnTo>
                    <a:pt x="3224212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1" name="object 8"/>
            <p:cNvSpPr/>
            <p:nvPr/>
          </p:nvSpPr>
          <p:spPr>
            <a:xfrm>
              <a:off x="5477400" y="5512320"/>
              <a:ext cx="2990520" cy="2990520"/>
            </a:xfrm>
            <a:custGeom>
              <a:avLst/>
              <a:gdLst/>
              <a:ahLst/>
              <a:rect l="l" t="t" r="r" b="b"/>
              <a:pathLst>
                <a:path w="2990850" h="2990850">
                  <a:moveTo>
                    <a:pt x="2798622" y="0"/>
                  </a:moveTo>
                  <a:lnTo>
                    <a:pt x="0" y="2796120"/>
                  </a:lnTo>
                  <a:lnTo>
                    <a:pt x="194729" y="2990850"/>
                  </a:lnTo>
                  <a:lnTo>
                    <a:pt x="2990850" y="192239"/>
                  </a:lnTo>
                  <a:lnTo>
                    <a:pt x="2798622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12" name="object 9" descr=""/>
            <p:cNvPicPr/>
            <p:nvPr/>
          </p:nvPicPr>
          <p:blipFill>
            <a:blip r:embed="rId1"/>
            <a:stretch/>
          </p:blipFill>
          <p:spPr>
            <a:xfrm>
              <a:off x="0" y="5231880"/>
              <a:ext cx="5320080" cy="50554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3" name="object 10" descr=""/>
            <p:cNvPicPr/>
            <p:nvPr/>
          </p:nvPicPr>
          <p:blipFill>
            <a:blip r:embed="rId2"/>
            <a:stretch/>
          </p:blipFill>
          <p:spPr>
            <a:xfrm>
              <a:off x="0" y="0"/>
              <a:ext cx="4753080" cy="46152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9477360" y="997200"/>
            <a:ext cx="7249320" cy="185940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6050" spc="259" strike="noStrike">
                <a:solidFill>
                  <a:srgbClr val="ffffff"/>
                </a:solidFill>
                <a:latin typeface="Cambria"/>
              </a:rPr>
              <a:t>The</a:t>
            </a:r>
            <a:r>
              <a:rPr b="0" lang="en-IN" sz="6050" spc="21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050" spc="162" strike="noStrike">
                <a:solidFill>
                  <a:srgbClr val="ffffff"/>
                </a:solidFill>
                <a:latin typeface="Cambria"/>
              </a:rPr>
              <a:t>Basics</a:t>
            </a:r>
            <a:r>
              <a:rPr b="0" lang="en-IN" sz="6050" spc="22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050" spc="364" strike="noStrike">
                <a:solidFill>
                  <a:srgbClr val="ffffff"/>
                </a:solidFill>
                <a:latin typeface="Cambria"/>
              </a:rPr>
              <a:t>of</a:t>
            </a:r>
            <a:r>
              <a:rPr b="0" lang="en-IN" sz="6050" spc="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050" spc="199" strike="noStrike">
                <a:solidFill>
                  <a:srgbClr val="ffffff"/>
                </a:solidFill>
                <a:latin typeface="Cambria"/>
              </a:rPr>
              <a:t>Angles</a:t>
            </a:r>
            <a:endParaRPr b="0" lang="en-IN" sz="6050" spc="-1" strike="noStrike">
              <a:latin typeface="Calibri"/>
            </a:endParaRPr>
          </a:p>
        </p:txBody>
      </p:sp>
      <p:pic>
        <p:nvPicPr>
          <p:cNvPr id="115" name="object 12" descr=""/>
          <p:cNvPicPr/>
          <p:nvPr/>
        </p:nvPicPr>
        <p:blipFill>
          <a:blip r:embed="rId3"/>
          <a:stretch/>
        </p:blipFill>
        <p:spPr>
          <a:xfrm>
            <a:off x="11988720" y="2935080"/>
            <a:ext cx="1012320" cy="356760"/>
          </a:xfrm>
          <a:prstGeom prst="rect">
            <a:avLst/>
          </a:prstGeom>
          <a:ln w="0">
            <a:noFill/>
          </a:ln>
        </p:spPr>
      </p:pic>
      <p:pic>
        <p:nvPicPr>
          <p:cNvPr id="116" name="object 13" descr=""/>
          <p:cNvPicPr/>
          <p:nvPr/>
        </p:nvPicPr>
        <p:blipFill>
          <a:blip r:embed="rId4"/>
          <a:stretch/>
        </p:blipFill>
        <p:spPr>
          <a:xfrm>
            <a:off x="14311440" y="3344760"/>
            <a:ext cx="1256400" cy="356760"/>
          </a:xfrm>
          <a:prstGeom prst="rect">
            <a:avLst/>
          </a:prstGeom>
          <a:ln w="0">
            <a:noFill/>
          </a:ln>
        </p:spPr>
      </p:pic>
      <p:pic>
        <p:nvPicPr>
          <p:cNvPr id="117" name="object 14" descr=""/>
          <p:cNvPicPr/>
          <p:nvPr/>
        </p:nvPicPr>
        <p:blipFill>
          <a:blip r:embed="rId5"/>
          <a:stretch/>
        </p:blipFill>
        <p:spPr>
          <a:xfrm>
            <a:off x="9531360" y="3754440"/>
            <a:ext cx="1160280" cy="277920"/>
          </a:xfrm>
          <a:prstGeom prst="rect">
            <a:avLst/>
          </a:prstGeom>
          <a:ln w="0">
            <a:noFill/>
          </a:ln>
        </p:spPr>
      </p:pic>
      <p:pic>
        <p:nvPicPr>
          <p:cNvPr id="118" name="object 15" descr=""/>
          <p:cNvPicPr/>
          <p:nvPr/>
        </p:nvPicPr>
        <p:blipFill>
          <a:blip r:embed="rId6"/>
          <a:stretch/>
        </p:blipFill>
        <p:spPr>
          <a:xfrm>
            <a:off x="10361880" y="4990680"/>
            <a:ext cx="1762200" cy="279720"/>
          </a:xfrm>
          <a:prstGeom prst="rect">
            <a:avLst/>
          </a:prstGeom>
          <a:ln w="0">
            <a:noFill/>
          </a:ln>
        </p:spPr>
      </p:pic>
      <p:sp>
        <p:nvSpPr>
          <p:cNvPr id="119" name="object 16"/>
          <p:cNvSpPr/>
          <p:nvPr/>
        </p:nvSpPr>
        <p:spPr>
          <a:xfrm>
            <a:off x="9489240" y="2854440"/>
            <a:ext cx="6820200" cy="372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7360" bIns="0" anchor="t">
            <a:spAutoFit/>
          </a:bodyPr>
          <a:p>
            <a:pPr marL="12600">
              <a:lnSpc>
                <a:spcPts val="3229"/>
              </a:lnSpc>
              <a:spcBef>
                <a:spcPts val="215"/>
              </a:spcBef>
              <a:buNone/>
              <a:tabLst>
                <a:tab algn="l" pos="3602520"/>
                <a:tab algn="l" pos="6168960"/>
              </a:tabLst>
            </a:pP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Understanding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is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crucial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in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trigonometry.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We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will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explore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and</a:t>
            </a:r>
            <a:endParaRPr b="0" lang="en-IN" sz="2700" spc="-1" strike="noStrike">
              <a:latin typeface="Arial"/>
            </a:endParaRPr>
          </a:p>
          <a:p>
            <a:pPr marL="1203840">
              <a:lnSpc>
                <a:spcPts val="3104"/>
              </a:lnSpc>
              <a:buNone/>
              <a:tabLst>
                <a:tab algn="l" pos="3602520"/>
                <a:tab algn="l" pos="6168960"/>
              </a:tabLst>
            </a:pP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,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two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9" strike="noStrike">
                <a:solidFill>
                  <a:srgbClr val="ffffff"/>
                </a:solidFill>
                <a:latin typeface="Tahoma"/>
              </a:rPr>
              <a:t>primary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units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of</a:t>
            </a:r>
            <a:endParaRPr b="0" lang="en-IN" sz="2700" spc="-1" strike="noStrike">
              <a:latin typeface="Arial"/>
            </a:endParaRPr>
          </a:p>
          <a:p>
            <a:pPr marL="12600">
              <a:lnSpc>
                <a:spcPts val="3229"/>
              </a:lnSpc>
              <a:buNone/>
              <a:tabLst>
                <a:tab algn="l" pos="3602520"/>
                <a:tab algn="l" pos="6168960"/>
              </a:tabLst>
            </a:pP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measuring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43" strike="noStrike">
                <a:solidFill>
                  <a:srgbClr val="ffffff"/>
                </a:solidFill>
                <a:latin typeface="Tahoma"/>
              </a:rPr>
              <a:t>angles.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8" strike="noStrike">
                <a:solidFill>
                  <a:srgbClr val="ffffff"/>
                </a:solidFill>
                <a:latin typeface="Tahoma"/>
              </a:rPr>
              <a:t>Each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unit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has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its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11" strike="noStrike">
                <a:solidFill>
                  <a:srgbClr val="ffffff"/>
                </a:solidFill>
                <a:latin typeface="Tahoma"/>
              </a:rPr>
              <a:t>unique</a:t>
            </a:r>
            <a:endParaRPr b="0" lang="en-IN" sz="2700" spc="-1" strike="noStrike">
              <a:latin typeface="Arial"/>
            </a:endParaRPr>
          </a:p>
          <a:p>
            <a:pPr marL="12600">
              <a:lnSpc>
                <a:spcPts val="3229"/>
              </a:lnSpc>
              <a:spcBef>
                <a:spcPts val="159"/>
              </a:spcBef>
              <a:buNone/>
              <a:tabLst>
                <a:tab algn="l" pos="2725560"/>
              </a:tabLst>
            </a:pP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applications,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Tahoma"/>
              </a:rPr>
              <a:t>making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2" strike="noStrike">
                <a:solidFill>
                  <a:srgbClr val="ffffff"/>
                </a:solidFill>
                <a:latin typeface="Tahoma"/>
              </a:rPr>
              <a:t>it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essential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to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grasp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their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128" strike="noStrike">
                <a:solidFill>
                  <a:srgbClr val="ffffff"/>
                </a:solidFill>
                <a:latin typeface="Tahoma"/>
              </a:rPr>
              <a:t>and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28" strike="noStrike">
                <a:solidFill>
                  <a:srgbClr val="ffffff"/>
                </a:solidFill>
                <a:latin typeface="Tahoma"/>
              </a:rPr>
              <a:t>how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they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relate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to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trigonometric</a:t>
            </a:r>
            <a:r>
              <a:rPr b="0" lang="en-IN" sz="2700" spc="-9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functions.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20" name="object 17"/>
          <p:cNvSpPr/>
          <p:nvPr/>
        </p:nvSpPr>
        <p:spPr>
          <a:xfrm>
            <a:off x="9495000" y="2571120"/>
            <a:ext cx="3476160" cy="95040"/>
          </a:xfrm>
          <a:custGeom>
            <a:avLst/>
            <a:gdLst/>
            <a:ahLst/>
            <a:rect l="l" t="t" r="r" b="b"/>
            <a:pathLst>
              <a:path w="3476625" h="95250">
                <a:moveTo>
                  <a:pt x="3476625" y="0"/>
                </a:moveTo>
                <a:lnTo>
                  <a:pt x="0" y="0"/>
                </a:lnTo>
                <a:lnTo>
                  <a:pt x="0" y="95250"/>
                </a:lnTo>
                <a:lnTo>
                  <a:pt x="3476625" y="95250"/>
                </a:lnTo>
                <a:lnTo>
                  <a:pt x="347662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object 2"/>
          <p:cNvSpPr/>
          <p:nvPr/>
        </p:nvSpPr>
        <p:spPr>
          <a:xfrm>
            <a:off x="0" y="0"/>
            <a:ext cx="2565720" cy="2669040"/>
          </a:xfrm>
          <a:custGeom>
            <a:avLst/>
            <a:gdLst/>
            <a:ahLst/>
            <a:rect l="l" t="t" r="r" b="b"/>
            <a:pathLst>
              <a:path w="2566035" h="2669540">
                <a:moveTo>
                  <a:pt x="1634962" y="0"/>
                </a:moveTo>
                <a:lnTo>
                  <a:pt x="19855" y="0"/>
                </a:lnTo>
                <a:lnTo>
                  <a:pt x="0" y="19855"/>
                </a:lnTo>
                <a:lnTo>
                  <a:pt x="0" y="1841660"/>
                </a:lnTo>
                <a:lnTo>
                  <a:pt x="827410" y="2669070"/>
                </a:lnTo>
                <a:lnTo>
                  <a:pt x="2565717" y="930757"/>
                </a:lnTo>
                <a:lnTo>
                  <a:pt x="1634962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22" name="object 3"/>
          <p:cNvGrpSpPr/>
          <p:nvPr/>
        </p:nvGrpSpPr>
        <p:grpSpPr>
          <a:xfrm>
            <a:off x="0" y="0"/>
            <a:ext cx="7547760" cy="10287000"/>
            <a:chOff x="0" y="0"/>
            <a:chExt cx="7547760" cy="10287000"/>
          </a:xfrm>
        </p:grpSpPr>
        <p:sp>
          <p:nvSpPr>
            <p:cNvPr id="123" name="object 4"/>
            <p:cNvSpPr/>
            <p:nvPr/>
          </p:nvSpPr>
          <p:spPr>
            <a:xfrm>
              <a:off x="988920" y="6364800"/>
              <a:ext cx="6447960" cy="3922200"/>
            </a:xfrm>
            <a:custGeom>
              <a:avLst/>
              <a:gdLst/>
              <a:ahLst/>
              <a:rect l="l" t="t" r="r" b="b"/>
              <a:pathLst>
                <a:path w="6448425" h="3922395">
                  <a:moveTo>
                    <a:pt x="3225461" y="0"/>
                  </a:moveTo>
                  <a:lnTo>
                    <a:pt x="0" y="3224214"/>
                  </a:lnTo>
                  <a:lnTo>
                    <a:pt x="698120" y="3922064"/>
                  </a:lnTo>
                  <a:lnTo>
                    <a:pt x="5750844" y="3922064"/>
                  </a:lnTo>
                  <a:lnTo>
                    <a:pt x="6448424" y="3224214"/>
                  </a:lnTo>
                  <a:lnTo>
                    <a:pt x="3225461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4" name="object 5"/>
            <p:cNvSpPr/>
            <p:nvPr/>
          </p:nvSpPr>
          <p:spPr>
            <a:xfrm>
              <a:off x="0" y="2994840"/>
              <a:ext cx="4049640" cy="6447960"/>
            </a:xfrm>
            <a:custGeom>
              <a:avLst/>
              <a:gdLst/>
              <a:ahLst/>
              <a:rect l="l" t="t" r="r" b="b"/>
              <a:pathLst>
                <a:path w="4050029" h="6448425">
                  <a:moveTo>
                    <a:pt x="825817" y="0"/>
                  </a:moveTo>
                  <a:lnTo>
                    <a:pt x="0" y="826139"/>
                  </a:lnTo>
                  <a:lnTo>
                    <a:pt x="0" y="5622931"/>
                  </a:lnTo>
                  <a:lnTo>
                    <a:pt x="825817" y="6448428"/>
                  </a:lnTo>
                  <a:lnTo>
                    <a:pt x="4050029" y="3225469"/>
                  </a:lnTo>
                  <a:lnTo>
                    <a:pt x="825817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25" name="object 6" descr=""/>
            <p:cNvPicPr/>
            <p:nvPr/>
          </p:nvPicPr>
          <p:blipFill>
            <a:blip r:embed="rId1"/>
            <a:stretch/>
          </p:blipFill>
          <p:spPr>
            <a:xfrm>
              <a:off x="1175760" y="0"/>
              <a:ext cx="6372000" cy="60490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8615520" y="997200"/>
            <a:ext cx="9298800" cy="1886040"/>
          </a:xfrm>
          <a:prstGeom prst="rect">
            <a:avLst/>
          </a:prstGeom>
          <a:noFill/>
          <a:ln w="0">
            <a:noFill/>
          </a:ln>
        </p:spPr>
        <p:txBody>
          <a:bodyPr lIns="0" rIns="0" tIns="133920" bIns="0" anchor="t">
            <a:no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5750" spc="262" strike="noStrike">
                <a:solidFill>
                  <a:srgbClr val="ffffff"/>
                </a:solidFill>
                <a:latin typeface="Cambria"/>
              </a:rPr>
              <a:t>Sine,</a:t>
            </a:r>
            <a:r>
              <a:rPr b="0" lang="en-IN" sz="5750" spc="214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750" spc="313" strike="noStrike">
                <a:solidFill>
                  <a:srgbClr val="ffffff"/>
                </a:solidFill>
                <a:latin typeface="Cambria"/>
              </a:rPr>
              <a:t>Cosine,</a:t>
            </a:r>
            <a:r>
              <a:rPr b="0" lang="en-IN" sz="5750" spc="214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750" spc="279" strike="noStrike">
                <a:solidFill>
                  <a:srgbClr val="ffffff"/>
                </a:solidFill>
                <a:latin typeface="Cambria"/>
              </a:rPr>
              <a:t>and</a:t>
            </a:r>
            <a:r>
              <a:rPr b="0" lang="en-IN" sz="5750" spc="4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750" spc="148" strike="noStrike">
                <a:solidFill>
                  <a:srgbClr val="ffffff"/>
                </a:solidFill>
                <a:latin typeface="Cambria"/>
              </a:rPr>
              <a:t>Tangent</a:t>
            </a:r>
            <a:endParaRPr b="0" lang="en-IN" sz="5750" spc="-1" strike="noStrike">
              <a:latin typeface="Calibri"/>
            </a:endParaRPr>
          </a:p>
        </p:txBody>
      </p:sp>
      <p:pic>
        <p:nvPicPr>
          <p:cNvPr id="127" name="object 8" descr=""/>
          <p:cNvPicPr/>
          <p:nvPr/>
        </p:nvPicPr>
        <p:blipFill>
          <a:blip r:embed="rId2"/>
          <a:stretch/>
        </p:blipFill>
        <p:spPr>
          <a:xfrm>
            <a:off x="11370240" y="3672720"/>
            <a:ext cx="1234800" cy="322200"/>
          </a:xfrm>
          <a:prstGeom prst="rect">
            <a:avLst/>
          </a:prstGeom>
          <a:ln w="0">
            <a:noFill/>
          </a:ln>
        </p:spPr>
      </p:pic>
      <p:pic>
        <p:nvPicPr>
          <p:cNvPr id="128" name="object 9" descr=""/>
          <p:cNvPicPr/>
          <p:nvPr/>
        </p:nvPicPr>
        <p:blipFill>
          <a:blip r:embed="rId3"/>
          <a:stretch/>
        </p:blipFill>
        <p:spPr>
          <a:xfrm>
            <a:off x="9318960" y="3227040"/>
            <a:ext cx="2035440" cy="279720"/>
          </a:xfrm>
          <a:prstGeom prst="rect">
            <a:avLst/>
          </a:prstGeom>
          <a:ln w="0">
            <a:noFill/>
          </a:ln>
        </p:spPr>
      </p:pic>
      <p:pic>
        <p:nvPicPr>
          <p:cNvPr id="129" name="object 10" descr=""/>
          <p:cNvPicPr/>
          <p:nvPr/>
        </p:nvPicPr>
        <p:blipFill>
          <a:blip r:embed="rId4"/>
          <a:stretch/>
        </p:blipFill>
        <p:spPr>
          <a:xfrm>
            <a:off x="8650440" y="3646800"/>
            <a:ext cx="631440" cy="269280"/>
          </a:xfrm>
          <a:prstGeom prst="rect">
            <a:avLst/>
          </a:prstGeom>
          <a:ln w="0">
            <a:noFill/>
          </a:ln>
        </p:spPr>
      </p:pic>
      <p:pic>
        <p:nvPicPr>
          <p:cNvPr id="130" name="object 11" descr=""/>
          <p:cNvPicPr/>
          <p:nvPr/>
        </p:nvPicPr>
        <p:blipFill>
          <a:blip r:embed="rId5"/>
          <a:stretch/>
        </p:blipFill>
        <p:spPr>
          <a:xfrm>
            <a:off x="9482760" y="3646800"/>
            <a:ext cx="1000080" cy="269280"/>
          </a:xfrm>
          <a:prstGeom prst="rect">
            <a:avLst/>
          </a:prstGeom>
          <a:ln w="0">
            <a:noFill/>
          </a:ln>
        </p:spPr>
      </p:pic>
      <p:sp>
        <p:nvSpPr>
          <p:cNvPr id="131" name="object 12"/>
          <p:cNvSpPr/>
          <p:nvPr/>
        </p:nvSpPr>
        <p:spPr>
          <a:xfrm>
            <a:off x="8620200" y="3147840"/>
            <a:ext cx="6953400" cy="413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ts val="3234"/>
              </a:lnSpc>
              <a:spcBef>
                <a:spcPts val="99"/>
              </a:spcBef>
              <a:buNone/>
              <a:tabLst>
                <a:tab algn="l" pos="2838600"/>
              </a:tabLst>
            </a:pPr>
            <a:r>
              <a:rPr b="0" lang="en-IN" sz="2700" spc="-26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trigonometric</a:t>
            </a:r>
            <a:r>
              <a:rPr b="0" lang="en-IN" sz="2700" spc="-9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functions—</a:t>
            </a:r>
            <a:endParaRPr b="0" lang="en-IN" sz="2700" spc="-1" strike="noStrike">
              <a:latin typeface="Arial"/>
            </a:endParaRPr>
          </a:p>
          <a:p>
            <a:pPr marL="12600" indent="652680">
              <a:lnSpc>
                <a:spcPts val="3229"/>
              </a:lnSpc>
              <a:spcBef>
                <a:spcPts val="105"/>
              </a:spcBef>
              <a:buNone/>
              <a:tabLst>
                <a:tab algn="l" pos="0"/>
              </a:tabLst>
            </a:pPr>
            <a:r>
              <a:rPr b="0" lang="en-IN" sz="2700" spc="-52" strike="noStrike">
                <a:solidFill>
                  <a:srgbClr val="ffffff"/>
                </a:solidFill>
                <a:latin typeface="Tahoma"/>
              </a:rPr>
              <a:t>,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,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and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242" strike="noStrike">
                <a:solidFill>
                  <a:srgbClr val="ffffff"/>
                </a:solidFill>
                <a:latin typeface="Tahoma"/>
              </a:rPr>
              <a:t>—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are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Tahoma"/>
              </a:rPr>
              <a:t>building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blocks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of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trigonometry.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8" strike="noStrike">
                <a:solidFill>
                  <a:srgbClr val="ffffff"/>
                </a:solidFill>
                <a:latin typeface="Tahoma"/>
              </a:rPr>
              <a:t>These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functions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relate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angles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of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a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triangle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to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ratios</a:t>
            </a:r>
            <a:endParaRPr b="0" lang="en-IN" sz="2700" spc="-1" strike="noStrike">
              <a:latin typeface="Arial"/>
            </a:endParaRPr>
          </a:p>
          <a:p>
            <a:pPr marL="12600" indent="652680">
              <a:lnSpc>
                <a:spcPts val="3229"/>
              </a:lnSpc>
              <a:spcBef>
                <a:spcPts val="45"/>
              </a:spcBef>
              <a:buNone/>
              <a:tabLst>
                <a:tab algn="l" pos="0"/>
              </a:tabLst>
            </a:pP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of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its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8" strike="noStrike">
                <a:solidFill>
                  <a:srgbClr val="ffffff"/>
                </a:solidFill>
                <a:latin typeface="Tahoma"/>
              </a:rPr>
              <a:t>sides,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providing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a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9" strike="noStrike">
                <a:solidFill>
                  <a:srgbClr val="ffffff"/>
                </a:solidFill>
                <a:latin typeface="Tahoma"/>
              </a:rPr>
              <a:t>foundation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for </a:t>
            </a: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solving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9" strike="noStrike">
                <a:solidFill>
                  <a:srgbClr val="ffffff"/>
                </a:solidFill>
                <a:latin typeface="Tahoma"/>
              </a:rPr>
              <a:t>complex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28" strike="noStrike">
                <a:solidFill>
                  <a:srgbClr val="ffffff"/>
                </a:solidFill>
                <a:latin typeface="Tahoma"/>
              </a:rPr>
              <a:t>problems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in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Tahoma"/>
              </a:rPr>
              <a:t>mathematics </a:t>
            </a:r>
            <a:r>
              <a:rPr b="0" lang="en-IN" sz="2700" spc="128" strike="noStrike">
                <a:solidFill>
                  <a:srgbClr val="ffffff"/>
                </a:solidFill>
                <a:latin typeface="Tahoma"/>
              </a:rPr>
              <a:t>and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49" strike="noStrike">
                <a:solidFill>
                  <a:srgbClr val="ffffff"/>
                </a:solidFill>
                <a:latin typeface="Tahoma"/>
              </a:rPr>
              <a:t>physics.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32" name="object 13"/>
          <p:cNvSpPr/>
          <p:nvPr/>
        </p:nvSpPr>
        <p:spPr>
          <a:xfrm>
            <a:off x="8636040" y="2744640"/>
            <a:ext cx="3476160" cy="95040"/>
          </a:xfrm>
          <a:custGeom>
            <a:avLst/>
            <a:gdLst/>
            <a:ahLst/>
            <a:rect l="l" t="t" r="r" b="b"/>
            <a:pathLst>
              <a:path w="3476625" h="95250">
                <a:moveTo>
                  <a:pt x="3476625" y="0"/>
                </a:moveTo>
                <a:lnTo>
                  <a:pt x="0" y="0"/>
                </a:lnTo>
                <a:lnTo>
                  <a:pt x="0" y="95250"/>
                </a:lnTo>
                <a:lnTo>
                  <a:pt x="3476625" y="95250"/>
                </a:lnTo>
                <a:lnTo>
                  <a:pt x="347662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" name="object 2"/>
          <p:cNvGrpSpPr/>
          <p:nvPr/>
        </p:nvGrpSpPr>
        <p:grpSpPr>
          <a:xfrm>
            <a:off x="5400" y="0"/>
            <a:ext cx="18278280" cy="10286640"/>
            <a:chOff x="5400" y="0"/>
            <a:chExt cx="18278280" cy="10286640"/>
          </a:xfrm>
        </p:grpSpPr>
        <p:pic>
          <p:nvPicPr>
            <p:cNvPr id="134" name="object 3" descr=""/>
            <p:cNvPicPr/>
            <p:nvPr/>
          </p:nvPicPr>
          <p:blipFill>
            <a:blip r:embed="rId1"/>
            <a:stretch/>
          </p:blipFill>
          <p:spPr>
            <a:xfrm>
              <a:off x="5400" y="5760"/>
              <a:ext cx="18278280" cy="102808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35" name="object 4"/>
            <p:cNvSpPr/>
            <p:nvPr/>
          </p:nvSpPr>
          <p:spPr>
            <a:xfrm>
              <a:off x="9849960" y="1266120"/>
              <a:ext cx="6447960" cy="6447960"/>
            </a:xfrm>
            <a:custGeom>
              <a:avLst/>
              <a:gdLst/>
              <a:ahLst/>
              <a:rect l="l" t="t" r="r" b="b"/>
              <a:pathLst>
                <a:path w="6448425" h="6448425">
                  <a:moveTo>
                    <a:pt x="3224276" y="0"/>
                  </a:moveTo>
                  <a:lnTo>
                    <a:pt x="0" y="3222967"/>
                  </a:lnTo>
                  <a:lnTo>
                    <a:pt x="3224276" y="6448425"/>
                  </a:lnTo>
                  <a:lnTo>
                    <a:pt x="6448425" y="3222967"/>
                  </a:lnTo>
                  <a:lnTo>
                    <a:pt x="3224276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6" name="object 5"/>
            <p:cNvSpPr/>
            <p:nvPr/>
          </p:nvSpPr>
          <p:spPr>
            <a:xfrm>
              <a:off x="7159320" y="0"/>
              <a:ext cx="6447960" cy="3677040"/>
            </a:xfrm>
            <a:custGeom>
              <a:avLst/>
              <a:gdLst/>
              <a:ahLst/>
              <a:rect l="l" t="t" r="r" b="b"/>
              <a:pathLst>
                <a:path w="6448425" h="3677285">
                  <a:moveTo>
                    <a:pt x="5995395" y="0"/>
                  </a:moveTo>
                  <a:lnTo>
                    <a:pt x="453028" y="0"/>
                  </a:lnTo>
                  <a:lnTo>
                    <a:pt x="0" y="453021"/>
                  </a:lnTo>
                  <a:lnTo>
                    <a:pt x="3224212" y="3677234"/>
                  </a:lnTo>
                  <a:lnTo>
                    <a:pt x="6448424" y="453021"/>
                  </a:lnTo>
                  <a:lnTo>
                    <a:pt x="5995395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7" name="object 6"/>
            <p:cNvSpPr/>
            <p:nvPr/>
          </p:nvSpPr>
          <p:spPr>
            <a:xfrm>
              <a:off x="11205360" y="2880"/>
              <a:ext cx="7076880" cy="10277280"/>
            </a:xfrm>
            <a:custGeom>
              <a:avLst/>
              <a:gdLst/>
              <a:ahLst/>
              <a:rect l="l" t="t" r="r" b="b"/>
              <a:pathLst>
                <a:path w="7077075" h="10277475">
                  <a:moveTo>
                    <a:pt x="7077075" y="0"/>
                  </a:moveTo>
                  <a:lnTo>
                    <a:pt x="0" y="0"/>
                  </a:lnTo>
                  <a:lnTo>
                    <a:pt x="0" y="10277475"/>
                  </a:lnTo>
                  <a:lnTo>
                    <a:pt x="7077075" y="10277475"/>
                  </a:lnTo>
                  <a:lnTo>
                    <a:pt x="7077075" y="0"/>
                  </a:lnTo>
                  <a:close/>
                </a:path>
              </a:pathLst>
            </a:custGeom>
            <a:solidFill>
              <a:srgbClr val="28293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8615520" y="997200"/>
            <a:ext cx="9298800" cy="2581920"/>
          </a:xfrm>
          <a:prstGeom prst="rect">
            <a:avLst/>
          </a:prstGeom>
          <a:noFill/>
          <a:ln w="0">
            <a:noFill/>
          </a:ln>
        </p:spPr>
        <p:txBody>
          <a:bodyPr lIns="0" rIns="0" tIns="733680" bIns="0" anchor="t">
            <a:noAutofit/>
          </a:bodyPr>
          <a:p>
            <a:pPr marL="2855520" algn="r">
              <a:lnSpc>
                <a:spcPts val="4850"/>
              </a:lnSpc>
              <a:spcBef>
                <a:spcPts val="125"/>
              </a:spcBef>
              <a:buNone/>
            </a:pPr>
            <a:r>
              <a:rPr b="0" lang="en-IN" sz="4400" spc="168" strike="noStrike">
                <a:solidFill>
                  <a:srgbClr val="ffffff"/>
                </a:solidFill>
                <a:latin typeface="Cambria"/>
              </a:rPr>
              <a:t>Exploring</a:t>
            </a:r>
            <a:r>
              <a:rPr b="0" lang="en-IN" sz="4400" spc="3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400" spc="157" strike="noStrike">
                <a:solidFill>
                  <a:srgbClr val="ffffff"/>
                </a:solidFill>
                <a:latin typeface="Cambria"/>
              </a:rPr>
              <a:t>Trigonometric</a:t>
            </a:r>
            <a:endParaRPr b="0" lang="en-IN" sz="4400" spc="-1" strike="noStrike">
              <a:latin typeface="Calibri"/>
            </a:endParaRPr>
          </a:p>
          <a:p>
            <a:pPr marL="2855520" algn="r">
              <a:lnSpc>
                <a:spcPts val="4850"/>
              </a:lnSpc>
              <a:buNone/>
            </a:pPr>
            <a:r>
              <a:rPr b="0" lang="en-IN" sz="4400" spc="128" strike="noStrike">
                <a:solidFill>
                  <a:srgbClr val="ffffff"/>
                </a:solidFill>
                <a:latin typeface="Cambria"/>
              </a:rPr>
              <a:t>Identities</a:t>
            </a:r>
            <a:endParaRPr b="0" lang="en-IN" sz="4400" spc="-1" strike="noStrike">
              <a:latin typeface="Calibri"/>
            </a:endParaRPr>
          </a:p>
        </p:txBody>
      </p:sp>
      <p:grpSp>
        <p:nvGrpSpPr>
          <p:cNvPr id="139" name="object 8"/>
          <p:cNvGrpSpPr/>
          <p:nvPr/>
        </p:nvGrpSpPr>
        <p:grpSpPr>
          <a:xfrm>
            <a:off x="14067360" y="3509640"/>
            <a:ext cx="3737160" cy="3154680"/>
            <a:chOff x="14067360" y="3509640"/>
            <a:chExt cx="3737160" cy="3154680"/>
          </a:xfrm>
        </p:grpSpPr>
        <p:pic>
          <p:nvPicPr>
            <p:cNvPr id="140" name="object 9" descr=""/>
            <p:cNvPicPr/>
            <p:nvPr/>
          </p:nvPicPr>
          <p:blipFill>
            <a:blip r:embed="rId2"/>
            <a:stretch/>
          </p:blipFill>
          <p:spPr>
            <a:xfrm>
              <a:off x="15850440" y="3509640"/>
              <a:ext cx="1444320" cy="2779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41" name="object 10" descr=""/>
            <p:cNvPicPr/>
            <p:nvPr/>
          </p:nvPicPr>
          <p:blipFill>
            <a:blip r:embed="rId3"/>
            <a:stretch/>
          </p:blipFill>
          <p:spPr>
            <a:xfrm>
              <a:off x="14067360" y="5976720"/>
              <a:ext cx="1979640" cy="357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42" name="object 11" descr=""/>
            <p:cNvPicPr/>
            <p:nvPr/>
          </p:nvPicPr>
          <p:blipFill>
            <a:blip r:embed="rId4"/>
            <a:stretch/>
          </p:blipFill>
          <p:spPr>
            <a:xfrm>
              <a:off x="16268040" y="5976720"/>
              <a:ext cx="1536480" cy="356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43" name="object 12" descr=""/>
            <p:cNvPicPr/>
            <p:nvPr/>
          </p:nvPicPr>
          <p:blipFill>
            <a:blip r:embed="rId5"/>
            <a:stretch/>
          </p:blipFill>
          <p:spPr>
            <a:xfrm>
              <a:off x="14469480" y="6384600"/>
              <a:ext cx="1773360" cy="2797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44" name="object 13"/>
          <p:cNvSpPr/>
          <p:nvPr/>
        </p:nvSpPr>
        <p:spPr>
          <a:xfrm>
            <a:off x="11906280" y="3429000"/>
            <a:ext cx="6018840" cy="330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 indent="1567080" algn="r">
              <a:lnSpc>
                <a:spcPct val="100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Trigonometric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are </a:t>
            </a:r>
            <a:r>
              <a:rPr b="0" lang="en-IN" sz="2700" spc="109" strike="noStrike">
                <a:solidFill>
                  <a:srgbClr val="ffffff"/>
                </a:solidFill>
                <a:latin typeface="Tahoma"/>
              </a:rPr>
              <a:t>equations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that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34" strike="noStrike">
                <a:solidFill>
                  <a:srgbClr val="ffffff"/>
                </a:solidFill>
                <a:latin typeface="Tahoma"/>
              </a:rPr>
              <a:t>hold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true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9" strike="noStrike">
                <a:solidFill>
                  <a:srgbClr val="ffffff"/>
                </a:solidFill>
                <a:latin typeface="Tahoma"/>
              </a:rPr>
              <a:t>for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all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values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of</a:t>
            </a:r>
            <a:r>
              <a:rPr b="0" lang="en-IN" sz="2700" spc="-10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10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variables</a:t>
            </a:r>
            <a:r>
              <a:rPr b="0" lang="en-IN" sz="2700" spc="-10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8" strike="noStrike">
                <a:solidFill>
                  <a:srgbClr val="ffffff"/>
                </a:solidFill>
                <a:latin typeface="Tahoma"/>
              </a:rPr>
              <a:t>involved.</a:t>
            </a:r>
            <a:r>
              <a:rPr b="0" lang="en-IN" sz="2700" spc="-10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They</a:t>
            </a:r>
            <a:r>
              <a:rPr b="0" lang="en-IN" sz="2700" spc="-10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are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essential</a:t>
            </a:r>
            <a:r>
              <a:rPr b="0" lang="en-IN" sz="27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tools</a:t>
            </a:r>
            <a:r>
              <a:rPr b="0" lang="en-IN" sz="27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9" strike="noStrike">
                <a:solidFill>
                  <a:srgbClr val="ffffff"/>
                </a:solidFill>
                <a:latin typeface="Tahoma"/>
              </a:rPr>
              <a:t>for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simplifying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expressions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28" strike="noStrike">
                <a:solidFill>
                  <a:srgbClr val="ffffff"/>
                </a:solidFill>
                <a:latin typeface="Tahoma"/>
              </a:rPr>
              <a:t>and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solving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equations.</a:t>
            </a:r>
            <a:endParaRPr b="0" lang="en-IN" sz="2700" spc="-1" strike="noStrike">
              <a:latin typeface="Arial"/>
            </a:endParaRPr>
          </a:p>
          <a:p>
            <a:pPr marL="12600" indent="1567080" algn="r">
              <a:lnSpc>
                <a:spcPts val="3226"/>
              </a:lnSpc>
              <a:buNone/>
              <a:tabLst>
                <a:tab algn="l" pos="0"/>
              </a:tabLst>
            </a:pPr>
            <a:r>
              <a:rPr b="0" lang="en-IN" sz="2700" spc="49" strike="noStrike">
                <a:solidFill>
                  <a:srgbClr val="ffffff"/>
                </a:solidFill>
                <a:latin typeface="Tahoma"/>
              </a:rPr>
              <a:t>We'll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delve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into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49" strike="noStrike">
                <a:solidFill>
                  <a:srgbClr val="ffffff"/>
                </a:solidFill>
                <a:latin typeface="Tahoma"/>
              </a:rPr>
              <a:t>key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2" strike="noStrike">
                <a:solidFill>
                  <a:srgbClr val="ffffff"/>
                </a:solidFill>
                <a:latin typeface="Tahoma"/>
              </a:rPr>
              <a:t>identities,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45" name="object 14"/>
          <p:cNvSpPr/>
          <p:nvPr/>
        </p:nvSpPr>
        <p:spPr>
          <a:xfrm>
            <a:off x="11867040" y="5895720"/>
            <a:ext cx="4295520" cy="83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  <a:tabLst>
                <a:tab algn="l" pos="4193640"/>
              </a:tabLst>
            </a:pPr>
            <a:r>
              <a:rPr b="0" lang="en-IN" sz="2700" spc="89" strike="noStrike">
                <a:solidFill>
                  <a:srgbClr val="ffffff"/>
                </a:solidFill>
                <a:latin typeface="Tahoma"/>
              </a:rPr>
              <a:t>including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-66" strike="noStrike">
                <a:solidFill>
                  <a:srgbClr val="ffffff"/>
                </a:solidFill>
                <a:latin typeface="Tahoma"/>
              </a:rPr>
              <a:t>,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46" name="object 15"/>
          <p:cNvSpPr/>
          <p:nvPr/>
        </p:nvSpPr>
        <p:spPr>
          <a:xfrm>
            <a:off x="13737960" y="6305400"/>
            <a:ext cx="635760" cy="83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and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47" name="object 16"/>
          <p:cNvSpPr/>
          <p:nvPr/>
        </p:nvSpPr>
        <p:spPr>
          <a:xfrm>
            <a:off x="16333200" y="5895720"/>
            <a:ext cx="1589040" cy="124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ts val="3229"/>
              </a:lnSpc>
              <a:spcBef>
                <a:spcPts val="99"/>
              </a:spcBef>
              <a:buNone/>
            </a:pPr>
            <a:r>
              <a:rPr b="0" lang="en-IN" sz="2700" spc="-52" strike="noStrike">
                <a:solidFill>
                  <a:srgbClr val="ffffff"/>
                </a:solidFill>
                <a:latin typeface="Tahoma"/>
              </a:rPr>
              <a:t>,</a:t>
            </a:r>
            <a:endParaRPr b="0" lang="en-IN" sz="2700" spc="-1" strike="noStrike">
              <a:latin typeface="Arial"/>
            </a:endParaRPr>
          </a:p>
          <a:p>
            <a:pPr algn="r">
              <a:lnSpc>
                <a:spcPts val="3229"/>
              </a:lnSpc>
              <a:buNone/>
            </a:pPr>
            <a:r>
              <a:rPr b="0" lang="en-IN" sz="2700" spc="58" strike="noStrike">
                <a:solidFill>
                  <a:srgbClr val="ffffff"/>
                </a:solidFill>
                <a:latin typeface="Tahoma"/>
              </a:rPr>
              <a:t>identities.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48" name="object 17"/>
          <p:cNvSpPr/>
          <p:nvPr/>
        </p:nvSpPr>
        <p:spPr>
          <a:xfrm>
            <a:off x="13956120" y="3165120"/>
            <a:ext cx="3952440" cy="95040"/>
          </a:xfrm>
          <a:custGeom>
            <a:avLst/>
            <a:gdLst/>
            <a:ah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object 2"/>
          <p:cNvSpPr/>
          <p:nvPr/>
        </p:nvSpPr>
        <p:spPr>
          <a:xfrm>
            <a:off x="0" y="0"/>
            <a:ext cx="2565720" cy="2669040"/>
          </a:xfrm>
          <a:custGeom>
            <a:avLst/>
            <a:gdLst/>
            <a:ahLst/>
            <a:rect l="l" t="t" r="r" b="b"/>
            <a:pathLst>
              <a:path w="2566035" h="2669540">
                <a:moveTo>
                  <a:pt x="1634962" y="0"/>
                </a:moveTo>
                <a:lnTo>
                  <a:pt x="19855" y="0"/>
                </a:lnTo>
                <a:lnTo>
                  <a:pt x="0" y="19855"/>
                </a:lnTo>
                <a:lnTo>
                  <a:pt x="0" y="1841660"/>
                </a:lnTo>
                <a:lnTo>
                  <a:pt x="827410" y="2669070"/>
                </a:lnTo>
                <a:lnTo>
                  <a:pt x="2565717" y="930757"/>
                </a:lnTo>
                <a:lnTo>
                  <a:pt x="1634962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50" name="object 3"/>
          <p:cNvGrpSpPr/>
          <p:nvPr/>
        </p:nvGrpSpPr>
        <p:grpSpPr>
          <a:xfrm>
            <a:off x="0" y="0"/>
            <a:ext cx="7547760" cy="10287000"/>
            <a:chOff x="0" y="0"/>
            <a:chExt cx="7547760" cy="10287000"/>
          </a:xfrm>
        </p:grpSpPr>
        <p:sp>
          <p:nvSpPr>
            <p:cNvPr id="151" name="object 4"/>
            <p:cNvSpPr/>
            <p:nvPr/>
          </p:nvSpPr>
          <p:spPr>
            <a:xfrm>
              <a:off x="988920" y="6364800"/>
              <a:ext cx="6447960" cy="3922200"/>
            </a:xfrm>
            <a:custGeom>
              <a:avLst/>
              <a:gdLst/>
              <a:ahLst/>
              <a:rect l="l" t="t" r="r" b="b"/>
              <a:pathLst>
                <a:path w="6448425" h="3922395">
                  <a:moveTo>
                    <a:pt x="3225461" y="0"/>
                  </a:moveTo>
                  <a:lnTo>
                    <a:pt x="0" y="3224214"/>
                  </a:lnTo>
                  <a:lnTo>
                    <a:pt x="698120" y="3922064"/>
                  </a:lnTo>
                  <a:lnTo>
                    <a:pt x="5750844" y="3922064"/>
                  </a:lnTo>
                  <a:lnTo>
                    <a:pt x="6448424" y="3224214"/>
                  </a:lnTo>
                  <a:lnTo>
                    <a:pt x="3225461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2" name="object 5"/>
            <p:cNvSpPr/>
            <p:nvPr/>
          </p:nvSpPr>
          <p:spPr>
            <a:xfrm>
              <a:off x="0" y="2994840"/>
              <a:ext cx="4049640" cy="6447960"/>
            </a:xfrm>
            <a:custGeom>
              <a:avLst/>
              <a:gdLst/>
              <a:ahLst/>
              <a:rect l="l" t="t" r="r" b="b"/>
              <a:pathLst>
                <a:path w="4050029" h="6448425">
                  <a:moveTo>
                    <a:pt x="825817" y="0"/>
                  </a:moveTo>
                  <a:lnTo>
                    <a:pt x="0" y="826136"/>
                  </a:lnTo>
                  <a:lnTo>
                    <a:pt x="0" y="5622919"/>
                  </a:lnTo>
                  <a:lnTo>
                    <a:pt x="825817" y="6448415"/>
                  </a:lnTo>
                  <a:lnTo>
                    <a:pt x="4050029" y="3225456"/>
                  </a:lnTo>
                  <a:lnTo>
                    <a:pt x="825817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53" name="object 6" descr=""/>
            <p:cNvPicPr/>
            <p:nvPr/>
          </p:nvPicPr>
          <p:blipFill>
            <a:blip r:embed="rId1"/>
            <a:stretch/>
          </p:blipFill>
          <p:spPr>
            <a:xfrm>
              <a:off x="1175760" y="0"/>
              <a:ext cx="6372000" cy="60490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8615520" y="997200"/>
            <a:ext cx="9298800" cy="1968120"/>
          </a:xfrm>
          <a:prstGeom prst="rect">
            <a:avLst/>
          </a:prstGeom>
          <a:noFill/>
          <a:ln w="0">
            <a:noFill/>
          </a:ln>
        </p:spPr>
        <p:txBody>
          <a:bodyPr lIns="0" rIns="0" tIns="124560" bIns="0" anchor="t">
            <a:no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6050" spc="259" strike="noStrike">
                <a:solidFill>
                  <a:srgbClr val="ffffff"/>
                </a:solidFill>
                <a:latin typeface="Cambria"/>
              </a:rPr>
              <a:t>The</a:t>
            </a:r>
            <a:r>
              <a:rPr b="0" lang="en-IN" sz="6050" spc="21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050" spc="248" strike="noStrike">
                <a:solidFill>
                  <a:srgbClr val="ffffff"/>
                </a:solidFill>
                <a:latin typeface="Cambria"/>
              </a:rPr>
              <a:t>Unit</a:t>
            </a:r>
            <a:r>
              <a:rPr b="0" lang="en-IN" sz="6050" spc="22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050" spc="273" strike="noStrike">
                <a:solidFill>
                  <a:srgbClr val="ffffff"/>
                </a:solidFill>
                <a:latin typeface="Cambria"/>
              </a:rPr>
              <a:t>Circle</a:t>
            </a:r>
            <a:r>
              <a:rPr b="0" lang="en-IN" sz="6050" spc="21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050" spc="199" strike="noStrike">
                <a:solidFill>
                  <a:srgbClr val="ffffff"/>
                </a:solidFill>
                <a:latin typeface="Cambria"/>
              </a:rPr>
              <a:t>Unveiled</a:t>
            </a:r>
            <a:endParaRPr b="0" lang="en-IN" sz="6050" spc="-1" strike="noStrike">
              <a:latin typeface="Calibri"/>
            </a:endParaRPr>
          </a:p>
        </p:txBody>
      </p:sp>
      <p:pic>
        <p:nvPicPr>
          <p:cNvPr id="155" name="object 8" descr=""/>
          <p:cNvPicPr/>
          <p:nvPr/>
        </p:nvPicPr>
        <p:blipFill>
          <a:blip r:embed="rId2"/>
          <a:stretch/>
        </p:blipFill>
        <p:spPr>
          <a:xfrm>
            <a:off x="9341280" y="3228840"/>
            <a:ext cx="1521360" cy="277920"/>
          </a:xfrm>
          <a:prstGeom prst="rect">
            <a:avLst/>
          </a:prstGeom>
          <a:ln w="0">
            <a:noFill/>
          </a:ln>
        </p:spPr>
      </p:pic>
      <p:sp>
        <p:nvSpPr>
          <p:cNvPr id="156" name="object 9"/>
          <p:cNvSpPr/>
          <p:nvPr/>
        </p:nvSpPr>
        <p:spPr>
          <a:xfrm>
            <a:off x="8620200" y="3147840"/>
            <a:ext cx="6343920" cy="367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99000"/>
              </a:lnSpc>
              <a:spcBef>
                <a:spcPts val="99"/>
              </a:spcBef>
              <a:buNone/>
              <a:tabLst>
                <a:tab algn="l" pos="2335680"/>
              </a:tabLst>
            </a:pPr>
            <a:r>
              <a:rPr b="0" lang="en-IN" sz="2700" spc="-26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is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a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powerful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Tahoma"/>
              </a:rPr>
              <a:t>concept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in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trigonometry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that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9" strike="noStrike">
                <a:solidFill>
                  <a:srgbClr val="ffffff"/>
                </a:solidFill>
                <a:latin typeface="Tahoma"/>
              </a:rPr>
              <a:t>helps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visualize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the </a:t>
            </a: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relationships</a:t>
            </a:r>
            <a:r>
              <a:rPr b="0" lang="en-IN" sz="2700" spc="-12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between</a:t>
            </a:r>
            <a:r>
              <a:rPr b="0" lang="en-IN" sz="2700" spc="-12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angles</a:t>
            </a:r>
            <a:r>
              <a:rPr b="0" lang="en-IN" sz="2700" spc="-12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and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coordinates.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By</a:t>
            </a:r>
            <a:r>
              <a:rPr b="0" lang="en-IN" sz="2700" spc="-12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understanding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12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unit 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circle,</a:t>
            </a:r>
            <a:r>
              <a:rPr b="0" lang="en-IN" sz="2700" spc="-9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we</a:t>
            </a:r>
            <a:r>
              <a:rPr b="0" lang="en-IN" sz="2700" spc="-9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can</a:t>
            </a:r>
            <a:r>
              <a:rPr b="0" lang="en-IN" sz="2700" spc="-9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8" strike="noStrike">
                <a:solidFill>
                  <a:srgbClr val="ffffff"/>
                </a:solidFill>
                <a:latin typeface="Tahoma"/>
              </a:rPr>
              <a:t>easily</a:t>
            </a:r>
            <a:r>
              <a:rPr b="0" lang="en-IN" sz="2700" spc="-92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derive</a:t>
            </a:r>
            <a:r>
              <a:rPr b="0" lang="en-IN" sz="2700" spc="-9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9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values</a:t>
            </a:r>
            <a:r>
              <a:rPr b="0" lang="en-IN" sz="2700" spc="-9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of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trigonometric</a:t>
            </a:r>
            <a:r>
              <a:rPr b="0" lang="en-IN" sz="2700" spc="-114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functions</a:t>
            </a:r>
            <a:r>
              <a:rPr b="0" lang="en-IN" sz="2700" spc="-114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9" strike="noStrike">
                <a:solidFill>
                  <a:srgbClr val="ffffff"/>
                </a:solidFill>
                <a:latin typeface="Tahoma"/>
              </a:rPr>
              <a:t>for</a:t>
            </a:r>
            <a:r>
              <a:rPr b="0" lang="en-IN" sz="2700" spc="-11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43" strike="noStrike">
                <a:solidFill>
                  <a:srgbClr val="ffffff"/>
                </a:solidFill>
                <a:latin typeface="Tahoma"/>
              </a:rPr>
              <a:t>common </a:t>
            </a:r>
            <a:r>
              <a:rPr b="0" lang="en-IN" sz="2700" spc="43" strike="noStrike">
                <a:solidFill>
                  <a:srgbClr val="ffffff"/>
                </a:solidFill>
                <a:latin typeface="Tahoma"/>
              </a:rPr>
              <a:t>angles,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Tahoma"/>
              </a:rPr>
              <a:t>enhancing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43" strike="noStrike">
                <a:solidFill>
                  <a:srgbClr val="ffffff"/>
                </a:solidFill>
                <a:latin typeface="Tahoma"/>
              </a:rPr>
              <a:t>our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9" strike="noStrike">
                <a:solidFill>
                  <a:srgbClr val="ffffff"/>
                </a:solidFill>
                <a:latin typeface="Tahoma"/>
              </a:rPr>
              <a:t>problem-</a:t>
            </a:r>
            <a:r>
              <a:rPr b="0" lang="en-IN" sz="2700" spc="52" strike="noStrike">
                <a:solidFill>
                  <a:srgbClr val="ffffff"/>
                </a:solidFill>
                <a:latin typeface="Tahoma"/>
              </a:rPr>
              <a:t>solving </a:t>
            </a:r>
            <a:r>
              <a:rPr b="0" lang="en-IN" sz="2700" spc="32" strike="noStrike">
                <a:solidFill>
                  <a:srgbClr val="ffffff"/>
                </a:solidFill>
                <a:latin typeface="Tahoma"/>
              </a:rPr>
              <a:t>skills.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57" name="object 10"/>
          <p:cNvSpPr/>
          <p:nvPr/>
        </p:nvSpPr>
        <p:spPr>
          <a:xfrm>
            <a:off x="8636040" y="2744640"/>
            <a:ext cx="3476160" cy="95040"/>
          </a:xfrm>
          <a:custGeom>
            <a:avLst/>
            <a:gdLst/>
            <a:ahLst/>
            <a:rect l="l" t="t" r="r" b="b"/>
            <a:pathLst>
              <a:path w="3476625" h="95250">
                <a:moveTo>
                  <a:pt x="3476625" y="0"/>
                </a:moveTo>
                <a:lnTo>
                  <a:pt x="0" y="0"/>
                </a:lnTo>
                <a:lnTo>
                  <a:pt x="0" y="95250"/>
                </a:lnTo>
                <a:lnTo>
                  <a:pt x="3476625" y="95250"/>
                </a:lnTo>
                <a:lnTo>
                  <a:pt x="347662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object 2"/>
          <p:cNvSpPr/>
          <p:nvPr/>
        </p:nvSpPr>
        <p:spPr>
          <a:xfrm>
            <a:off x="0" y="0"/>
            <a:ext cx="2565720" cy="2669040"/>
          </a:xfrm>
          <a:custGeom>
            <a:avLst/>
            <a:gdLst/>
            <a:ahLst/>
            <a:rect l="l" t="t" r="r" b="b"/>
            <a:pathLst>
              <a:path w="2566035" h="2669540">
                <a:moveTo>
                  <a:pt x="1634975" y="0"/>
                </a:moveTo>
                <a:lnTo>
                  <a:pt x="19842" y="0"/>
                </a:lnTo>
                <a:lnTo>
                  <a:pt x="0" y="19842"/>
                </a:lnTo>
                <a:lnTo>
                  <a:pt x="0" y="1841647"/>
                </a:lnTo>
                <a:lnTo>
                  <a:pt x="827410" y="2669057"/>
                </a:lnTo>
                <a:lnTo>
                  <a:pt x="2565717" y="930744"/>
                </a:lnTo>
                <a:lnTo>
                  <a:pt x="1634975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59" name="object 3"/>
          <p:cNvGrpSpPr/>
          <p:nvPr/>
        </p:nvGrpSpPr>
        <p:grpSpPr>
          <a:xfrm>
            <a:off x="0" y="0"/>
            <a:ext cx="7547760" cy="10287000"/>
            <a:chOff x="0" y="0"/>
            <a:chExt cx="7547760" cy="10287000"/>
          </a:xfrm>
        </p:grpSpPr>
        <p:sp>
          <p:nvSpPr>
            <p:cNvPr id="160" name="object 4"/>
            <p:cNvSpPr/>
            <p:nvPr/>
          </p:nvSpPr>
          <p:spPr>
            <a:xfrm>
              <a:off x="988920" y="6364800"/>
              <a:ext cx="6447960" cy="3922200"/>
            </a:xfrm>
            <a:custGeom>
              <a:avLst/>
              <a:gdLst/>
              <a:ahLst/>
              <a:rect l="l" t="t" r="r" b="b"/>
              <a:pathLst>
                <a:path w="6448425" h="3922395">
                  <a:moveTo>
                    <a:pt x="3225461" y="0"/>
                  </a:moveTo>
                  <a:lnTo>
                    <a:pt x="0" y="3224214"/>
                  </a:lnTo>
                  <a:lnTo>
                    <a:pt x="698120" y="3922064"/>
                  </a:lnTo>
                  <a:lnTo>
                    <a:pt x="5750844" y="3922064"/>
                  </a:lnTo>
                  <a:lnTo>
                    <a:pt x="6448424" y="3224214"/>
                  </a:lnTo>
                  <a:lnTo>
                    <a:pt x="3225461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1" name="object 5"/>
            <p:cNvSpPr/>
            <p:nvPr/>
          </p:nvSpPr>
          <p:spPr>
            <a:xfrm>
              <a:off x="0" y="2994840"/>
              <a:ext cx="4049640" cy="6447960"/>
            </a:xfrm>
            <a:custGeom>
              <a:avLst/>
              <a:gdLst/>
              <a:ahLst/>
              <a:rect l="l" t="t" r="r" b="b"/>
              <a:pathLst>
                <a:path w="4050029" h="6448425">
                  <a:moveTo>
                    <a:pt x="825817" y="0"/>
                  </a:moveTo>
                  <a:lnTo>
                    <a:pt x="0" y="826139"/>
                  </a:lnTo>
                  <a:lnTo>
                    <a:pt x="0" y="5622931"/>
                  </a:lnTo>
                  <a:lnTo>
                    <a:pt x="825817" y="6448428"/>
                  </a:lnTo>
                  <a:lnTo>
                    <a:pt x="4050029" y="3225469"/>
                  </a:lnTo>
                  <a:lnTo>
                    <a:pt x="825817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62" name="object 6" descr=""/>
            <p:cNvPicPr/>
            <p:nvPr/>
          </p:nvPicPr>
          <p:blipFill>
            <a:blip r:embed="rId1"/>
            <a:stretch/>
          </p:blipFill>
          <p:spPr>
            <a:xfrm>
              <a:off x="1175760" y="0"/>
              <a:ext cx="6372000" cy="60490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8615520" y="997200"/>
            <a:ext cx="9298800" cy="1863360"/>
          </a:xfrm>
          <a:prstGeom prst="rect">
            <a:avLst/>
          </a:prstGeom>
          <a:noFill/>
          <a:ln w="0">
            <a:noFill/>
          </a:ln>
        </p:spPr>
        <p:txBody>
          <a:bodyPr lIns="0" rIns="0" tIns="143640" bIns="0" anchor="t">
            <a:no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5000" spc="199" strike="noStrike">
                <a:solidFill>
                  <a:srgbClr val="ffffff"/>
                </a:solidFill>
                <a:latin typeface="Cambria"/>
              </a:rPr>
              <a:t>Applications</a:t>
            </a:r>
            <a:r>
              <a:rPr b="0" lang="en-IN" sz="5000" spc="180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000" spc="299" strike="noStrike">
                <a:solidFill>
                  <a:srgbClr val="ffffff"/>
                </a:solidFill>
                <a:latin typeface="Cambria"/>
              </a:rPr>
              <a:t>of</a:t>
            </a:r>
            <a:r>
              <a:rPr b="0" lang="en-IN" sz="5000" spc="43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000" spc="168" strike="noStrike">
                <a:solidFill>
                  <a:srgbClr val="ffffff"/>
                </a:solidFill>
                <a:latin typeface="Cambria"/>
              </a:rPr>
              <a:t>Trigonometry</a:t>
            </a:r>
            <a:endParaRPr b="0" lang="en-IN" sz="5000" spc="-1" strike="noStrike">
              <a:latin typeface="Calibri"/>
            </a:endParaRPr>
          </a:p>
        </p:txBody>
      </p:sp>
      <p:pic>
        <p:nvPicPr>
          <p:cNvPr id="164" name="object 8" descr=""/>
          <p:cNvPicPr/>
          <p:nvPr/>
        </p:nvPicPr>
        <p:blipFill>
          <a:blip r:embed="rId2"/>
          <a:stretch/>
        </p:blipFill>
        <p:spPr>
          <a:xfrm>
            <a:off x="11573640" y="3228840"/>
            <a:ext cx="3613680" cy="356400"/>
          </a:xfrm>
          <a:prstGeom prst="rect">
            <a:avLst/>
          </a:prstGeom>
          <a:ln w="0">
            <a:noFill/>
          </a:ln>
        </p:spPr>
      </p:pic>
      <p:pic>
        <p:nvPicPr>
          <p:cNvPr id="165" name="object 9" descr=""/>
          <p:cNvPicPr/>
          <p:nvPr/>
        </p:nvPicPr>
        <p:blipFill>
          <a:blip r:embed="rId3"/>
          <a:stretch/>
        </p:blipFill>
        <p:spPr>
          <a:xfrm>
            <a:off x="12481560" y="3646800"/>
            <a:ext cx="1882080" cy="348480"/>
          </a:xfrm>
          <a:prstGeom prst="rect">
            <a:avLst/>
          </a:prstGeom>
          <a:ln w="0">
            <a:noFill/>
          </a:ln>
        </p:spPr>
      </p:pic>
      <p:pic>
        <p:nvPicPr>
          <p:cNvPr id="166" name="object 10" descr=""/>
          <p:cNvPicPr/>
          <p:nvPr/>
        </p:nvPicPr>
        <p:blipFill>
          <a:blip r:embed="rId4"/>
          <a:stretch/>
        </p:blipFill>
        <p:spPr>
          <a:xfrm>
            <a:off x="10695960" y="4082400"/>
            <a:ext cx="1729800" cy="322560"/>
          </a:xfrm>
          <a:prstGeom prst="rect">
            <a:avLst/>
          </a:prstGeom>
          <a:ln w="0">
            <a:noFill/>
          </a:ln>
        </p:spPr>
      </p:pic>
      <p:pic>
        <p:nvPicPr>
          <p:cNvPr id="167" name="object 11" descr=""/>
          <p:cNvPicPr/>
          <p:nvPr/>
        </p:nvPicPr>
        <p:blipFill>
          <a:blip r:embed="rId5"/>
          <a:stretch/>
        </p:blipFill>
        <p:spPr>
          <a:xfrm>
            <a:off x="8662320" y="4047840"/>
            <a:ext cx="1138680" cy="357120"/>
          </a:xfrm>
          <a:prstGeom prst="rect">
            <a:avLst/>
          </a:prstGeom>
          <a:ln w="0">
            <a:noFill/>
          </a:ln>
        </p:spPr>
      </p:pic>
      <p:sp>
        <p:nvSpPr>
          <p:cNvPr id="168" name="object 12"/>
          <p:cNvSpPr/>
          <p:nvPr/>
        </p:nvSpPr>
        <p:spPr>
          <a:xfrm>
            <a:off x="15265440" y="3147840"/>
            <a:ext cx="322200" cy="83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in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69" name="object 13"/>
          <p:cNvSpPr/>
          <p:nvPr/>
        </p:nvSpPr>
        <p:spPr>
          <a:xfrm>
            <a:off x="8620200" y="3147840"/>
            <a:ext cx="3767040" cy="12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5920" bIns="0" anchor="t">
            <a:spAutoFit/>
          </a:bodyPr>
          <a:p>
            <a:pPr marL="12600">
              <a:lnSpc>
                <a:spcPts val="3229"/>
              </a:lnSpc>
              <a:spcBef>
                <a:spcPts val="204"/>
              </a:spcBef>
              <a:buNone/>
            </a:pP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Trigonometry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has </a:t>
            </a:r>
            <a:r>
              <a:rPr b="0" lang="en-IN" sz="2700" spc="89" strike="noStrike">
                <a:solidFill>
                  <a:srgbClr val="ffffff"/>
                </a:solidFill>
                <a:latin typeface="Tahoma"/>
              </a:rPr>
              <a:t>various</a:t>
            </a:r>
            <a:r>
              <a:rPr b="0" lang="en-IN" sz="2700" spc="-12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49" strike="noStrike">
                <a:solidFill>
                  <a:srgbClr val="ffffff"/>
                </a:solidFill>
                <a:latin typeface="Tahoma"/>
              </a:rPr>
              <a:t>fields,</a:t>
            </a:r>
            <a:r>
              <a:rPr b="0" lang="en-IN" sz="2700" spc="-114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including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70" name="object 14"/>
          <p:cNvSpPr/>
          <p:nvPr/>
        </p:nvSpPr>
        <p:spPr>
          <a:xfrm>
            <a:off x="14344200" y="3557520"/>
            <a:ext cx="114120" cy="42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IN" sz="2700" spc="-72" strike="noStrike">
                <a:solidFill>
                  <a:srgbClr val="ffffff"/>
                </a:solidFill>
                <a:latin typeface="Tahoma"/>
              </a:rPr>
              <a:t>,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71" name="object 15"/>
          <p:cNvSpPr/>
          <p:nvPr/>
        </p:nvSpPr>
        <p:spPr>
          <a:xfrm>
            <a:off x="8620200" y="3967200"/>
            <a:ext cx="6949800" cy="206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1520" bIns="0" anchor="t">
            <a:spAutoFit/>
          </a:bodyPr>
          <a:p>
            <a:pPr marL="12600" indent="1168920">
              <a:lnSpc>
                <a:spcPct val="100000"/>
              </a:lnSpc>
              <a:spcBef>
                <a:spcPts val="91"/>
              </a:spcBef>
              <a:buNone/>
              <a:tabLst>
                <a:tab algn="l" pos="0"/>
              </a:tabLst>
            </a:pP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,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and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-114" strike="noStrike">
                <a:solidFill>
                  <a:srgbClr val="ffffff"/>
                </a:solidFill>
                <a:latin typeface="Tahoma"/>
              </a:rPr>
              <a:t>.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17" strike="noStrike">
                <a:solidFill>
                  <a:srgbClr val="ffffff"/>
                </a:solidFill>
                <a:latin typeface="Tahoma"/>
              </a:rPr>
              <a:t>From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8" strike="noStrike">
                <a:solidFill>
                  <a:srgbClr val="ffffff"/>
                </a:solidFill>
                <a:latin typeface="Tahoma"/>
              </a:rPr>
              <a:t>calculating </a:t>
            </a:r>
            <a:r>
              <a:rPr b="0" lang="en-IN" sz="2700" spc="89" strike="noStrike">
                <a:solidFill>
                  <a:srgbClr val="ffffff"/>
                </a:solidFill>
                <a:latin typeface="Tahoma"/>
              </a:rPr>
              <a:t>distances</a:t>
            </a:r>
            <a:r>
              <a:rPr b="0" lang="en-IN" sz="2700" spc="-10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to</a:t>
            </a:r>
            <a:r>
              <a:rPr b="0" lang="en-IN" sz="2700" spc="-10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9" strike="noStrike">
                <a:solidFill>
                  <a:srgbClr val="ffffff"/>
                </a:solidFill>
                <a:latin typeface="Tahoma"/>
              </a:rPr>
              <a:t>modeling</a:t>
            </a:r>
            <a:r>
              <a:rPr b="0" lang="en-IN" sz="2700" spc="-10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waves,</a:t>
            </a:r>
            <a:r>
              <a:rPr b="0" lang="en-IN" sz="2700" spc="-10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10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Tahoma"/>
              </a:rPr>
              <a:t>principles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of</a:t>
            </a:r>
            <a:r>
              <a:rPr b="0" lang="en-IN" sz="2700" spc="-92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trigonometry</a:t>
            </a:r>
            <a:r>
              <a:rPr b="0" lang="en-IN" sz="2700" spc="-92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are</a:t>
            </a:r>
            <a:r>
              <a:rPr b="0" lang="en-IN" sz="2700" spc="-92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vital</a:t>
            </a:r>
            <a:r>
              <a:rPr b="0" lang="en-IN" sz="2700" spc="-92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in</a:t>
            </a:r>
            <a:r>
              <a:rPr b="0" lang="en-IN" sz="2700" spc="-8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solving</a:t>
            </a:r>
            <a:r>
              <a:rPr b="0" lang="en-IN" sz="2700" spc="-92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practical </a:t>
            </a:r>
            <a:r>
              <a:rPr b="0" lang="en-IN" sz="2700" spc="128" strike="noStrike">
                <a:solidFill>
                  <a:srgbClr val="ffffff"/>
                </a:solidFill>
                <a:latin typeface="Tahoma"/>
              </a:rPr>
              <a:t>problems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28" strike="noStrike">
                <a:solidFill>
                  <a:srgbClr val="ffffff"/>
                </a:solidFill>
                <a:latin typeface="Tahoma"/>
              </a:rPr>
              <a:t>and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advancing</a:t>
            </a:r>
            <a:r>
              <a:rPr b="0" lang="en-IN" sz="2700" spc="-12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2" strike="noStrike">
                <a:solidFill>
                  <a:srgbClr val="ffffff"/>
                </a:solidFill>
                <a:latin typeface="Tahoma"/>
              </a:rPr>
              <a:t>technology.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72" name="object 16"/>
          <p:cNvSpPr/>
          <p:nvPr/>
        </p:nvSpPr>
        <p:spPr>
          <a:xfrm>
            <a:off x="8636040" y="2744640"/>
            <a:ext cx="3476160" cy="95040"/>
          </a:xfrm>
          <a:custGeom>
            <a:avLst/>
            <a:gdLst/>
            <a:ahLst/>
            <a:rect l="l" t="t" r="r" b="b"/>
            <a:pathLst>
              <a:path w="3476625" h="95250">
                <a:moveTo>
                  <a:pt x="3476625" y="0"/>
                </a:moveTo>
                <a:lnTo>
                  <a:pt x="0" y="0"/>
                </a:lnTo>
                <a:lnTo>
                  <a:pt x="0" y="95250"/>
                </a:lnTo>
                <a:lnTo>
                  <a:pt x="3476625" y="95250"/>
                </a:lnTo>
                <a:lnTo>
                  <a:pt x="347662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3" name="object 2"/>
          <p:cNvGrpSpPr/>
          <p:nvPr/>
        </p:nvGrpSpPr>
        <p:grpSpPr>
          <a:xfrm>
            <a:off x="10667520" y="0"/>
            <a:ext cx="7620480" cy="5420520"/>
            <a:chOff x="10667520" y="0"/>
            <a:chExt cx="7620480" cy="5420520"/>
          </a:xfrm>
        </p:grpSpPr>
        <p:sp>
          <p:nvSpPr>
            <p:cNvPr id="174" name="object 3"/>
            <p:cNvSpPr/>
            <p:nvPr/>
          </p:nvSpPr>
          <p:spPr>
            <a:xfrm>
              <a:off x="11205360" y="0"/>
              <a:ext cx="7082280" cy="5093640"/>
            </a:xfrm>
            <a:custGeom>
              <a:avLst/>
              <a:gdLst/>
              <a:ahLst/>
              <a:rect l="l" t="t" r="r" b="b"/>
              <a:pathLst>
                <a:path w="7082790" h="5093970">
                  <a:moveTo>
                    <a:pt x="2938869" y="3168307"/>
                  </a:moveTo>
                  <a:lnTo>
                    <a:pt x="1738325" y="1965236"/>
                  </a:lnTo>
                  <a:lnTo>
                    <a:pt x="0" y="3703548"/>
                  </a:lnTo>
                  <a:lnTo>
                    <a:pt x="1200569" y="4906632"/>
                  </a:lnTo>
                  <a:lnTo>
                    <a:pt x="2938869" y="3168307"/>
                  </a:lnTo>
                  <a:close/>
                </a:path>
                <a:path w="7082790" h="5093970">
                  <a:moveTo>
                    <a:pt x="7082739" y="558800"/>
                  </a:moveTo>
                  <a:lnTo>
                    <a:pt x="6523952" y="0"/>
                  </a:lnTo>
                  <a:lnTo>
                    <a:pt x="3813949" y="0"/>
                  </a:lnTo>
                  <a:lnTo>
                    <a:pt x="1944700" y="1869211"/>
                  </a:lnTo>
                  <a:lnTo>
                    <a:pt x="5168976" y="5093462"/>
                  </a:lnTo>
                  <a:lnTo>
                    <a:pt x="7082739" y="3179622"/>
                  </a:lnTo>
                  <a:lnTo>
                    <a:pt x="7082739" y="55880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75" name="object 4"/>
            <p:cNvSpPr/>
            <p:nvPr/>
          </p:nvSpPr>
          <p:spPr>
            <a:xfrm>
              <a:off x="10667520" y="1429920"/>
              <a:ext cx="2370600" cy="2371320"/>
            </a:xfrm>
            <a:custGeom>
              <a:avLst/>
              <a:gdLst/>
              <a:ahLst/>
              <a:rect l="l" t="t" r="r" b="b"/>
              <a:pathLst>
                <a:path w="2371090" h="2371725">
                  <a:moveTo>
                    <a:pt x="1738312" y="0"/>
                  </a:moveTo>
                  <a:lnTo>
                    <a:pt x="0" y="1738312"/>
                  </a:lnTo>
                  <a:lnTo>
                    <a:pt x="632790" y="2371102"/>
                  </a:lnTo>
                  <a:lnTo>
                    <a:pt x="2371077" y="630288"/>
                  </a:lnTo>
                  <a:lnTo>
                    <a:pt x="1738312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76" name="object 5"/>
            <p:cNvSpPr/>
            <p:nvPr/>
          </p:nvSpPr>
          <p:spPr>
            <a:xfrm>
              <a:off x="16535160" y="3474720"/>
              <a:ext cx="1752840" cy="1945800"/>
            </a:xfrm>
            <a:custGeom>
              <a:avLst/>
              <a:gdLst/>
              <a:ahLst/>
              <a:rect l="l" t="t" r="r" b="b"/>
              <a:pathLst>
                <a:path w="1753234" h="1946275">
                  <a:moveTo>
                    <a:pt x="1752993" y="0"/>
                  </a:moveTo>
                  <a:lnTo>
                    <a:pt x="0" y="1751458"/>
                  </a:lnTo>
                  <a:lnTo>
                    <a:pt x="194690" y="1946187"/>
                  </a:lnTo>
                  <a:lnTo>
                    <a:pt x="1752993" y="386511"/>
                  </a:lnTo>
                  <a:lnTo>
                    <a:pt x="1752993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77" name="object 6"/>
          <p:cNvGrpSpPr/>
          <p:nvPr/>
        </p:nvGrpSpPr>
        <p:grpSpPr>
          <a:xfrm>
            <a:off x="0" y="4062600"/>
            <a:ext cx="5825160" cy="6225120"/>
            <a:chOff x="0" y="4062600"/>
            <a:chExt cx="5825160" cy="6225120"/>
          </a:xfrm>
        </p:grpSpPr>
        <p:sp>
          <p:nvSpPr>
            <p:cNvPr id="178" name="object 7"/>
            <p:cNvSpPr/>
            <p:nvPr/>
          </p:nvSpPr>
          <p:spPr>
            <a:xfrm>
              <a:off x="0" y="6801840"/>
              <a:ext cx="4616640" cy="3485880"/>
            </a:xfrm>
            <a:custGeom>
              <a:avLst/>
              <a:gdLst/>
              <a:ahLst/>
              <a:rect l="l" t="t" r="r" b="b"/>
              <a:pathLst>
                <a:path w="4617085" h="3486150">
                  <a:moveTo>
                    <a:pt x="1392351" y="0"/>
                  </a:moveTo>
                  <a:lnTo>
                    <a:pt x="0" y="1391813"/>
                  </a:lnTo>
                  <a:lnTo>
                    <a:pt x="0" y="3485895"/>
                  </a:lnTo>
                  <a:lnTo>
                    <a:pt x="4353736" y="3485895"/>
                  </a:lnTo>
                  <a:lnTo>
                    <a:pt x="4616564" y="3222966"/>
                  </a:lnTo>
                  <a:lnTo>
                    <a:pt x="1392351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79" name="object 8"/>
            <p:cNvSpPr/>
            <p:nvPr/>
          </p:nvSpPr>
          <p:spPr>
            <a:xfrm>
              <a:off x="0" y="4062600"/>
              <a:ext cx="1925640" cy="3851640"/>
            </a:xfrm>
            <a:custGeom>
              <a:avLst/>
              <a:gdLst/>
              <a:ahLst/>
              <a:rect l="l" t="t" r="r" b="b"/>
              <a:pathLst>
                <a:path w="1925955" h="3851909">
                  <a:moveTo>
                    <a:pt x="0" y="0"/>
                  </a:moveTo>
                  <a:lnTo>
                    <a:pt x="0" y="3851855"/>
                  </a:lnTo>
                  <a:lnTo>
                    <a:pt x="1925929" y="19259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80" name="object 9" descr=""/>
            <p:cNvPicPr/>
            <p:nvPr/>
          </p:nvPicPr>
          <p:blipFill>
            <a:blip r:embed="rId1"/>
            <a:stretch/>
          </p:blipFill>
          <p:spPr>
            <a:xfrm>
              <a:off x="3711240" y="4412880"/>
              <a:ext cx="2113920" cy="3484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565920" y="2162160"/>
            <a:ext cx="9054720" cy="181404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5900" spc="542" strike="noStrike">
                <a:solidFill>
                  <a:srgbClr val="ffffff"/>
                </a:solidFill>
                <a:latin typeface="Cambria"/>
              </a:rPr>
              <a:t>Common</a:t>
            </a:r>
            <a:r>
              <a:rPr b="0" lang="en-IN" sz="5900" spc="22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900" spc="262" strike="noStrike">
                <a:solidFill>
                  <a:srgbClr val="ffffff"/>
                </a:solidFill>
                <a:latin typeface="Cambria"/>
              </a:rPr>
              <a:t>Misconceptions</a:t>
            </a:r>
            <a:endParaRPr b="0" lang="en-IN" sz="5900" spc="-1" strike="noStrike">
              <a:latin typeface="Calibri"/>
            </a:endParaRPr>
          </a:p>
        </p:txBody>
      </p:sp>
      <p:pic>
        <p:nvPicPr>
          <p:cNvPr id="182" name="object 11" descr=""/>
          <p:cNvPicPr/>
          <p:nvPr/>
        </p:nvPicPr>
        <p:blipFill>
          <a:blip r:embed="rId2"/>
          <a:stretch/>
        </p:blipFill>
        <p:spPr>
          <a:xfrm>
            <a:off x="6981480" y="5642640"/>
            <a:ext cx="1012320" cy="356760"/>
          </a:xfrm>
          <a:prstGeom prst="rect">
            <a:avLst/>
          </a:prstGeom>
          <a:ln w="0">
            <a:noFill/>
          </a:ln>
        </p:spPr>
      </p:pic>
      <p:sp>
        <p:nvSpPr>
          <p:cNvPr id="183" name="object 12"/>
          <p:cNvSpPr/>
          <p:nvPr/>
        </p:nvSpPr>
        <p:spPr>
          <a:xfrm>
            <a:off x="3939480" y="3913920"/>
            <a:ext cx="5686560" cy="613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7360" bIns="0" anchor="t">
            <a:spAutoFit/>
          </a:bodyPr>
          <a:p>
            <a:pPr marL="1957680" indent="-802080" algn="r">
              <a:lnSpc>
                <a:spcPts val="3229"/>
              </a:lnSpc>
              <a:spcBef>
                <a:spcPts val="215"/>
              </a:spcBef>
              <a:buNone/>
              <a:tabLst>
                <a:tab algn="l" pos="0"/>
              </a:tabLst>
            </a:pPr>
            <a:r>
              <a:rPr b="0" lang="en-IN" sz="2700" spc="143" strike="noStrike">
                <a:solidFill>
                  <a:srgbClr val="ffffff"/>
                </a:solidFill>
                <a:latin typeface="Tahoma"/>
              </a:rPr>
              <a:t>Many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students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8" strike="noStrike">
                <a:solidFill>
                  <a:srgbClr val="ffffff"/>
                </a:solidFill>
                <a:latin typeface="Tahoma"/>
              </a:rPr>
              <a:t>struggle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8" strike="noStrike">
                <a:solidFill>
                  <a:srgbClr val="ffffff"/>
                </a:solidFill>
                <a:latin typeface="Tahoma"/>
              </a:rPr>
              <a:t>with </a:t>
            </a:r>
            <a:r>
              <a:rPr b="0" lang="en-IN" sz="2700" spc="128" strike="noStrike">
                <a:solidFill>
                  <a:srgbClr val="ffffff"/>
                </a:solidFill>
                <a:latin typeface="Tahoma"/>
              </a:rPr>
              <a:t>due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to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misconceptions.</a:t>
            </a:r>
            <a:endParaRPr b="0" lang="en-IN" sz="2700" spc="-1" strike="noStrike">
              <a:latin typeface="Arial"/>
            </a:endParaRPr>
          </a:p>
          <a:p>
            <a:pPr marL="1957680" indent="-802080" algn="r">
              <a:lnSpc>
                <a:spcPts val="3104"/>
              </a:lnSpc>
              <a:buNone/>
              <a:tabLst>
                <a:tab algn="l" pos="0"/>
              </a:tabLst>
            </a:pPr>
            <a:r>
              <a:rPr b="0" lang="en-IN" sz="2700" spc="-21" strike="noStrike">
                <a:solidFill>
                  <a:srgbClr val="ffffff"/>
                </a:solidFill>
                <a:latin typeface="Tahoma"/>
              </a:rPr>
              <a:t>It's</a:t>
            </a:r>
            <a:r>
              <a:rPr b="0" lang="en-IN" sz="27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essential</a:t>
            </a:r>
            <a:r>
              <a:rPr b="0" lang="en-IN" sz="27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to</a:t>
            </a:r>
            <a:r>
              <a:rPr b="0" lang="en-IN" sz="27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8" strike="noStrike">
                <a:solidFill>
                  <a:srgbClr val="ffffff"/>
                </a:solidFill>
                <a:latin typeface="Tahoma"/>
              </a:rPr>
              <a:t>clarify</a:t>
            </a:r>
            <a:r>
              <a:rPr b="0" lang="en-IN" sz="27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43" strike="noStrike">
                <a:solidFill>
                  <a:srgbClr val="ffffff"/>
                </a:solidFill>
                <a:latin typeface="Tahoma"/>
              </a:rPr>
              <a:t>common</a:t>
            </a:r>
            <a:endParaRPr b="0" lang="en-IN" sz="2700" spc="-1" strike="noStrike">
              <a:latin typeface="Arial"/>
            </a:endParaRPr>
          </a:p>
          <a:p>
            <a:pPr marL="1957680" indent="-802080" algn="r">
              <a:lnSpc>
                <a:spcPts val="3229"/>
              </a:lnSpc>
              <a:buNone/>
              <a:tabLst>
                <a:tab algn="l" pos="0"/>
              </a:tabLst>
            </a:pP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misunderstandings,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such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2" strike="noStrike">
                <a:solidFill>
                  <a:srgbClr val="ffffff"/>
                </a:solidFill>
                <a:latin typeface="Tahoma"/>
              </a:rPr>
              <a:t>as</a:t>
            </a:r>
            <a:endParaRPr b="0" lang="en-IN" sz="2700" spc="-1" strike="noStrike">
              <a:latin typeface="Arial"/>
            </a:endParaRPr>
          </a:p>
          <a:p>
            <a:pPr marL="12600" indent="1371600" algn="just">
              <a:lnSpc>
                <a:spcPts val="3229"/>
              </a:lnSpc>
              <a:spcBef>
                <a:spcPts val="176"/>
              </a:spcBef>
              <a:buNone/>
              <a:tabLst>
                <a:tab algn="l" pos="0"/>
              </a:tabLst>
            </a:pP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confusing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with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their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trigonometric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ratios</a:t>
            </a:r>
            <a:r>
              <a:rPr b="0" lang="en-IN" sz="2700" spc="-12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37" strike="noStrike">
                <a:solidFill>
                  <a:srgbClr val="ffffff"/>
                </a:solidFill>
                <a:latin typeface="Tahoma"/>
              </a:rPr>
              <a:t>or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misapplying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identities.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Addressing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Tahoma"/>
              </a:rPr>
              <a:t>these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issues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can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lead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to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a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clearer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understanding</a:t>
            </a:r>
            <a:endParaRPr b="0" lang="en-IN" sz="2700" spc="-1" strike="noStrike">
              <a:latin typeface="Arial"/>
            </a:endParaRPr>
          </a:p>
          <a:p>
            <a:pPr marL="3406320" indent="1371600" algn="just">
              <a:lnSpc>
                <a:spcPts val="3104"/>
              </a:lnSpc>
              <a:buNone/>
              <a:tabLst>
                <a:tab algn="l" pos="0"/>
              </a:tabLst>
            </a:pP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of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32" strike="noStrike">
                <a:solidFill>
                  <a:srgbClr val="ffffff"/>
                </a:solidFill>
                <a:latin typeface="Tahoma"/>
              </a:rPr>
              <a:t>subject.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84" name="object 13"/>
          <p:cNvSpPr/>
          <p:nvPr/>
        </p:nvSpPr>
        <p:spPr>
          <a:xfrm>
            <a:off x="5657760" y="3650040"/>
            <a:ext cx="3952440" cy="95040"/>
          </a:xfrm>
          <a:custGeom>
            <a:avLst/>
            <a:gdLst/>
            <a:ah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85" name="object 14" descr=""/>
          <p:cNvPicPr/>
          <p:nvPr/>
        </p:nvPicPr>
        <p:blipFill>
          <a:blip r:embed="rId3"/>
          <a:stretch/>
        </p:blipFill>
        <p:spPr>
          <a:xfrm>
            <a:off x="11092680" y="3321720"/>
            <a:ext cx="6371640" cy="6371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6" name="object 2"/>
          <p:cNvGrpSpPr/>
          <p:nvPr/>
        </p:nvGrpSpPr>
        <p:grpSpPr>
          <a:xfrm>
            <a:off x="11371680" y="0"/>
            <a:ext cx="3476880" cy="1929240"/>
            <a:chOff x="11371680" y="0"/>
            <a:chExt cx="3476880" cy="1929240"/>
          </a:xfrm>
        </p:grpSpPr>
        <p:sp>
          <p:nvSpPr>
            <p:cNvPr id="187" name="object 3"/>
            <p:cNvSpPr/>
            <p:nvPr/>
          </p:nvSpPr>
          <p:spPr>
            <a:xfrm>
              <a:off x="11907000" y="0"/>
              <a:ext cx="2941560" cy="1929240"/>
            </a:xfrm>
            <a:custGeom>
              <a:avLst/>
              <a:gdLst/>
              <a:ahLst/>
              <a:rect l="l" t="t" r="r" b="b"/>
              <a:pathLst>
                <a:path w="2941955" h="1929764">
                  <a:moveTo>
                    <a:pt x="2749658" y="0"/>
                  </a:moveTo>
                  <a:lnTo>
                    <a:pt x="729141" y="0"/>
                  </a:lnTo>
                  <a:lnTo>
                    <a:pt x="0" y="729119"/>
                  </a:lnTo>
                  <a:lnTo>
                    <a:pt x="1203058" y="1929688"/>
                  </a:lnTo>
                  <a:lnTo>
                    <a:pt x="2941434" y="191376"/>
                  </a:lnTo>
                  <a:lnTo>
                    <a:pt x="2749658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88" name="object 4"/>
            <p:cNvSpPr/>
            <p:nvPr/>
          </p:nvSpPr>
          <p:spPr>
            <a:xfrm>
              <a:off x="11371680" y="0"/>
              <a:ext cx="1454400" cy="824040"/>
            </a:xfrm>
            <a:custGeom>
              <a:avLst/>
              <a:gdLst/>
              <a:ahLst/>
              <a:rect l="l" t="t" r="r" b="b"/>
              <a:pathLst>
                <a:path w="1454784" h="824230">
                  <a:moveTo>
                    <a:pt x="1454454" y="0"/>
                  </a:moveTo>
                  <a:lnTo>
                    <a:pt x="191375" y="0"/>
                  </a:lnTo>
                  <a:lnTo>
                    <a:pt x="0" y="191376"/>
                  </a:lnTo>
                  <a:lnTo>
                    <a:pt x="630288" y="824166"/>
                  </a:lnTo>
                  <a:lnTo>
                    <a:pt x="1454454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89" name="object 5"/>
          <p:cNvGrpSpPr/>
          <p:nvPr/>
        </p:nvGrpSpPr>
        <p:grpSpPr>
          <a:xfrm>
            <a:off x="0" y="0"/>
            <a:ext cx="6746040" cy="7458480"/>
            <a:chOff x="0" y="0"/>
            <a:chExt cx="6746040" cy="7458480"/>
          </a:xfrm>
        </p:grpSpPr>
        <p:sp>
          <p:nvSpPr>
            <p:cNvPr id="190" name="object 6"/>
            <p:cNvSpPr/>
            <p:nvPr/>
          </p:nvSpPr>
          <p:spPr>
            <a:xfrm>
              <a:off x="5334120" y="0"/>
              <a:ext cx="1411920" cy="1218960"/>
            </a:xfrm>
            <a:custGeom>
              <a:avLst/>
              <a:gdLst/>
              <a:ahLst/>
              <a:rect l="l" t="t" r="r" b="b"/>
              <a:pathLst>
                <a:path w="1412240" h="1219200">
                  <a:moveTo>
                    <a:pt x="1412225" y="0"/>
                  </a:moveTo>
                  <a:lnTo>
                    <a:pt x="1025754" y="0"/>
                  </a:lnTo>
                  <a:lnTo>
                    <a:pt x="0" y="1026668"/>
                  </a:lnTo>
                  <a:lnTo>
                    <a:pt x="192227" y="1218907"/>
                  </a:lnTo>
                  <a:lnTo>
                    <a:pt x="1412225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91" name="object 7"/>
            <p:cNvSpPr/>
            <p:nvPr/>
          </p:nvSpPr>
          <p:spPr>
            <a:xfrm>
              <a:off x="2881800" y="605520"/>
              <a:ext cx="3476160" cy="3476160"/>
            </a:xfrm>
            <a:custGeom>
              <a:avLst/>
              <a:gdLst/>
              <a:ahLst/>
              <a:rect l="l" t="t" r="r" b="b"/>
              <a:pathLst>
                <a:path w="3476625" h="3476625">
                  <a:moveTo>
                    <a:pt x="1739557" y="0"/>
                  </a:moveTo>
                  <a:lnTo>
                    <a:pt x="0" y="1738312"/>
                  </a:lnTo>
                  <a:lnTo>
                    <a:pt x="1739557" y="3476625"/>
                  </a:lnTo>
                  <a:lnTo>
                    <a:pt x="3476612" y="1738312"/>
                  </a:lnTo>
                  <a:lnTo>
                    <a:pt x="1739557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92" name="object 8"/>
            <p:cNvSpPr/>
            <p:nvPr/>
          </p:nvSpPr>
          <p:spPr>
            <a:xfrm>
              <a:off x="0" y="1010520"/>
              <a:ext cx="4470120" cy="6447960"/>
            </a:xfrm>
            <a:custGeom>
              <a:avLst/>
              <a:gdLst/>
              <a:ahLst/>
              <a:rect l="l" t="t" r="r" b="b"/>
              <a:pathLst>
                <a:path w="4470400" h="6448425">
                  <a:moveTo>
                    <a:pt x="1247238" y="0"/>
                  </a:moveTo>
                  <a:lnTo>
                    <a:pt x="0" y="1247239"/>
                  </a:lnTo>
                  <a:lnTo>
                    <a:pt x="0" y="5202156"/>
                  </a:lnTo>
                  <a:lnTo>
                    <a:pt x="1247238" y="6448424"/>
                  </a:lnTo>
                  <a:lnTo>
                    <a:pt x="4470196" y="3225469"/>
                  </a:lnTo>
                  <a:lnTo>
                    <a:pt x="1247238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93" name="object 9"/>
          <p:cNvSpPr/>
          <p:nvPr/>
        </p:nvSpPr>
        <p:spPr>
          <a:xfrm>
            <a:off x="13284360" y="0"/>
            <a:ext cx="5003280" cy="5329080"/>
          </a:xfrm>
          <a:custGeom>
            <a:avLst/>
            <a:gdLst/>
            <a:ahLst/>
            <a:rect l="l" t="t" r="r" b="b"/>
            <a:pathLst>
              <a:path w="5003800" h="5329555">
                <a:moveTo>
                  <a:pt x="4344877" y="0"/>
                </a:moveTo>
                <a:lnTo>
                  <a:pt x="2105121" y="0"/>
                </a:lnTo>
                <a:lnTo>
                  <a:pt x="0" y="2103513"/>
                </a:lnTo>
                <a:lnTo>
                  <a:pt x="3225418" y="5328983"/>
                </a:lnTo>
                <a:lnTo>
                  <a:pt x="5003672" y="3549370"/>
                </a:lnTo>
                <a:lnTo>
                  <a:pt x="5003672" y="658784"/>
                </a:lnTo>
                <a:lnTo>
                  <a:pt x="4344877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94" name="object 10"/>
          <p:cNvSpPr/>
          <p:nvPr/>
        </p:nvSpPr>
        <p:spPr>
          <a:xfrm>
            <a:off x="566280" y="0"/>
            <a:ext cx="4334760" cy="2166120"/>
          </a:xfrm>
          <a:custGeom>
            <a:avLst/>
            <a:gdLst/>
            <a:ahLst/>
            <a:rect l="l" t="t" r="r" b="b"/>
            <a:pathLst>
              <a:path w="4335145" h="2166620">
                <a:moveTo>
                  <a:pt x="4334638" y="0"/>
                </a:moveTo>
                <a:lnTo>
                  <a:pt x="0" y="0"/>
                </a:lnTo>
                <a:lnTo>
                  <a:pt x="2167321" y="2166480"/>
                </a:lnTo>
                <a:lnTo>
                  <a:pt x="4334638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95" name="object 11" descr=""/>
          <p:cNvPicPr/>
          <p:nvPr/>
        </p:nvPicPr>
        <p:blipFill>
          <a:blip r:embed="rId1"/>
          <a:stretch/>
        </p:blipFill>
        <p:spPr>
          <a:xfrm>
            <a:off x="4174200" y="5088600"/>
            <a:ext cx="1461960" cy="317520"/>
          </a:xfrm>
          <a:prstGeom prst="rect">
            <a:avLst/>
          </a:prstGeom>
          <a:ln w="0">
            <a:noFill/>
          </a:ln>
        </p:spPr>
      </p:pic>
      <p:sp>
        <p:nvSpPr>
          <p:cNvPr id="196" name="PlaceHolder 1"/>
          <p:cNvSpPr>
            <a:spLocks noGrp="1"/>
          </p:cNvSpPr>
          <p:nvPr>
            <p:ph/>
          </p:nvPr>
        </p:nvSpPr>
        <p:spPr>
          <a:xfrm>
            <a:off x="4085280" y="3865320"/>
            <a:ext cx="10129680" cy="589896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368280" indent="-356400">
              <a:lnSpc>
                <a:spcPct val="100000"/>
              </a:lnSpc>
              <a:spcBef>
                <a:spcPts val="125"/>
              </a:spcBef>
              <a:buNone/>
              <a:tabLst>
                <a:tab algn="l" pos="0"/>
              </a:tabLst>
            </a:pPr>
            <a:r>
              <a:rPr b="0" lang="en-IN" sz="3500" spc="111" strike="noStrike">
                <a:solidFill>
                  <a:srgbClr val="ffffff"/>
                </a:solidFill>
                <a:latin typeface="Tahoma"/>
              </a:rPr>
              <a:t>As</a:t>
            </a:r>
            <a:r>
              <a:rPr b="0" lang="en-IN" sz="3500" spc="-17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23" strike="noStrike">
                <a:solidFill>
                  <a:srgbClr val="ffffff"/>
                </a:solidFill>
                <a:latin typeface="Tahoma"/>
              </a:rPr>
              <a:t>we</a:t>
            </a:r>
            <a:r>
              <a:rPr b="0" lang="en-IN" sz="3500" spc="-17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37" strike="noStrike">
                <a:solidFill>
                  <a:srgbClr val="ffffff"/>
                </a:solidFill>
                <a:latin typeface="Tahoma"/>
              </a:rPr>
              <a:t>conclude</a:t>
            </a:r>
            <a:r>
              <a:rPr b="0" lang="en-IN" sz="3500" spc="-17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88" strike="noStrike">
                <a:solidFill>
                  <a:srgbClr val="ffffff"/>
                </a:solidFill>
                <a:latin typeface="Tahoma"/>
              </a:rPr>
              <a:t>our</a:t>
            </a:r>
            <a:r>
              <a:rPr b="0" lang="en-IN" sz="3500" spc="-17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37" strike="noStrike">
                <a:solidFill>
                  <a:srgbClr val="ffffff"/>
                </a:solidFill>
                <a:latin typeface="Tahoma"/>
              </a:rPr>
              <a:t>exploration</a:t>
            </a:r>
            <a:r>
              <a:rPr b="0" lang="en-IN" sz="3500" spc="-17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34" strike="noStrike">
                <a:solidFill>
                  <a:srgbClr val="ffffff"/>
                </a:solidFill>
                <a:latin typeface="Tahoma"/>
              </a:rPr>
              <a:t>of</a:t>
            </a:r>
            <a:r>
              <a:rPr b="0" lang="en-IN" sz="3500" spc="-16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97" strike="noStrike">
                <a:solidFill>
                  <a:srgbClr val="ffffff"/>
                </a:solidFill>
                <a:latin typeface="Tahoma"/>
              </a:rPr>
              <a:t>trigonometry, </a:t>
            </a:r>
            <a:r>
              <a:rPr b="0" lang="en-IN" sz="3500" spc="194" strike="noStrike">
                <a:solidFill>
                  <a:srgbClr val="ffffff"/>
                </a:solidFill>
                <a:latin typeface="Tahoma"/>
              </a:rPr>
              <a:t>remember</a:t>
            </a:r>
            <a:r>
              <a:rPr b="0" lang="en-IN" sz="3500" spc="-17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03" strike="noStrike">
                <a:solidFill>
                  <a:srgbClr val="ffffff"/>
                </a:solidFill>
                <a:latin typeface="Tahoma"/>
              </a:rPr>
              <a:t>that</a:t>
            </a:r>
            <a:r>
              <a:rPr b="0" lang="en-IN" sz="3500" spc="-16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11" strike="noStrike">
                <a:solidFill>
                  <a:srgbClr val="ffffff"/>
                </a:solidFill>
                <a:latin typeface="Tahoma"/>
              </a:rPr>
              <a:t>this</a:t>
            </a:r>
            <a:r>
              <a:rPr b="0" lang="en-IN" sz="3500" spc="-16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94" strike="noStrike">
                <a:solidFill>
                  <a:srgbClr val="ffffff"/>
                </a:solidFill>
                <a:latin typeface="Tahoma"/>
              </a:rPr>
              <a:t>is</a:t>
            </a:r>
            <a:r>
              <a:rPr b="0" lang="en-IN" sz="3500" spc="-16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63" strike="noStrike">
                <a:solidFill>
                  <a:srgbClr val="ffffff"/>
                </a:solidFill>
                <a:latin typeface="Tahoma"/>
              </a:rPr>
              <a:t>just</a:t>
            </a:r>
            <a:r>
              <a:rPr b="0" lang="en-IN" sz="3500" spc="-16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28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3500" spc="-16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83" strike="noStrike">
                <a:solidFill>
                  <a:srgbClr val="ffffff"/>
                </a:solidFill>
                <a:latin typeface="Tahoma"/>
              </a:rPr>
              <a:t>beginning.</a:t>
            </a:r>
            <a:r>
              <a:rPr b="0" lang="en-IN" sz="3500" spc="-16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38" strike="noStrike">
                <a:solidFill>
                  <a:srgbClr val="ffffff"/>
                </a:solidFill>
                <a:latin typeface="Tahoma"/>
              </a:rPr>
              <a:t>The</a:t>
            </a:r>
            <a:endParaRPr b="0" lang="en-IN" sz="3500" spc="-1" strike="noStrike">
              <a:latin typeface="Calibri"/>
            </a:endParaRPr>
          </a:p>
          <a:p>
            <a:pPr marL="690120" indent="978480">
              <a:lnSpc>
                <a:spcPct val="100000"/>
              </a:lnSpc>
              <a:spcBef>
                <a:spcPts val="74"/>
              </a:spcBef>
              <a:buNone/>
              <a:tabLst>
                <a:tab algn="l" pos="0"/>
              </a:tabLst>
            </a:pPr>
            <a:r>
              <a:rPr b="0" lang="en-IN" sz="3500" spc="134" strike="noStrike">
                <a:solidFill>
                  <a:srgbClr val="ffffff"/>
                </a:solidFill>
                <a:latin typeface="Tahoma"/>
              </a:rPr>
              <a:t>of</a:t>
            </a:r>
            <a:r>
              <a:rPr b="0" lang="en-IN" sz="3500" spc="-17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34" strike="noStrike">
                <a:solidFill>
                  <a:srgbClr val="ffffff"/>
                </a:solidFill>
                <a:latin typeface="Tahoma"/>
              </a:rPr>
              <a:t>trigonometric</a:t>
            </a:r>
            <a:r>
              <a:rPr b="0" lang="en-IN" sz="3500" spc="-17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11" strike="noStrike">
                <a:solidFill>
                  <a:srgbClr val="ffffff"/>
                </a:solidFill>
                <a:latin typeface="Tahoma"/>
              </a:rPr>
              <a:t>identities</a:t>
            </a:r>
            <a:r>
              <a:rPr b="0" lang="en-IN" sz="3500" spc="-17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89" strike="noStrike">
                <a:solidFill>
                  <a:srgbClr val="ffffff"/>
                </a:solidFill>
                <a:latin typeface="Tahoma"/>
              </a:rPr>
              <a:t>will</a:t>
            </a:r>
            <a:r>
              <a:rPr b="0" lang="en-IN" sz="3500" spc="-16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34" strike="noStrike">
                <a:solidFill>
                  <a:srgbClr val="ffffff"/>
                </a:solidFill>
                <a:latin typeface="Tahoma"/>
              </a:rPr>
              <a:t>aid</a:t>
            </a:r>
            <a:r>
              <a:rPr b="0" lang="en-IN" sz="3500" spc="-17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34" strike="noStrike">
                <a:solidFill>
                  <a:srgbClr val="ffffff"/>
                </a:solidFill>
                <a:latin typeface="Tahoma"/>
              </a:rPr>
              <a:t>you</a:t>
            </a:r>
            <a:r>
              <a:rPr b="0" lang="en-IN" sz="3500" spc="-17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09" strike="noStrike">
                <a:solidFill>
                  <a:srgbClr val="ffffff"/>
                </a:solidFill>
                <a:latin typeface="Tahoma"/>
              </a:rPr>
              <a:t>in </a:t>
            </a:r>
            <a:r>
              <a:rPr b="0" lang="en-IN" sz="3500" spc="128" strike="noStrike">
                <a:solidFill>
                  <a:srgbClr val="ffffff"/>
                </a:solidFill>
                <a:latin typeface="Tahoma"/>
              </a:rPr>
              <a:t>advanced</a:t>
            </a:r>
            <a:r>
              <a:rPr b="0" lang="en-IN" sz="3500" spc="-15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37" strike="noStrike">
                <a:solidFill>
                  <a:srgbClr val="ffffff"/>
                </a:solidFill>
                <a:latin typeface="Tahoma"/>
              </a:rPr>
              <a:t>mathematics</a:t>
            </a:r>
            <a:r>
              <a:rPr b="0" lang="en-IN" sz="3500" spc="-15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68" strike="noStrike">
                <a:solidFill>
                  <a:srgbClr val="ffffff"/>
                </a:solidFill>
                <a:latin typeface="Tahoma"/>
              </a:rPr>
              <a:t>and</a:t>
            </a:r>
            <a:r>
              <a:rPr b="0" lang="en-IN" sz="35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11" strike="noStrike">
                <a:solidFill>
                  <a:srgbClr val="ffffff"/>
                </a:solidFill>
                <a:latin typeface="Tahoma"/>
              </a:rPr>
              <a:t>beyond.</a:t>
            </a:r>
            <a:r>
              <a:rPr b="0" lang="en-IN" sz="3500" spc="-15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11" strike="noStrike">
                <a:solidFill>
                  <a:srgbClr val="ffffff"/>
                </a:solidFill>
                <a:latin typeface="Tahoma"/>
              </a:rPr>
              <a:t>Keep</a:t>
            </a:r>
            <a:endParaRPr b="0" lang="en-IN" sz="3500" spc="-1" strike="noStrike">
              <a:latin typeface="Calibri"/>
            </a:endParaRPr>
          </a:p>
          <a:p>
            <a:pPr marL="2268720" indent="-1955160">
              <a:lnSpc>
                <a:spcPts val="4280"/>
              </a:lnSpc>
              <a:spcBef>
                <a:spcPts val="20"/>
              </a:spcBef>
              <a:buNone/>
              <a:tabLst>
                <a:tab algn="l" pos="0"/>
              </a:tabLst>
            </a:pPr>
            <a:r>
              <a:rPr b="0" lang="en-IN" sz="3500" spc="72" strike="noStrike">
                <a:solidFill>
                  <a:srgbClr val="ffffff"/>
                </a:solidFill>
                <a:latin typeface="Tahoma"/>
              </a:rPr>
              <a:t>practicing,</a:t>
            </a:r>
            <a:r>
              <a:rPr b="0" lang="en-IN" sz="3500" spc="-16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68" strike="noStrike">
                <a:solidFill>
                  <a:srgbClr val="ffffff"/>
                </a:solidFill>
                <a:latin typeface="Tahoma"/>
              </a:rPr>
              <a:t>and</a:t>
            </a:r>
            <a:r>
              <a:rPr b="0" lang="en-IN" sz="3500" spc="-16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89" strike="noStrike">
                <a:solidFill>
                  <a:srgbClr val="ffffff"/>
                </a:solidFill>
                <a:latin typeface="Tahoma"/>
              </a:rPr>
              <a:t>let</a:t>
            </a:r>
            <a:r>
              <a:rPr b="0" lang="en-IN" sz="3500" spc="-16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43" strike="noStrike">
                <a:solidFill>
                  <a:srgbClr val="ffffff"/>
                </a:solidFill>
                <a:latin typeface="Tahoma"/>
              </a:rPr>
              <a:t>your</a:t>
            </a:r>
            <a:r>
              <a:rPr b="0" lang="en-IN" sz="3500" spc="-16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09" strike="noStrike">
                <a:solidFill>
                  <a:srgbClr val="ffffff"/>
                </a:solidFill>
                <a:latin typeface="Tahoma"/>
              </a:rPr>
              <a:t>curiosity</a:t>
            </a:r>
            <a:r>
              <a:rPr b="0" lang="en-IN" sz="3500" spc="-16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11" strike="noStrike">
                <a:solidFill>
                  <a:srgbClr val="ffffff"/>
                </a:solidFill>
                <a:latin typeface="Tahoma"/>
              </a:rPr>
              <a:t>guide</a:t>
            </a:r>
            <a:r>
              <a:rPr b="0" lang="en-IN" sz="3500" spc="-16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34" strike="noStrike">
                <a:solidFill>
                  <a:srgbClr val="ffffff"/>
                </a:solidFill>
                <a:latin typeface="Tahoma"/>
              </a:rPr>
              <a:t>you</a:t>
            </a:r>
            <a:r>
              <a:rPr b="0" lang="en-IN" sz="3500" spc="-16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68" strike="noStrike">
                <a:solidFill>
                  <a:srgbClr val="ffffff"/>
                </a:solidFill>
                <a:latin typeface="Tahoma"/>
              </a:rPr>
              <a:t>on </a:t>
            </a:r>
            <a:r>
              <a:rPr b="0" lang="en-IN" sz="3500" spc="111" strike="noStrike">
                <a:solidFill>
                  <a:srgbClr val="ffffff"/>
                </a:solidFill>
                <a:latin typeface="Tahoma"/>
              </a:rPr>
              <a:t>this</a:t>
            </a:r>
            <a:r>
              <a:rPr b="0" lang="en-IN" sz="3500" spc="-18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34" strike="noStrike">
                <a:solidFill>
                  <a:srgbClr val="ffffff"/>
                </a:solidFill>
                <a:latin typeface="Tahoma"/>
              </a:rPr>
              <a:t>mathematical</a:t>
            </a:r>
            <a:r>
              <a:rPr b="0" lang="en-IN" sz="3500" spc="-17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52" strike="noStrike">
                <a:solidFill>
                  <a:srgbClr val="ffffff"/>
                </a:solidFill>
                <a:latin typeface="Tahoma"/>
              </a:rPr>
              <a:t>journey!</a:t>
            </a:r>
            <a:endParaRPr b="0" lang="en-IN" sz="3500" spc="-1" strike="noStrike">
              <a:latin typeface="Calibri"/>
            </a:endParaRPr>
          </a:p>
        </p:txBody>
      </p:sp>
      <p:sp>
        <p:nvSpPr>
          <p:cNvPr id="197" name="PlaceHolder 2"/>
          <p:cNvSpPr>
            <a:spLocks noGrp="1"/>
          </p:cNvSpPr>
          <p:nvPr>
            <p:ph type="title"/>
          </p:nvPr>
        </p:nvSpPr>
        <p:spPr>
          <a:xfrm>
            <a:off x="5268240" y="1970280"/>
            <a:ext cx="7062840" cy="1995840"/>
          </a:xfrm>
          <a:prstGeom prst="rect">
            <a:avLst/>
          </a:prstGeom>
          <a:noFill/>
          <a:ln w="0">
            <a:noFill/>
          </a:ln>
        </p:spPr>
        <p:txBody>
          <a:bodyPr lIns="0" rIns="0" tIns="135720" bIns="0" anchor="t">
            <a:noAutofit/>
          </a:bodyPr>
          <a:p>
            <a:pPr marL="2051640" indent="-2039760">
              <a:lnSpc>
                <a:spcPts val="4881"/>
              </a:lnSpc>
              <a:spcBef>
                <a:spcPts val="1069"/>
              </a:spcBef>
              <a:buNone/>
              <a:tabLst>
                <a:tab algn="l" pos="0"/>
              </a:tabLst>
            </a:pPr>
            <a:r>
              <a:rPr b="0" lang="en-IN" sz="4850" spc="239" strike="noStrike">
                <a:solidFill>
                  <a:srgbClr val="ffffff"/>
                </a:solidFill>
                <a:latin typeface="Cambria"/>
              </a:rPr>
              <a:t>Conclusion:</a:t>
            </a:r>
            <a:r>
              <a:rPr b="0" lang="en-IN" sz="4850" spc="5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850" spc="202" strike="noStrike">
                <a:solidFill>
                  <a:srgbClr val="ffffff"/>
                </a:solidFill>
                <a:latin typeface="Cambria"/>
              </a:rPr>
              <a:t>The</a:t>
            </a:r>
            <a:r>
              <a:rPr b="0" lang="en-IN" sz="4850" spc="194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850" spc="157" strike="noStrike">
                <a:solidFill>
                  <a:srgbClr val="ffffff"/>
                </a:solidFill>
                <a:latin typeface="Cambria"/>
              </a:rPr>
              <a:t>Journey </a:t>
            </a:r>
            <a:r>
              <a:rPr b="0" lang="en-IN" sz="4850" spc="248" strike="noStrike">
                <a:solidFill>
                  <a:srgbClr val="ffffff"/>
                </a:solidFill>
                <a:latin typeface="Cambria"/>
              </a:rPr>
              <a:t>Continues</a:t>
            </a:r>
            <a:endParaRPr b="0" lang="en-IN" sz="4850" spc="-1" strike="noStrike">
              <a:latin typeface="Calibri"/>
            </a:endParaRPr>
          </a:p>
        </p:txBody>
      </p:sp>
      <p:sp>
        <p:nvSpPr>
          <p:cNvPr id="198" name="object 14"/>
          <p:cNvSpPr/>
          <p:nvPr/>
        </p:nvSpPr>
        <p:spPr>
          <a:xfrm>
            <a:off x="7227000" y="3677400"/>
            <a:ext cx="3819240" cy="95040"/>
          </a:xfrm>
          <a:custGeom>
            <a:avLst/>
            <a:gdLst/>
            <a:ahLst/>
            <a:rect l="l" t="t" r="r" b="b"/>
            <a:pathLst>
              <a:path w="3819525" h="95250">
                <a:moveTo>
                  <a:pt x="3819525" y="0"/>
                </a:moveTo>
                <a:lnTo>
                  <a:pt x="0" y="0"/>
                </a:lnTo>
                <a:lnTo>
                  <a:pt x="0" y="95250"/>
                </a:lnTo>
                <a:lnTo>
                  <a:pt x="3819525" y="95250"/>
                </a:lnTo>
                <a:lnTo>
                  <a:pt x="381952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2024-12-18T06:30:20Z</dcterms:created>
  <dc:creator/>
  <dc:description/>
  <dc:language>en-IN</dc:language>
  <cp:lastModifiedBy/>
  <dcterms:modified xsi:type="dcterms:W3CDTF">2025-01-08T11:41:41Z</dcterms:modified>
  <cp:revision>2</cp:revision>
  <dc:subject/>
  <dc:title>Untitled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PresentationFormat">
    <vt:lpwstr>On-screen Show (4:3)</vt:lpwstr>
  </property>
  <property fmtid="{D5CDD505-2E9C-101B-9397-08002B2CF9AE}" pid="6" name="Producer">
    <vt:lpwstr>GPL Ghostscript 10.04.0</vt:lpwstr>
  </property>
</Properties>
</file>