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Poppins Light"/>
      <p:regular r:id="rId17"/>
    </p:embeddedFont>
    <p:embeddedFont>
      <p:font typeface="Poppins Light"/>
      <p:regular r:id="rId18"/>
    </p:embeddedFont>
    <p:embeddedFont>
      <p:font typeface="Poppins Light"/>
      <p:regular r:id="rId19"/>
    </p:embeddedFont>
    <p:embeddedFont>
      <p:font typeface="Poppins Light"/>
      <p:regular r:id="rId20"/>
    </p:embeddedFont>
    <p:embeddedFont>
      <p:font typeface="Roboto Light"/>
      <p:regular r:id="rId21"/>
    </p:embeddedFont>
    <p:embeddedFont>
      <p:font typeface="Roboto Light"/>
      <p:regular r:id="rId22"/>
    </p:embeddedFont>
    <p:embeddedFont>
      <p:font typeface="Roboto Light"/>
      <p:regular r:id="rId23"/>
    </p:embeddedFont>
    <p:embeddedFont>
      <p:font typeface="Roboto Light"/>
      <p:regular r:id="rId2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Relationship Id="rId22" Type="http://schemas.openxmlformats.org/officeDocument/2006/relationships/font" Target="fonts/font6.fntdata"/><Relationship Id="rId23" Type="http://schemas.openxmlformats.org/officeDocument/2006/relationships/font" Target="fonts/font7.fntdata"/><Relationship Id="rId2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5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9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0263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Arithmetic Sequences: A Deep Dive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760351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This presentation explores the fascinating world of arithmetic sequences, delving into their fundamental properties, applications, and problem-solving techniques. Join us as we uncover the patterns, formulas, and real-world scenarios that make arithmetic sequences a compelling topic in mathematics.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846921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D1CBC1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414135" y="5979557"/>
            <a:ext cx="94893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IO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756440" y="5830014"/>
            <a:ext cx="2106216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E5E0D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by IKENNA ONYI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51007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Review and Practice Problems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267795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We have explored the fundamental concepts of arithmetic sequences, including their definition, formulas, properties, and applications. Now, let's solidify our understanding through practice problems and interactive exercises.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77058"/>
            <a:ext cx="1022889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Definition of an Arithmetic Sequence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4528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Definition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033957"/>
            <a:ext cx="624470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An arithmetic sequence is a series of numbers where the difference between any two consecutive terms is constant. This constant difference is known as the </a:t>
            </a:r>
            <a:pPr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common difference</a:t>
            </a:r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. In other words, each term is obtained by adding the common difference to the previous term.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4528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Example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033957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 sequence 2, 5, 8, 11, 14... is an arithmetic sequence because the common difference is 3. Each term is obtained by adding 3 to the previous term.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546396"/>
            <a:ext cx="570666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Common Difference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485048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99173" y="4935498"/>
            <a:ext cx="9941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48504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Importance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5340906"/>
            <a:ext cx="3459242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 common difference is the defining characteristic of an arithmetic sequence. It determines the pattern and allows us to predict future terms in the sequence.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216962" y="485048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374719" y="4935498"/>
            <a:ext cx="19466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954078" y="48504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Calculation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954078" y="5340906"/>
            <a:ext cx="345924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To find the common difference, simply subtract any term from the term that follows it. For example, in the sequence 2, 5, 8, 11, 14..., the common difference is 5 - 2 = 3.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9640133" y="485048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795748" y="4935498"/>
            <a:ext cx="19907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0377249" y="48504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Notation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377249" y="5340906"/>
            <a:ext cx="345924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 common difference is often denoted by the letter 'd'. In our example, d = 3.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1230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Explicit Formula for the nth Term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3070027"/>
            <a:ext cx="1134070" cy="203275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32968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Formula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3787259"/>
            <a:ext cx="608218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 explicit formula for the nth term of an arithmetic sequence is given by: an = a1 + (n - 1)d, where a1 is the first term, d is the common difference, and n is the term number.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5102781"/>
            <a:ext cx="1134070" cy="181451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53295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Example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5820013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For the sequence 2, 5, 8, 11, 14..., a1 = 2 and d = 3. To find the 10th term, we use the formula: a10 = 2 + (10 - 1)3 = 29.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44109"/>
            <a:ext cx="977419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Recursive Formula for the nth Term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606516"/>
            <a:ext cx="3260646" cy="2032754"/>
          </a:xfrm>
          <a:prstGeom prst="roundRect">
            <a:avLst>
              <a:gd name="adj" fmla="val 4687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3396139"/>
            <a:ext cx="82748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4281249" y="28333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Formula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281249" y="3323749"/>
            <a:ext cx="93285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 recursive formula expresses the nth term in terms of the previous term: an = an-1 + d, where d is the common difference. This formula highlights the iterative nature of arithmetic sequences.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4167783" y="4624030"/>
            <a:ext cx="9555480" cy="15240"/>
          </a:xfrm>
          <a:prstGeom prst="roundRect">
            <a:avLst>
              <a:gd name="adj" fmla="val 625116"/>
            </a:avLst>
          </a:prstGeom>
          <a:solidFill>
            <a:srgbClr val="56565B"/>
          </a:solidFill>
          <a:ln/>
        </p:spPr>
      </p:sp>
      <p:sp>
        <p:nvSpPr>
          <p:cNvPr id="8" name="Shape 6"/>
          <p:cNvSpPr/>
          <p:nvPr/>
        </p:nvSpPr>
        <p:spPr>
          <a:xfrm>
            <a:off x="793790" y="4752618"/>
            <a:ext cx="6521410" cy="2032754"/>
          </a:xfrm>
          <a:prstGeom prst="roundRect">
            <a:avLst>
              <a:gd name="adj" fmla="val 4687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028224" y="5542240"/>
            <a:ext cx="162163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542014" y="49794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Example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7542014" y="5469850"/>
            <a:ext cx="606778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In the sequence 2, 5, 8, 11, 14..., to find the 5th term (a5), we use the formula: a5 = a4 + d = 11 + 3 = 14. This formula demonstrates that each term is built upon the previous one.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72446"/>
            <a:ext cx="668690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Sum of the First n Terms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0424" y="2634853"/>
            <a:ext cx="3228022" cy="203275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013002" y="3695343"/>
            <a:ext cx="82748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895261" y="28616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Formula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895261" y="3352086"/>
            <a:ext cx="771453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 sum of the first n terms of an arithmetic sequence is given by: Sn = (n/2)(a1 + an), where a1 is the first term, an is the nth term, and n is the number of terms.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725120" y="4680704"/>
            <a:ext cx="8054816" cy="15240"/>
          </a:xfrm>
          <a:prstGeom prst="roundRect">
            <a:avLst>
              <a:gd name="adj" fmla="val 625116"/>
            </a:avLst>
          </a:prstGeom>
          <a:solidFill>
            <a:srgbClr val="56565B"/>
          </a:solidFill>
          <a:ln/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94" y="4724281"/>
            <a:ext cx="6456164" cy="203275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73235" y="5513903"/>
            <a:ext cx="162163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7509272" y="513254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Example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7509272" y="5622965"/>
            <a:ext cx="610052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To find the sum of the first 10 terms of the sequence 2, 5, 8, 11, 14..., we use the formula: S10 = (10/2)(2 + 29) = 155.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4260" y="753428"/>
            <a:ext cx="7655481" cy="132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200"/>
              </a:lnSpc>
              <a:buNone/>
            </a:pPr>
            <a:r>
              <a:rPr lang="en-US" sz="41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Properties of Arithmetic Sequences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744260" y="2401372"/>
            <a:ext cx="3721418" cy="2601158"/>
          </a:xfrm>
          <a:prstGeom prst="roundRect">
            <a:avLst>
              <a:gd name="adj" fmla="val 3434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64525" y="2621637"/>
            <a:ext cx="2658070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60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Constant Difference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964525" y="3081457"/>
            <a:ext cx="3280886" cy="1700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 key characteristic of an arithmetic sequence is the constant difference between consecutive terms, allowing for predictable growth or decline.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4678323" y="2401372"/>
            <a:ext cx="3721418" cy="2601158"/>
          </a:xfrm>
          <a:prstGeom prst="roundRect">
            <a:avLst>
              <a:gd name="adj" fmla="val 3434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898588" y="2621637"/>
            <a:ext cx="2658070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60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Linear Relationship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4898588" y="3081457"/>
            <a:ext cx="3280886" cy="13606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 terms of an arithmetic sequence form a linear relationship when plotted on a graph, exhibiting a constant rate of change.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744260" y="5215176"/>
            <a:ext cx="3721418" cy="2260997"/>
          </a:xfrm>
          <a:prstGeom prst="roundRect">
            <a:avLst>
              <a:gd name="adj" fmla="val 3950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64525" y="5435441"/>
            <a:ext cx="2658070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60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Explicit Formula</a:t>
            </a:r>
            <a:endParaRPr lang="en-US" sz="2050" dirty="0"/>
          </a:p>
        </p:txBody>
      </p:sp>
      <p:sp>
        <p:nvSpPr>
          <p:cNvPr id="12" name="Text 9"/>
          <p:cNvSpPr/>
          <p:nvPr/>
        </p:nvSpPr>
        <p:spPr>
          <a:xfrm>
            <a:off x="964525" y="5895261"/>
            <a:ext cx="3280886" cy="13606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 nth term can be directly calculated using the explicit formula, providing a convenient method for finding specific terms.</a:t>
            </a:r>
            <a:endParaRPr lang="en-US" sz="1650" dirty="0"/>
          </a:p>
        </p:txBody>
      </p:sp>
      <p:sp>
        <p:nvSpPr>
          <p:cNvPr id="13" name="Shape 10"/>
          <p:cNvSpPr/>
          <p:nvPr/>
        </p:nvSpPr>
        <p:spPr>
          <a:xfrm>
            <a:off x="4678323" y="5215176"/>
            <a:ext cx="3721418" cy="2260997"/>
          </a:xfrm>
          <a:prstGeom prst="roundRect">
            <a:avLst>
              <a:gd name="adj" fmla="val 3950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898588" y="5435441"/>
            <a:ext cx="2658070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60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Recursive Formula</a:t>
            </a:r>
            <a:endParaRPr lang="en-US" sz="2050" dirty="0"/>
          </a:p>
        </p:txBody>
      </p:sp>
      <p:sp>
        <p:nvSpPr>
          <p:cNvPr id="15" name="Text 12"/>
          <p:cNvSpPr/>
          <p:nvPr/>
        </p:nvSpPr>
        <p:spPr>
          <a:xfrm>
            <a:off x="4898588" y="5895261"/>
            <a:ext cx="3280886" cy="13606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 recursive formula expresses each term in relation to the previous one, highlighting the iterative nature of the sequence.</a:t>
            </a:r>
            <a:endParaRPr lang="en-US" sz="16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3293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15050" y="493871"/>
            <a:ext cx="7886700" cy="1122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4400"/>
              </a:lnSpc>
              <a:buNone/>
            </a:pPr>
            <a:r>
              <a:rPr lang="en-US" sz="35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Applications of Arithmetic Sequences</a:t>
            </a:r>
            <a:endParaRPr lang="en-US" sz="35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50" y="1886069"/>
            <a:ext cx="448985" cy="44898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15050" y="2514600"/>
            <a:ext cx="2245281" cy="280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Financial Planning</a:t>
            </a:r>
            <a:endParaRPr lang="en-US" sz="1750" dirty="0"/>
          </a:p>
        </p:txBody>
      </p:sp>
      <p:sp>
        <p:nvSpPr>
          <p:cNvPr id="6" name="Text 2"/>
          <p:cNvSpPr/>
          <p:nvPr/>
        </p:nvSpPr>
        <p:spPr>
          <a:xfrm>
            <a:off x="6115050" y="2902982"/>
            <a:ext cx="7886700" cy="5748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Arithmetic sequences are used to model compound interest, loan repayments, and investment growth, providing insights into financial planning.</a:t>
            </a:r>
            <a:endParaRPr lang="en-US" sz="14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50" y="4016693"/>
            <a:ext cx="448985" cy="44898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115050" y="4645223"/>
            <a:ext cx="2245281" cy="280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Data Analysis</a:t>
            </a:r>
            <a:endParaRPr lang="en-US" sz="1750" dirty="0"/>
          </a:p>
        </p:txBody>
      </p:sp>
      <p:sp>
        <p:nvSpPr>
          <p:cNvPr id="9" name="Text 4"/>
          <p:cNvSpPr/>
          <p:nvPr/>
        </p:nvSpPr>
        <p:spPr>
          <a:xfrm>
            <a:off x="6115050" y="5033605"/>
            <a:ext cx="7886700" cy="5748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Arithmetic sequences help analyze trends in data, identify patterns, and predict future values in various fields, such as economics and statistics.</a:t>
            </a:r>
            <a:endParaRPr lang="en-US" sz="14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050" y="6147316"/>
            <a:ext cx="448985" cy="44898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115050" y="6775847"/>
            <a:ext cx="2245281" cy="280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Construction</a:t>
            </a:r>
            <a:endParaRPr lang="en-US" sz="1750" dirty="0"/>
          </a:p>
        </p:txBody>
      </p:sp>
      <p:sp>
        <p:nvSpPr>
          <p:cNvPr id="12" name="Text 6"/>
          <p:cNvSpPr/>
          <p:nvPr/>
        </p:nvSpPr>
        <p:spPr>
          <a:xfrm>
            <a:off x="6115050" y="7164229"/>
            <a:ext cx="7886700" cy="5748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Arithmetic sequences are employed in construction projects to calculate the number of bricks, tiles, or other materials needed for building structures.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7705" y="698778"/>
            <a:ext cx="7768590" cy="12280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4800"/>
              </a:lnSpc>
              <a:buNone/>
            </a:pPr>
            <a:r>
              <a:rPr lang="en-US" sz="38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Solving Problems with Arithmetic Sequences</a:t>
            </a:r>
            <a:endParaRPr lang="en-US" sz="3850" dirty="0"/>
          </a:p>
        </p:txBody>
      </p:sp>
      <p:sp>
        <p:nvSpPr>
          <p:cNvPr id="4" name="Text 1"/>
          <p:cNvSpPr/>
          <p:nvPr/>
        </p:nvSpPr>
        <p:spPr>
          <a:xfrm>
            <a:off x="687705" y="2319695"/>
            <a:ext cx="3736896" cy="6484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100"/>
              </a:lnSpc>
              <a:buNone/>
            </a:pPr>
            <a:r>
              <a:rPr lang="en-US" sz="51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1</a:t>
            </a:r>
            <a:endParaRPr lang="en-US" sz="5100" dirty="0"/>
          </a:p>
        </p:txBody>
      </p:sp>
      <p:sp>
        <p:nvSpPr>
          <p:cNvPr id="5" name="Text 2"/>
          <p:cNvSpPr/>
          <p:nvPr/>
        </p:nvSpPr>
        <p:spPr>
          <a:xfrm>
            <a:off x="1328023" y="3213616"/>
            <a:ext cx="2456140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Identify the pattern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687705" y="3638431"/>
            <a:ext cx="3736896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Determine the common difference and the first term to define the sequence.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4719280" y="2319695"/>
            <a:ext cx="3737015" cy="6484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100"/>
              </a:lnSpc>
              <a:buNone/>
            </a:pPr>
            <a:r>
              <a:rPr lang="en-US" sz="51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2</a:t>
            </a:r>
            <a:endParaRPr lang="en-US" sz="5100" dirty="0"/>
          </a:p>
        </p:txBody>
      </p:sp>
      <p:sp>
        <p:nvSpPr>
          <p:cNvPr id="8" name="Text 5"/>
          <p:cNvSpPr/>
          <p:nvPr/>
        </p:nvSpPr>
        <p:spPr>
          <a:xfrm>
            <a:off x="5359718" y="3213616"/>
            <a:ext cx="2456140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Apply the formula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4719280" y="3638431"/>
            <a:ext cx="3737015" cy="942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Use the explicit or recursive formula to calculate the nth term or the sum of the first n terms.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687705" y="5269111"/>
            <a:ext cx="3736896" cy="6484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100"/>
              </a:lnSpc>
              <a:buNone/>
            </a:pPr>
            <a:r>
              <a:rPr lang="en-US" sz="51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3</a:t>
            </a:r>
            <a:endParaRPr lang="en-US" sz="5100" dirty="0"/>
          </a:p>
        </p:txBody>
      </p:sp>
      <p:sp>
        <p:nvSpPr>
          <p:cNvPr id="11" name="Text 8"/>
          <p:cNvSpPr/>
          <p:nvPr/>
        </p:nvSpPr>
        <p:spPr>
          <a:xfrm>
            <a:off x="1328023" y="6163032"/>
            <a:ext cx="2456140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Solve for unknowns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687705" y="6587847"/>
            <a:ext cx="3736896" cy="942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Manipulate the formulas to solve for unknown variables, such as the first term, common difference, or the term number.</a:t>
            </a: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4719280" y="5269111"/>
            <a:ext cx="3737015" cy="6484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100"/>
              </a:lnSpc>
              <a:buNone/>
            </a:pPr>
            <a:r>
              <a:rPr lang="en-US" sz="51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4</a:t>
            </a:r>
            <a:endParaRPr lang="en-US" sz="5100" dirty="0"/>
          </a:p>
        </p:txBody>
      </p:sp>
      <p:sp>
        <p:nvSpPr>
          <p:cNvPr id="14" name="Text 11"/>
          <p:cNvSpPr/>
          <p:nvPr/>
        </p:nvSpPr>
        <p:spPr>
          <a:xfrm>
            <a:off x="5359718" y="6163032"/>
            <a:ext cx="2456140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Interpret the results</a:t>
            </a:r>
            <a:endParaRPr lang="en-US" sz="1900" dirty="0"/>
          </a:p>
        </p:txBody>
      </p:sp>
      <p:sp>
        <p:nvSpPr>
          <p:cNvPr id="15" name="Text 12"/>
          <p:cNvSpPr/>
          <p:nvPr/>
        </p:nvSpPr>
        <p:spPr>
          <a:xfrm>
            <a:off x="4719280" y="6587847"/>
            <a:ext cx="3737015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Apply the calculated values to answer the original problem in a meaningful way.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2024-12-18T04:21:59Z</dcterms:created>
  <dcterms:modified xsi:type="dcterms:W3CDTF">2024-12-18T04:21:59Z</dcterms:modified>
</cp:coreProperties>
</file>