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0.jpeg" ContentType="image/jpeg"/>
  <Override PartName="/ppt/media/image5.png" ContentType="image/png"/>
  <Override PartName="/ppt/media/image9.jpeg" ContentType="image/jpeg"/>
  <Override PartName="/ppt/media/image8.png" ContentType="image/png"/>
  <Override PartName="/ppt/media/image12.png" ContentType="image/png"/>
  <Override PartName="/ppt/media/image7.png" ContentType="image/png"/>
  <Override PartName="/ppt/media/image1.jpeg" ContentType="image/jpeg"/>
  <Override PartName="/ppt/media/image11.png" ContentType="image/png"/>
  <Override PartName="/ppt/media/image6.png" ContentType="image/png"/>
  <Override PartName="/ppt/media/image13.jpeg" ContentType="image/jpeg"/>
  <Override PartName="/ppt/media/image23.png" ContentType="image/png"/>
  <Override PartName="/ppt/media/image4.png" ContentType="image/png"/>
  <Override PartName="/ppt/media/image25.png" ContentType="image/png"/>
  <Override PartName="/ppt/media/image22.png" ContentType="image/png"/>
  <Override PartName="/ppt/media/image21.jpeg" ContentType="image/jpeg"/>
  <Override PartName="/ppt/media/image16.jpeg" ContentType="image/jpeg"/>
  <Override PartName="/ppt/media/image19.png" ContentType="image/png"/>
  <Override PartName="/ppt/media/image2.jpeg" ContentType="image/jpeg"/>
  <Override PartName="/ppt/media/image20.png" ContentType="image/png"/>
  <Override PartName="/ppt/media/image18.png" ContentType="image/png"/>
  <Override PartName="/ppt/media/image17.png" ContentType="image/png"/>
  <Override PartName="/ppt/media/image24.jpeg" ContentType="image/jpeg"/>
  <Override PartName="/ppt/media/image15.png" ContentType="image/png"/>
  <Override PartName="/ppt/media/image14.png" ContentType="image/png"/>
  <Override PartName="/ppt/media/image3.png" ContentType="image/png"/>
  <Override PartName="/ppt/media/image26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02B210-FC35-42C5-8209-B66FAF7ED1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754020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412560" y="4937040"/>
            <a:ext cx="754020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D46DFC-3F01-4765-BF84-9458B2BC664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41256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644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28BB33-545D-4783-9F94-EF55CC55A2D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62080" y="331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11960" y="331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412560" y="493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62080" y="493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11960" y="493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56297A-33BD-4BE2-A32B-57261C8DCCE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EF7862B-DC6F-495E-AA85-A217F90F83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9412560" y="3317040"/>
            <a:ext cx="754020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134B1C1-7F3B-44BB-AF83-05026ACDCD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754020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C8DD056-154E-4FA8-B59B-DA0E788AE81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43A9827-4799-49AD-8B31-384759E54E2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23C893-9BE3-47E1-BD02-2A7E7EC8A6E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8877960" y="1126080"/>
            <a:ext cx="8648280" cy="812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D1E1793-9DD6-4B08-851B-23F92DF552B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941256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572DD1E-3634-4BA9-A902-F7E486DE06C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412560" y="3317040"/>
            <a:ext cx="754020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3362D8-BF60-4CF7-9FB4-1FD775B203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1327644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6E69A99-7E77-4796-A4F1-C60601CC218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9412560" y="4937040"/>
            <a:ext cx="754020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AE9FBC0-4AD3-4245-BDF6-4C2B5A0AF1D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754020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9412560" y="4937040"/>
            <a:ext cx="754020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E78A86C-736E-4A0B-8D1D-8BC546DE15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941256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1327644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08BD00A-8219-4366-9819-724994D979C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11962080" y="331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14511960" y="331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9412560" y="493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11962080" y="493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14511960" y="4937040"/>
            <a:ext cx="242784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23FEBFA-BF34-4245-A7C3-E608E9FD182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754020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C89268-EE47-482F-8AB6-E3D48C7D42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02D868-B893-43ED-A5F6-3858C1B5268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FC8FA9-2248-43E0-A23A-DE66D9C6999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877960" y="1126080"/>
            <a:ext cx="8648280" cy="812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C06095-0A84-4323-825D-425DE9C67C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41256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3F97ED-C0EA-4CB1-9A06-93C47C37422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6440" y="493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176B91-DA82-493D-8DB8-56BA544863A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6440" y="3317040"/>
            <a:ext cx="367956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412560" y="4937040"/>
            <a:ext cx="7540200" cy="147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9ACD11-FB97-42F9-B64C-BD6C90FEF4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9947C59-A3EE-4888-8B1D-4DD831B95B7B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950" spc="-1" strike="noStrike">
                <a:latin typeface="Calibri"/>
              </a:rPr>
              <a:t>Click to edit the title text format</a:t>
            </a:r>
            <a:endParaRPr b="0" lang="en-IN" sz="4950" spc="-1" strike="noStrike"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9412560" y="3317040"/>
            <a:ext cx="7540200" cy="310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56F087B-7EBA-45F7-B82B-36973BFC8843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jpe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object 2"/>
          <p:cNvSpPr/>
          <p:nvPr/>
        </p:nvSpPr>
        <p:spPr>
          <a:xfrm>
            <a:off x="8291880" y="1253160"/>
            <a:ext cx="9563400" cy="89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 indent="-720" algn="ctr">
              <a:lnSpc>
                <a:spcPct val="100000"/>
              </a:lnSpc>
              <a:spcBef>
                <a:spcPts val="125"/>
              </a:spcBef>
              <a:buNone/>
              <a:tabLst>
                <a:tab algn="l" pos="0"/>
              </a:tabLst>
            </a:pPr>
            <a:r>
              <a:rPr b="1" lang="en-IN" sz="8350" spc="-1" strike="noStrike">
                <a:solidFill>
                  <a:srgbClr val="ffffff"/>
                </a:solidFill>
                <a:latin typeface="Cambria"/>
              </a:rPr>
              <a:t>Unraveling</a:t>
            </a:r>
            <a:r>
              <a:rPr b="1" lang="en-IN" sz="8350" spc="-33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3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8350" spc="-1" strike="noStrike">
                <a:solidFill>
                  <a:srgbClr val="ffffff"/>
                </a:solidFill>
                <a:latin typeface="Cambria"/>
              </a:rPr>
              <a:t>Mysteries:</a:t>
            </a:r>
            <a:r>
              <a:rPr b="1" lang="en-IN" sz="8350" spc="-39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350" spc="52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1" lang="en-IN" sz="8350" spc="-26" strike="noStrike">
                <a:solidFill>
                  <a:srgbClr val="ffffff"/>
                </a:solidFill>
                <a:latin typeface="Cambria"/>
              </a:rPr>
              <a:t>Journey</a:t>
            </a:r>
            <a:r>
              <a:rPr b="1" lang="en-IN" sz="8350" spc="-39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350" spc="58" strike="noStrike">
                <a:solidFill>
                  <a:srgbClr val="ffffff"/>
                </a:solidFill>
                <a:latin typeface="Cambria"/>
              </a:rPr>
              <a:t>Through </a:t>
            </a:r>
            <a:r>
              <a:rPr b="1" lang="en-IN" sz="8350" spc="327" strike="noStrike">
                <a:solidFill>
                  <a:srgbClr val="ffffff"/>
                </a:solidFill>
                <a:latin typeface="Cambria"/>
              </a:rPr>
              <a:t>Non-</a:t>
            </a:r>
            <a:r>
              <a:rPr b="1" lang="en-IN" sz="8350" spc="-12" strike="noStrike">
                <a:solidFill>
                  <a:srgbClr val="ffffff"/>
                </a:solidFill>
                <a:latin typeface="Cambria"/>
              </a:rPr>
              <a:t>Homogeneous Differential Equations</a:t>
            </a:r>
            <a:endParaRPr b="0" lang="en-IN" sz="8350" spc="-1" strike="noStrike">
              <a:latin typeface="Arial"/>
            </a:endParaRPr>
          </a:p>
        </p:txBody>
      </p:sp>
      <p:pic>
        <p:nvPicPr>
          <p:cNvPr id="85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object 2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object 3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4" name="object 4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35" name="object 5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6" name="object 6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7" name="object 7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39" name="object 9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026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26080" bIns="0" anchor="t">
            <a:noAutofit/>
          </a:bodyPr>
          <a:p>
            <a:pPr marL="3844440" indent="-3557160">
              <a:lnSpc>
                <a:spcPct val="101000"/>
              </a:lnSpc>
              <a:spcBef>
                <a:spcPts val="1780"/>
              </a:spcBef>
              <a:buNone/>
              <a:tabLst>
                <a:tab algn="l" pos="0"/>
              </a:tabLst>
            </a:pPr>
            <a:r>
              <a:rPr b="1" lang="en-IN" sz="3900" spc="-1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1" lang="en-IN" sz="3900" spc="-2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-1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1" lang="en-IN" sz="3900" spc="2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143" strike="noStrike">
                <a:solidFill>
                  <a:srgbClr val="ffffff"/>
                </a:solidFill>
                <a:latin typeface="Cambria"/>
              </a:rPr>
              <a:t>Non-</a:t>
            </a:r>
            <a:r>
              <a:rPr b="1" lang="en-IN" sz="3900" spc="-12" strike="noStrike">
                <a:solidFill>
                  <a:srgbClr val="ffffff"/>
                </a:solidFill>
                <a:latin typeface="Cambria"/>
              </a:rPr>
              <a:t>Homogeneous </a:t>
            </a:r>
            <a:r>
              <a:rPr b="1" lang="en-IN" sz="3900" spc="117" strike="noStrike">
                <a:solidFill>
                  <a:srgbClr val="ffffff"/>
                </a:solidFill>
                <a:latin typeface="Cambria"/>
              </a:rPr>
              <a:t>DEs</a:t>
            </a:r>
            <a:endParaRPr b="0" lang="en-IN" sz="3900" spc="-1" strike="noStrike">
              <a:latin typeface="Calibri"/>
            </a:endParaRPr>
          </a:p>
        </p:txBody>
      </p:sp>
      <p:pic>
        <p:nvPicPr>
          <p:cNvPr id="88" name="object 4" descr=""/>
          <p:cNvPicPr/>
          <p:nvPr/>
        </p:nvPicPr>
        <p:blipFill>
          <a:blip r:embed="rId2"/>
          <a:stretch/>
        </p:blipFill>
        <p:spPr>
          <a:xfrm>
            <a:off x="9605520" y="3457080"/>
            <a:ext cx="6613560" cy="309960"/>
          </a:xfrm>
          <a:prstGeom prst="rect">
            <a:avLst/>
          </a:prstGeom>
          <a:ln w="0">
            <a:noFill/>
          </a:ln>
        </p:spPr>
      </p:pic>
      <p:pic>
        <p:nvPicPr>
          <p:cNvPr id="89" name="object 5" descr=""/>
          <p:cNvPicPr/>
          <p:nvPr/>
        </p:nvPicPr>
        <p:blipFill>
          <a:blip r:embed="rId3"/>
          <a:stretch/>
        </p:blipFill>
        <p:spPr>
          <a:xfrm>
            <a:off x="10505160" y="6096960"/>
            <a:ext cx="1486800" cy="308520"/>
          </a:xfrm>
          <a:prstGeom prst="rect">
            <a:avLst/>
          </a:prstGeom>
          <a:ln w="0">
            <a:noFill/>
          </a:ln>
        </p:spPr>
      </p:pic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7540200" cy="5959800"/>
          </a:xfrm>
          <a:prstGeom prst="rect">
            <a:avLst/>
          </a:prstGeom>
          <a:noFill/>
          <a:ln w="0">
            <a:noFill/>
          </a:ln>
        </p:spPr>
        <p:txBody>
          <a:bodyPr lIns="0" rIns="0" tIns="76680" bIns="0" anchor="t">
            <a:noAutofit/>
          </a:bodyPr>
          <a:p>
            <a:pPr marL="6728400" algn="ct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are</a:t>
            </a:r>
            <a:endParaRPr b="0" lang="en-IN" sz="2450" spc="-1" strike="noStrike">
              <a:latin typeface="Calibri"/>
            </a:endParaRPr>
          </a:p>
          <a:p>
            <a:pPr marL="233640" algn="ctr">
              <a:lnSpc>
                <a:spcPct val="117000"/>
              </a:lnSpc>
              <a:buNone/>
            </a:pP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fundamental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various </a:t>
            </a:r>
            <a:r>
              <a:rPr b="0" lang="en-IN" sz="2450" spc="83" strike="noStrike">
                <a:solidFill>
                  <a:srgbClr val="000000"/>
                </a:solidFill>
                <a:latin typeface="Verdana"/>
              </a:rPr>
              <a:t>phenomena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engineering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science.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This</a:t>
            </a:r>
            <a:endParaRPr b="0" lang="en-IN" sz="2450" spc="-1" strike="noStrike">
              <a:latin typeface="Calibri"/>
            </a:endParaRPr>
          </a:p>
          <a:p>
            <a:pPr marL="12240" indent="-7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presentation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will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000000"/>
                </a:solidFill>
                <a:latin typeface="Verdana"/>
              </a:rPr>
              <a:t>guide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you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through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their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intricacies,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exploring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solutions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applications.</a:t>
            </a:r>
            <a:endParaRPr b="0" lang="en-IN" sz="2450" spc="-1" strike="noStrike"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Prepare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embark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on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journey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unveils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endParaRPr b="0" lang="en-IN" sz="2450" spc="-1" strike="noStrike">
              <a:latin typeface="Calibri"/>
            </a:endParaRPr>
          </a:p>
          <a:p>
            <a:pPr marL="1596960" indent="-72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83" strike="noStrike">
                <a:solidFill>
                  <a:srgbClr val="000000"/>
                </a:solidFill>
                <a:latin typeface="Verdana"/>
              </a:rPr>
              <a:t>behind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equations!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626920"/>
          </a:xfrm>
          <a:prstGeom prst="rect">
            <a:avLst/>
          </a:prstGeom>
          <a:noFill/>
          <a:ln w="0">
            <a:noFill/>
          </a:ln>
        </p:spPr>
        <p:txBody>
          <a:bodyPr lIns="0" rIns="0" tIns="907200" bIns="0" anchor="t">
            <a:noAutofit/>
          </a:bodyPr>
          <a:p>
            <a:pPr marL="219708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750" spc="-1" strike="noStrike">
                <a:solidFill>
                  <a:srgbClr val="ffffff"/>
                </a:solidFill>
                <a:latin typeface="Cambria"/>
              </a:rPr>
              <a:t>Understanding</a:t>
            </a:r>
            <a:r>
              <a:rPr b="1" lang="en-IN" sz="3750" spc="-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3750" spc="-12" strike="noStrike">
                <a:solidFill>
                  <a:srgbClr val="ffffff"/>
                </a:solidFill>
                <a:latin typeface="Cambria"/>
              </a:rPr>
              <a:t> Basics</a:t>
            </a:r>
            <a:endParaRPr b="0" lang="en-IN" sz="3750" spc="-1" strike="noStrike">
              <a:latin typeface="Calibri"/>
            </a:endParaRPr>
          </a:p>
        </p:txBody>
      </p:sp>
      <p:pic>
        <p:nvPicPr>
          <p:cNvPr id="92" name="object 3" descr=""/>
          <p:cNvPicPr/>
          <p:nvPr/>
        </p:nvPicPr>
        <p:blipFill>
          <a:blip r:embed="rId1"/>
          <a:stretch/>
        </p:blipFill>
        <p:spPr>
          <a:xfrm>
            <a:off x="11110680" y="3595320"/>
            <a:ext cx="3393720" cy="308520"/>
          </a:xfrm>
          <a:prstGeom prst="rect">
            <a:avLst/>
          </a:prstGeom>
          <a:ln w="0">
            <a:noFill/>
          </a:ln>
        </p:spPr>
      </p:pic>
      <p:pic>
        <p:nvPicPr>
          <p:cNvPr id="93" name="object 4" descr=""/>
          <p:cNvPicPr/>
          <p:nvPr/>
        </p:nvPicPr>
        <p:blipFill>
          <a:blip r:embed="rId2"/>
          <a:stretch/>
        </p:blipFill>
        <p:spPr>
          <a:xfrm>
            <a:off x="14046120" y="3978000"/>
            <a:ext cx="937800" cy="247320"/>
          </a:xfrm>
          <a:prstGeom prst="rect">
            <a:avLst/>
          </a:prstGeom>
          <a:ln w="0">
            <a:noFill/>
          </a:ln>
        </p:spPr>
      </p:pic>
      <p:pic>
        <p:nvPicPr>
          <p:cNvPr id="94" name="object 5" descr=""/>
          <p:cNvPicPr/>
          <p:nvPr/>
        </p:nvPicPr>
        <p:blipFill>
          <a:blip r:embed="rId3"/>
          <a:stretch/>
        </p:blipFill>
        <p:spPr>
          <a:xfrm>
            <a:off x="12514320" y="3229200"/>
            <a:ext cx="3104640" cy="295200"/>
          </a:xfrm>
          <a:prstGeom prst="rect">
            <a:avLst/>
          </a:prstGeom>
          <a:ln w="0">
            <a:noFill/>
          </a:ln>
        </p:spPr>
      </p:pic>
      <p:sp>
        <p:nvSpPr>
          <p:cNvPr id="95" name="object 6"/>
          <p:cNvSpPr/>
          <p:nvPr/>
        </p:nvSpPr>
        <p:spPr>
          <a:xfrm>
            <a:off x="11062080" y="3135240"/>
            <a:ext cx="13464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grasp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6" name="object 7"/>
          <p:cNvSpPr/>
          <p:nvPr/>
        </p:nvSpPr>
        <p:spPr>
          <a:xfrm>
            <a:off x="14488560" y="3516120"/>
            <a:ext cx="220356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ﬁrst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need</a:t>
            </a:r>
            <a:endParaRPr b="0" lang="en-IN" sz="2450" spc="-1" strike="noStrike">
              <a:latin typeface="Arial"/>
            </a:endParaRPr>
          </a:p>
          <a:p>
            <a:pPr marL="49212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These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7" name="object 8" descr=""/>
          <p:cNvPicPr/>
          <p:nvPr/>
        </p:nvPicPr>
        <p:blipFill>
          <a:blip r:embed="rId4"/>
          <a:stretch/>
        </p:blipFill>
        <p:spPr>
          <a:xfrm>
            <a:off x="12718440" y="5883120"/>
            <a:ext cx="1364400" cy="308520"/>
          </a:xfrm>
          <a:prstGeom prst="rect">
            <a:avLst/>
          </a:prstGeom>
          <a:ln w="0">
            <a:noFill/>
          </a:ln>
        </p:spPr>
      </p:pic>
      <p:sp>
        <p:nvSpPr>
          <p:cNvPr id="98" name="object 9"/>
          <p:cNvSpPr/>
          <p:nvPr/>
        </p:nvSpPr>
        <p:spPr>
          <a:xfrm>
            <a:off x="11062080" y="3897360"/>
            <a:ext cx="343872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understand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equations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consist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9" name="object 10"/>
          <p:cNvSpPr/>
          <p:nvPr/>
        </p:nvSpPr>
        <p:spPr>
          <a:xfrm>
            <a:off x="11062080" y="4659120"/>
            <a:ext cx="5311440" cy="19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60" bIns="0" anchor="t">
            <a:spAutoFit/>
          </a:bodyPr>
          <a:p>
            <a:pPr marL="12600">
              <a:lnSpc>
                <a:spcPct val="102000"/>
              </a:lnSpc>
              <a:spcBef>
                <a:spcPts val="45"/>
              </a:spcBef>
              <a:buNone/>
              <a:tabLst>
                <a:tab algn="l" pos="3100680"/>
              </a:tabLst>
            </a:pP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homogeneous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part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non-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homogeneous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part.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solutions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equations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reveal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109" strike="noStrike">
                <a:solidFill>
                  <a:srgbClr val="ffffff"/>
                </a:solidFill>
                <a:latin typeface="Verdana"/>
              </a:rPr>
              <a:t>much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about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systems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they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represent.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0" name="object 11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5200" cy="10286640"/>
          </a:xfrm>
          <a:prstGeom prst="rect">
            <a:avLst/>
          </a:prstGeom>
          <a:ln w="0">
            <a:noFill/>
          </a:ln>
        </p:spPr>
      </p:pic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0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5596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4200" spc="-1" strike="noStrike">
                <a:solidFill>
                  <a:srgbClr val="ffffff"/>
                </a:solidFill>
                <a:latin typeface="Cambria"/>
              </a:rPr>
              <a:t>Types</a:t>
            </a:r>
            <a:r>
              <a:rPr b="1" lang="en-IN" sz="4200" spc="7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4200" spc="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00" spc="157" strike="noStrike">
                <a:solidFill>
                  <a:srgbClr val="ffffff"/>
                </a:solidFill>
                <a:latin typeface="Cambria"/>
              </a:rPr>
              <a:t>Non-</a:t>
            </a:r>
            <a:r>
              <a:rPr b="1" lang="en-IN" sz="4200" spc="-1" strike="noStrike">
                <a:solidFill>
                  <a:srgbClr val="ffffff"/>
                </a:solidFill>
                <a:latin typeface="Cambria"/>
              </a:rPr>
              <a:t>Homogeneous</a:t>
            </a:r>
            <a:r>
              <a:rPr b="1" lang="en-IN" sz="4200" spc="7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00" spc="128" strike="noStrike">
                <a:solidFill>
                  <a:srgbClr val="ffffff"/>
                </a:solidFill>
                <a:latin typeface="Cambria"/>
              </a:rPr>
              <a:t>DEs</a:t>
            </a:r>
            <a:endParaRPr b="0" lang="en-IN" sz="4200" spc="-1" strike="noStrike">
              <a:latin typeface="Calibri"/>
            </a:endParaRPr>
          </a:p>
        </p:txBody>
      </p:sp>
      <p:pic>
        <p:nvPicPr>
          <p:cNvPr id="103" name="object 4" descr=""/>
          <p:cNvPicPr/>
          <p:nvPr/>
        </p:nvPicPr>
        <p:blipFill>
          <a:blip r:embed="rId2"/>
          <a:stretch/>
        </p:blipFill>
        <p:spPr>
          <a:xfrm>
            <a:off x="12339360" y="3490200"/>
            <a:ext cx="848880" cy="27684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5" descr=""/>
          <p:cNvPicPr/>
          <p:nvPr/>
        </p:nvPicPr>
        <p:blipFill>
          <a:blip r:embed="rId3"/>
          <a:stretch/>
        </p:blipFill>
        <p:spPr>
          <a:xfrm>
            <a:off x="11595240" y="5658840"/>
            <a:ext cx="1478520" cy="307080"/>
          </a:xfrm>
          <a:prstGeom prst="rect">
            <a:avLst/>
          </a:prstGeom>
          <a:ln w="0">
            <a:noFill/>
          </a:ln>
        </p:spPr>
      </p:pic>
      <p:sp>
        <p:nvSpPr>
          <p:cNvPr id="105" name="object 6"/>
          <p:cNvSpPr/>
          <p:nvPr/>
        </p:nvSpPr>
        <p:spPr>
          <a:xfrm>
            <a:off x="9470880" y="3317040"/>
            <a:ext cx="7423560" cy="264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 algn="ctr">
              <a:lnSpc>
                <a:spcPct val="118000"/>
              </a:lnSpc>
              <a:spcBef>
                <a:spcPts val="74"/>
              </a:spcBef>
              <a:buNone/>
              <a:tabLst>
                <a:tab algn="l" pos="3705840"/>
              </a:tabLst>
            </a:pPr>
            <a:r>
              <a:rPr b="0" lang="en-IN" sz="2450" spc="-12" strike="noStrike">
                <a:latin typeface="Verdana"/>
              </a:rPr>
              <a:t>There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Non-</a:t>
            </a:r>
            <a:r>
              <a:rPr b="0" lang="en-IN" sz="2450" spc="69" strike="noStrike">
                <a:latin typeface="Verdana"/>
              </a:rPr>
              <a:t>Homogeneous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Equations,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including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nonlinear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forms.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type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presents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unique </a:t>
            </a:r>
            <a:r>
              <a:rPr b="0" lang="en-IN" sz="2450" spc="-1" strike="noStrike">
                <a:latin typeface="Verdana"/>
              </a:rPr>
              <a:t>challenges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solutions.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distinctions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tackling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2" strike="noStrike">
                <a:latin typeface="Verdana"/>
              </a:rPr>
              <a:t>world</a:t>
            </a:r>
            <a:endParaRPr b="0" lang="en-IN" sz="2450" spc="-1" strike="noStrike">
              <a:latin typeface="Arial"/>
            </a:endParaRPr>
          </a:p>
          <a:p>
            <a:pPr marL="158868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3705840"/>
              </a:tabLst>
            </a:pPr>
            <a:r>
              <a:rPr b="0" lang="en-IN" sz="2450" spc="-12" strike="noStrike">
                <a:latin typeface="Verdana"/>
              </a:rPr>
              <a:t>effectively.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014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85788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Methods</a:t>
            </a:r>
            <a:r>
              <a:rPr b="1" lang="en-IN" sz="5850" spc="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4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5850" spc="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2" strike="noStrike">
                <a:solidFill>
                  <a:srgbClr val="ffffff"/>
                </a:solidFill>
                <a:latin typeface="Cambria"/>
              </a:rPr>
              <a:t>Solution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108" name="object 4" descr=""/>
          <p:cNvPicPr/>
          <p:nvPr/>
        </p:nvPicPr>
        <p:blipFill>
          <a:blip r:embed="rId2"/>
          <a:stretch/>
        </p:blipFill>
        <p:spPr>
          <a:xfrm>
            <a:off x="11410920" y="3458520"/>
            <a:ext cx="1398960" cy="24732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5" descr=""/>
          <p:cNvPicPr/>
          <p:nvPr/>
        </p:nvPicPr>
        <p:blipFill>
          <a:blip r:embed="rId3"/>
          <a:stretch/>
        </p:blipFill>
        <p:spPr>
          <a:xfrm>
            <a:off x="13036320" y="5658840"/>
            <a:ext cx="1563120" cy="307080"/>
          </a:xfrm>
          <a:prstGeom prst="rect">
            <a:avLst/>
          </a:prstGeom>
          <a:ln w="0">
            <a:noFill/>
          </a:ln>
        </p:spPr>
      </p:pic>
      <p:sp>
        <p:nvSpPr>
          <p:cNvPr id="110" name="object 6"/>
          <p:cNvSpPr/>
          <p:nvPr/>
        </p:nvSpPr>
        <p:spPr>
          <a:xfrm>
            <a:off x="9556560" y="3317040"/>
            <a:ext cx="7251840" cy="26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 indent="-7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Several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6" strike="noStrike">
                <a:latin typeface="Verdana"/>
              </a:rPr>
              <a:t>exist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Non- </a:t>
            </a:r>
            <a:r>
              <a:rPr b="0" lang="en-IN" sz="2450" spc="77" strike="noStrike">
                <a:latin typeface="Verdana"/>
              </a:rPr>
              <a:t>Homogeneous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undetermined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coefﬁcients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2" strike="noStrike">
                <a:latin typeface="Verdana"/>
              </a:rPr>
              <a:t>variation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parameters.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 </a:t>
            </a:r>
            <a:r>
              <a:rPr b="0" lang="en-IN" sz="2450" spc="94" strike="noStrike">
                <a:latin typeface="Verdana"/>
              </a:rPr>
              <a:t>own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advantages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suitable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different </a:t>
            </a:r>
            <a:r>
              <a:rPr b="0" lang="en-IN" sz="2450" spc="-1" strike="noStrike">
                <a:latin typeface="Verdana"/>
              </a:rPr>
              <a:t>types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78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4084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700" spc="-1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1" lang="en-IN" sz="570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57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1" strike="noStrike">
                <a:solidFill>
                  <a:srgbClr val="ffffff"/>
                </a:solidFill>
                <a:latin typeface="Cambria"/>
              </a:rPr>
              <a:t>Real</a:t>
            </a:r>
            <a:r>
              <a:rPr b="1" lang="en-IN" sz="57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21" strike="noStrike">
                <a:solidFill>
                  <a:srgbClr val="ffffff"/>
                </a:solidFill>
                <a:latin typeface="Cambria"/>
              </a:rPr>
              <a:t>Life</a:t>
            </a:r>
            <a:endParaRPr b="0" lang="en-IN" sz="5700" spc="-1" strike="noStrike">
              <a:latin typeface="Calibri"/>
            </a:endParaRPr>
          </a:p>
        </p:txBody>
      </p:sp>
      <p:pic>
        <p:nvPicPr>
          <p:cNvPr id="113" name="object 4" descr=""/>
          <p:cNvPicPr/>
          <p:nvPr/>
        </p:nvPicPr>
        <p:blipFill>
          <a:blip r:embed="rId2"/>
          <a:stretch/>
        </p:blipFill>
        <p:spPr>
          <a:xfrm>
            <a:off x="9844560" y="3897000"/>
            <a:ext cx="2106000" cy="308520"/>
          </a:xfrm>
          <a:prstGeom prst="rect">
            <a:avLst/>
          </a:prstGeom>
          <a:ln w="0">
            <a:noFill/>
          </a:ln>
        </p:spPr>
      </p:pic>
      <p:pic>
        <p:nvPicPr>
          <p:cNvPr id="114" name="object 5" descr=""/>
          <p:cNvPicPr/>
          <p:nvPr/>
        </p:nvPicPr>
        <p:blipFill>
          <a:blip r:embed="rId3"/>
          <a:stretch/>
        </p:blipFill>
        <p:spPr>
          <a:xfrm>
            <a:off x="11809800" y="5658840"/>
            <a:ext cx="1354320" cy="307080"/>
          </a:xfrm>
          <a:prstGeom prst="rect">
            <a:avLst/>
          </a:prstGeom>
          <a:ln w="0">
            <a:noFill/>
          </a:ln>
        </p:spPr>
      </p:pic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9412560" y="3317040"/>
            <a:ext cx="7540200" cy="5959800"/>
          </a:xfrm>
          <a:prstGeom prst="rect">
            <a:avLst/>
          </a:prstGeom>
          <a:noFill/>
          <a:ln w="0">
            <a:noFill/>
          </a:ln>
        </p:spPr>
        <p:txBody>
          <a:bodyPr lIns="0" rIns="0" tIns="76680" bIns="0" anchor="t">
            <a:noAutofit/>
          </a:bodyPr>
          <a:p>
            <a:pPr marL="30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Non-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Homogeneous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Differential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Equations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have</a:t>
            </a:r>
            <a:endParaRPr b="0" lang="en-IN" sz="2450" spc="-1" strike="noStrike">
              <a:latin typeface="Calibri"/>
            </a:endParaRPr>
          </a:p>
          <a:p>
            <a:pPr marL="598320" indent="203976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applications,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from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physics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to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economics.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They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000000"/>
                </a:solidFill>
                <a:latin typeface="Verdana"/>
              </a:rPr>
              <a:t>model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everything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from</a:t>
            </a:r>
            <a:endParaRPr b="0" lang="en-IN" sz="2450" spc="-1" strike="noStrike">
              <a:latin typeface="Calibri"/>
            </a:endParaRPr>
          </a:p>
          <a:p>
            <a:pPr marL="54720" indent="63828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population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growth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electrical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circuits,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showcasing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their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importance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understanding</a:t>
            </a:r>
            <a:endParaRPr b="0" lang="en-IN" sz="2450" spc="-1" strike="noStrike">
              <a:latin typeface="Calibri"/>
            </a:endParaRPr>
          </a:p>
          <a:p>
            <a:pPr marL="3820320" indent="63828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systems.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655360"/>
          </a:xfrm>
          <a:prstGeom prst="rect">
            <a:avLst/>
          </a:prstGeom>
          <a:noFill/>
          <a:ln w="0">
            <a:noFill/>
          </a:ln>
        </p:spPr>
        <p:txBody>
          <a:bodyPr lIns="0" rIns="0" tIns="935640" bIns="0" anchor="t">
            <a:noAutofit/>
          </a:bodyPr>
          <a:p>
            <a:pPr marL="219708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200" spc="-1" strike="noStrike">
                <a:solidFill>
                  <a:srgbClr val="ffffff"/>
                </a:solidFill>
                <a:latin typeface="Cambria"/>
              </a:rPr>
              <a:t>Challenges</a:t>
            </a:r>
            <a:r>
              <a:rPr b="1" lang="en-IN" sz="4200" spc="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00" spc="-1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1" lang="en-IN" sz="420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200" spc="-12" strike="noStrike">
                <a:solidFill>
                  <a:srgbClr val="ffffff"/>
                </a:solidFill>
                <a:latin typeface="Cambria"/>
              </a:rPr>
              <a:t>Pitfalls</a:t>
            </a:r>
            <a:endParaRPr b="0" lang="en-IN" sz="4200" spc="-1" strike="noStrike">
              <a:latin typeface="Calibri"/>
            </a:endParaRPr>
          </a:p>
        </p:txBody>
      </p:sp>
      <p:pic>
        <p:nvPicPr>
          <p:cNvPr id="117" name="object 3" descr=""/>
          <p:cNvPicPr/>
          <p:nvPr/>
        </p:nvPicPr>
        <p:blipFill>
          <a:blip r:embed="rId1"/>
          <a:stretch/>
        </p:blipFill>
        <p:spPr>
          <a:xfrm>
            <a:off x="11089440" y="4358880"/>
            <a:ext cx="1690920" cy="308520"/>
          </a:xfrm>
          <a:prstGeom prst="rect">
            <a:avLst/>
          </a:prstGeom>
          <a:ln w="0">
            <a:noFill/>
          </a:ln>
        </p:spPr>
      </p:pic>
      <p:pic>
        <p:nvPicPr>
          <p:cNvPr id="118" name="object 4" descr=""/>
          <p:cNvPicPr/>
          <p:nvPr/>
        </p:nvPicPr>
        <p:blipFill>
          <a:blip r:embed="rId2"/>
          <a:stretch/>
        </p:blipFill>
        <p:spPr>
          <a:xfrm>
            <a:off x="15192360" y="5949720"/>
            <a:ext cx="1388160" cy="241920"/>
          </a:xfrm>
          <a:prstGeom prst="rect">
            <a:avLst/>
          </a:prstGeom>
          <a:ln w="0">
            <a:noFill/>
          </a:ln>
        </p:spPr>
      </p:pic>
      <p:sp>
        <p:nvSpPr>
          <p:cNvPr id="119" name="object 5"/>
          <p:cNvSpPr/>
          <p:nvPr/>
        </p:nvSpPr>
        <p:spPr>
          <a:xfrm>
            <a:off x="11062080" y="3135240"/>
            <a:ext cx="558144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While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solving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Non-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Homogeneous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Differential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Equations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be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rewarding,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also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presents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various</a:t>
            </a:r>
            <a:endParaRPr b="0" lang="en-IN" sz="2450" spc="-1" strike="noStrike">
              <a:latin typeface="Arial"/>
            </a:endParaRPr>
          </a:p>
          <a:p>
            <a:pPr marL="12600" indent="17024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103" strike="noStrike">
                <a:solidFill>
                  <a:srgbClr val="ffffff"/>
                </a:solidFill>
                <a:latin typeface="Verdana"/>
              </a:rPr>
              <a:t>Common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pitfalls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include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misidentifying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type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equation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or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applying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wrong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solution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method.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Awareness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issues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enhance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0" name="object 6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655360"/>
          </a:xfrm>
          <a:prstGeom prst="rect">
            <a:avLst/>
          </a:prstGeom>
          <a:noFill/>
          <a:ln w="0">
            <a:noFill/>
          </a:ln>
        </p:spPr>
        <p:txBody>
          <a:bodyPr lIns="0" rIns="0" tIns="935640" bIns="0" anchor="t">
            <a:noAutofit/>
          </a:bodyPr>
          <a:p>
            <a:pPr marL="219708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950" spc="-1" strike="noStrike">
                <a:solidFill>
                  <a:srgbClr val="ffffff"/>
                </a:solidFill>
                <a:latin typeface="Cambria"/>
              </a:rPr>
              <a:t>Future</a:t>
            </a:r>
            <a:r>
              <a:rPr b="1" lang="en-IN" sz="4950" spc="1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50" spc="-12" strike="noStrike">
                <a:solidFill>
                  <a:srgbClr val="ffffff"/>
                </a:solidFill>
                <a:latin typeface="Cambria"/>
              </a:rPr>
              <a:t>Directions</a:t>
            </a:r>
            <a:endParaRPr b="0" lang="en-IN" sz="4950" spc="-1" strike="noStrike">
              <a:latin typeface="Calibri"/>
            </a:endParaRPr>
          </a:p>
        </p:txBody>
      </p:sp>
      <p:pic>
        <p:nvPicPr>
          <p:cNvPr id="122" name="object 3" descr=""/>
          <p:cNvPicPr/>
          <p:nvPr/>
        </p:nvPicPr>
        <p:blipFill>
          <a:blip r:embed="rId1"/>
          <a:stretch/>
        </p:blipFill>
        <p:spPr>
          <a:xfrm>
            <a:off x="12621600" y="3978000"/>
            <a:ext cx="1760760" cy="30708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4" descr=""/>
          <p:cNvPicPr/>
          <p:nvPr/>
        </p:nvPicPr>
        <p:blipFill>
          <a:blip r:embed="rId2"/>
          <a:stretch/>
        </p:blipFill>
        <p:spPr>
          <a:xfrm>
            <a:off x="14478840" y="5501880"/>
            <a:ext cx="1566360" cy="308520"/>
          </a:xfrm>
          <a:prstGeom prst="rect">
            <a:avLst/>
          </a:prstGeom>
          <a:ln w="0">
            <a:noFill/>
          </a:ln>
        </p:spPr>
      </p:pic>
      <p:sp>
        <p:nvSpPr>
          <p:cNvPr id="124" name="object 5"/>
          <p:cNvSpPr/>
          <p:nvPr/>
        </p:nvSpPr>
        <p:spPr>
          <a:xfrm>
            <a:off x="11062080" y="3135240"/>
            <a:ext cx="554004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399120"/>
                <a:tab algn="l" pos="500112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study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Non-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Homogeneous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Differential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Equations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evolving,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with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new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applications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being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developed.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As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technology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advances,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potential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innovative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solutions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diverse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ﬁelds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becomes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more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5" name="object 6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27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9028595" y="6029528"/>
                  </a:moveTo>
                  <a:lnTo>
                    <a:pt x="9019083" y="5986627"/>
                  </a:lnTo>
                  <a:lnTo>
                    <a:pt x="9018295" y="5985408"/>
                  </a:lnTo>
                  <a:lnTo>
                    <a:pt x="9013850" y="5978512"/>
                  </a:lnTo>
                  <a:lnTo>
                    <a:pt x="8974607" y="5954382"/>
                  </a:lnTo>
                  <a:lnTo>
                    <a:pt x="8954160" y="5952248"/>
                  </a:lnTo>
                  <a:lnTo>
                    <a:pt x="8941752" y="5952960"/>
                  </a:lnTo>
                  <a:lnTo>
                    <a:pt x="8905265" y="5965964"/>
                  </a:lnTo>
                  <a:lnTo>
                    <a:pt x="8897836" y="5972226"/>
                  </a:lnTo>
                  <a:lnTo>
                    <a:pt x="8897836" y="5953861"/>
                  </a:lnTo>
                  <a:lnTo>
                    <a:pt x="8863457" y="5953861"/>
                  </a:lnTo>
                  <a:lnTo>
                    <a:pt x="8863457" y="6131903"/>
                  </a:lnTo>
                  <a:lnTo>
                    <a:pt x="8898750" y="6131903"/>
                  </a:lnTo>
                  <a:lnTo>
                    <a:pt x="8898750" y="6038659"/>
                  </a:lnTo>
                  <a:lnTo>
                    <a:pt x="8899068" y="6031674"/>
                  </a:lnTo>
                  <a:lnTo>
                    <a:pt x="8915044" y="5995797"/>
                  </a:lnTo>
                  <a:lnTo>
                    <a:pt x="8950096" y="5985408"/>
                  </a:lnTo>
                  <a:lnTo>
                    <a:pt x="8959875" y="5986132"/>
                  </a:lnTo>
                  <a:lnTo>
                    <a:pt x="8990406" y="6011265"/>
                  </a:lnTo>
                  <a:lnTo>
                    <a:pt x="8993213" y="6131903"/>
                  </a:lnTo>
                  <a:lnTo>
                    <a:pt x="9028595" y="6131903"/>
                  </a:lnTo>
                  <a:lnTo>
                    <a:pt x="9028595" y="6029528"/>
                  </a:lnTo>
                  <a:close/>
                </a:path>
                <a:path w="18288000" h="10287000">
                  <a:moveTo>
                    <a:pt x="9234094" y="6026455"/>
                  </a:moveTo>
                  <a:lnTo>
                    <a:pt x="9232113" y="6026455"/>
                  </a:lnTo>
                  <a:lnTo>
                    <a:pt x="9230550" y="6018238"/>
                  </a:lnTo>
                  <a:lnTo>
                    <a:pt x="9228341" y="6010376"/>
                  </a:lnTo>
                  <a:lnTo>
                    <a:pt x="9208656" y="5977407"/>
                  </a:lnTo>
                  <a:lnTo>
                    <a:pt x="9197188" y="5967806"/>
                  </a:lnTo>
                  <a:lnTo>
                    <a:pt x="9197188" y="6026455"/>
                  </a:lnTo>
                  <a:lnTo>
                    <a:pt x="9095257" y="6026455"/>
                  </a:lnTo>
                  <a:lnTo>
                    <a:pt x="9119375" y="5991466"/>
                  </a:lnTo>
                  <a:lnTo>
                    <a:pt x="9146540" y="5984481"/>
                  </a:lnTo>
                  <a:lnTo>
                    <a:pt x="9154046" y="5984926"/>
                  </a:lnTo>
                  <a:lnTo>
                    <a:pt x="9188501" y="6005030"/>
                  </a:lnTo>
                  <a:lnTo>
                    <a:pt x="9197188" y="6026455"/>
                  </a:lnTo>
                  <a:lnTo>
                    <a:pt x="9197188" y="5967806"/>
                  </a:lnTo>
                  <a:lnTo>
                    <a:pt x="9191130" y="5963691"/>
                  </a:lnTo>
                  <a:lnTo>
                    <a:pt x="9180995" y="5958687"/>
                  </a:lnTo>
                  <a:lnTo>
                    <a:pt x="9170429" y="5955195"/>
                  </a:lnTo>
                  <a:lnTo>
                    <a:pt x="9170619" y="5955195"/>
                  </a:lnTo>
                  <a:lnTo>
                    <a:pt x="9158808" y="5952985"/>
                  </a:lnTo>
                  <a:lnTo>
                    <a:pt x="9159049" y="5952985"/>
                  </a:lnTo>
                  <a:lnTo>
                    <a:pt x="9146540" y="5952248"/>
                  </a:lnTo>
                  <a:lnTo>
                    <a:pt x="9101874" y="5963996"/>
                  </a:lnTo>
                  <a:lnTo>
                    <a:pt x="9070569" y="5996152"/>
                  </a:lnTo>
                  <a:lnTo>
                    <a:pt x="9059202" y="6042723"/>
                  </a:lnTo>
                  <a:lnTo>
                    <a:pt x="9059939" y="6055499"/>
                  </a:lnTo>
                  <a:lnTo>
                    <a:pt x="9077617" y="6099276"/>
                  </a:lnTo>
                  <a:lnTo>
                    <a:pt x="9114930" y="6126886"/>
                  </a:lnTo>
                  <a:lnTo>
                    <a:pt x="9152522" y="6133439"/>
                  </a:lnTo>
                  <a:lnTo>
                    <a:pt x="9162859" y="6132982"/>
                  </a:lnTo>
                  <a:lnTo>
                    <a:pt x="9200210" y="6121539"/>
                  </a:lnTo>
                  <a:lnTo>
                    <a:pt x="9224112" y="6100584"/>
                  </a:lnTo>
                  <a:lnTo>
                    <a:pt x="9224810" y="6099822"/>
                  </a:lnTo>
                  <a:lnTo>
                    <a:pt x="9203779" y="6075502"/>
                  </a:lnTo>
                  <a:lnTo>
                    <a:pt x="9197200" y="6082589"/>
                  </a:lnTo>
                  <a:lnTo>
                    <a:pt x="9190838" y="6088342"/>
                  </a:lnTo>
                  <a:lnTo>
                    <a:pt x="9153144" y="6100584"/>
                  </a:lnTo>
                  <a:lnTo>
                    <a:pt x="9144610" y="6100140"/>
                  </a:lnTo>
                  <a:lnTo>
                    <a:pt x="9105430" y="6079528"/>
                  </a:lnTo>
                  <a:lnTo>
                    <a:pt x="9095054" y="6056160"/>
                  </a:lnTo>
                  <a:lnTo>
                    <a:pt x="9232875" y="6056160"/>
                  </a:lnTo>
                  <a:lnTo>
                    <a:pt x="9232925" y="6047537"/>
                  </a:lnTo>
                  <a:lnTo>
                    <a:pt x="9233027" y="6046406"/>
                  </a:lnTo>
                  <a:lnTo>
                    <a:pt x="9233179" y="6045238"/>
                  </a:lnTo>
                  <a:lnTo>
                    <a:pt x="9233256" y="6037580"/>
                  </a:lnTo>
                  <a:lnTo>
                    <a:pt x="9232938" y="6032601"/>
                  </a:lnTo>
                  <a:lnTo>
                    <a:pt x="9232303" y="6027801"/>
                  </a:lnTo>
                  <a:lnTo>
                    <a:pt x="9234094" y="6026455"/>
                  </a:lnTo>
                  <a:close/>
                </a:path>
                <a:path w="18288000" h="10287000">
                  <a:moveTo>
                    <a:pt x="9521253" y="5953861"/>
                  </a:moveTo>
                  <a:lnTo>
                    <a:pt x="9486798" y="5953861"/>
                  </a:lnTo>
                  <a:lnTo>
                    <a:pt x="9438716" y="6081852"/>
                  </a:lnTo>
                  <a:lnTo>
                    <a:pt x="9410979" y="6008128"/>
                  </a:lnTo>
                  <a:lnTo>
                    <a:pt x="9390570" y="5953861"/>
                  </a:lnTo>
                  <a:lnTo>
                    <a:pt x="9362326" y="5953861"/>
                  </a:lnTo>
                  <a:lnTo>
                    <a:pt x="9313761" y="6081839"/>
                  </a:lnTo>
                  <a:lnTo>
                    <a:pt x="9266403" y="5953861"/>
                  </a:lnTo>
                  <a:lnTo>
                    <a:pt x="9231109" y="5953861"/>
                  </a:lnTo>
                  <a:lnTo>
                    <a:pt x="9298127" y="6131585"/>
                  </a:lnTo>
                  <a:lnTo>
                    <a:pt x="9298254" y="6131903"/>
                  </a:lnTo>
                  <a:lnTo>
                    <a:pt x="9328264" y="6131903"/>
                  </a:lnTo>
                  <a:lnTo>
                    <a:pt x="9347606" y="6081852"/>
                  </a:lnTo>
                  <a:lnTo>
                    <a:pt x="9376118" y="6008128"/>
                  </a:lnTo>
                  <a:lnTo>
                    <a:pt x="9423590" y="6131585"/>
                  </a:lnTo>
                  <a:lnTo>
                    <a:pt x="9423717" y="6131903"/>
                  </a:lnTo>
                  <a:lnTo>
                    <a:pt x="9453804" y="6131903"/>
                  </a:lnTo>
                  <a:lnTo>
                    <a:pt x="9472765" y="6081852"/>
                  </a:lnTo>
                  <a:lnTo>
                    <a:pt x="9521253" y="5953861"/>
                  </a:lnTo>
                  <a:close/>
                </a:path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8" name="object 4" descr=""/>
            <p:cNvPicPr/>
            <p:nvPr/>
          </p:nvPicPr>
          <p:blipFill>
            <a:blip r:embed="rId1"/>
            <a:stretch/>
          </p:blipFill>
          <p:spPr>
            <a:xfrm>
              <a:off x="10688040" y="5121720"/>
              <a:ext cx="1736280" cy="308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9" name="object 5"/>
            <p:cNvSpPr/>
            <p:nvPr/>
          </p:nvSpPr>
          <p:spPr>
            <a:xfrm>
              <a:off x="8863560" y="5950440"/>
              <a:ext cx="657360" cy="181080"/>
            </a:xfrm>
            <a:custGeom>
              <a:avLst/>
              <a:gdLst/>
              <a:ahLst/>
              <a:rect l="l" t="t" r="r" b="b"/>
              <a:pathLst>
                <a:path w="657859" h="181610">
                  <a:moveTo>
                    <a:pt x="34378" y="1612"/>
                  </a:moveTo>
                  <a:lnTo>
                    <a:pt x="0" y="1612"/>
                  </a:lnTo>
                  <a:lnTo>
                    <a:pt x="0" y="179654"/>
                  </a:lnTo>
                  <a:lnTo>
                    <a:pt x="35293" y="179654"/>
                  </a:lnTo>
                  <a:lnTo>
                    <a:pt x="35293" y="86410"/>
                  </a:lnTo>
                  <a:lnTo>
                    <a:pt x="35620" y="79425"/>
                  </a:lnTo>
                  <a:lnTo>
                    <a:pt x="51598" y="43537"/>
                  </a:lnTo>
                  <a:lnTo>
                    <a:pt x="86639" y="33159"/>
                  </a:lnTo>
                  <a:lnTo>
                    <a:pt x="154841" y="33159"/>
                  </a:lnTo>
                  <a:lnTo>
                    <a:pt x="150403" y="26261"/>
                  </a:lnTo>
                  <a:lnTo>
                    <a:pt x="144903" y="19977"/>
                  </a:lnTo>
                  <a:lnTo>
                    <a:pt x="34378" y="19977"/>
                  </a:lnTo>
                  <a:lnTo>
                    <a:pt x="34378" y="1612"/>
                  </a:lnTo>
                  <a:close/>
                </a:path>
                <a:path w="657859" h="181610">
                  <a:moveTo>
                    <a:pt x="154841" y="33159"/>
                  </a:moveTo>
                  <a:lnTo>
                    <a:pt x="86639" y="33159"/>
                  </a:lnTo>
                  <a:lnTo>
                    <a:pt x="96428" y="33874"/>
                  </a:lnTo>
                  <a:lnTo>
                    <a:pt x="105011" y="36017"/>
                  </a:lnTo>
                  <a:lnTo>
                    <a:pt x="129057" y="68474"/>
                  </a:lnTo>
                  <a:lnTo>
                    <a:pt x="129755" y="179654"/>
                  </a:lnTo>
                  <a:lnTo>
                    <a:pt x="165138" y="179654"/>
                  </a:lnTo>
                  <a:lnTo>
                    <a:pt x="165138" y="77279"/>
                  </a:lnTo>
                  <a:lnTo>
                    <a:pt x="164542" y="64984"/>
                  </a:lnTo>
                  <a:lnTo>
                    <a:pt x="162758" y="53738"/>
                  </a:lnTo>
                  <a:lnTo>
                    <a:pt x="159785" y="43537"/>
                  </a:lnTo>
                  <a:lnTo>
                    <a:pt x="155625" y="34378"/>
                  </a:lnTo>
                  <a:lnTo>
                    <a:pt x="154841" y="33159"/>
                  </a:lnTo>
                  <a:close/>
                </a:path>
                <a:path w="657859" h="181610">
                  <a:moveTo>
                    <a:pt x="90703" y="0"/>
                  </a:moveTo>
                  <a:lnTo>
                    <a:pt x="46037" y="11201"/>
                  </a:lnTo>
                  <a:lnTo>
                    <a:pt x="34378" y="19977"/>
                  </a:lnTo>
                  <a:lnTo>
                    <a:pt x="144903" y="19977"/>
                  </a:lnTo>
                  <a:lnTo>
                    <a:pt x="111153" y="2132"/>
                  </a:lnTo>
                  <a:lnTo>
                    <a:pt x="90703" y="0"/>
                  </a:lnTo>
                  <a:close/>
                </a:path>
                <a:path w="657859" h="181610">
                  <a:moveTo>
                    <a:pt x="283083" y="0"/>
                  </a:moveTo>
                  <a:lnTo>
                    <a:pt x="238417" y="11747"/>
                  </a:lnTo>
                  <a:lnTo>
                    <a:pt x="207111" y="43903"/>
                  </a:lnTo>
                  <a:lnTo>
                    <a:pt x="195745" y="90474"/>
                  </a:lnTo>
                  <a:lnTo>
                    <a:pt x="196490" y="103245"/>
                  </a:lnTo>
                  <a:lnTo>
                    <a:pt x="214160" y="147016"/>
                  </a:lnTo>
                  <a:lnTo>
                    <a:pt x="251481" y="174627"/>
                  </a:lnTo>
                  <a:lnTo>
                    <a:pt x="289064" y="181190"/>
                  </a:lnTo>
                  <a:lnTo>
                    <a:pt x="299411" y="180724"/>
                  </a:lnTo>
                  <a:lnTo>
                    <a:pt x="336764" y="169285"/>
                  </a:lnTo>
                  <a:lnTo>
                    <a:pt x="360655" y="148336"/>
                  </a:lnTo>
                  <a:lnTo>
                    <a:pt x="289687" y="148336"/>
                  </a:lnTo>
                  <a:lnTo>
                    <a:pt x="281154" y="147890"/>
                  </a:lnTo>
                  <a:lnTo>
                    <a:pt x="241975" y="127273"/>
                  </a:lnTo>
                  <a:lnTo>
                    <a:pt x="231597" y="103911"/>
                  </a:lnTo>
                  <a:lnTo>
                    <a:pt x="369417" y="103911"/>
                  </a:lnTo>
                  <a:lnTo>
                    <a:pt x="369468" y="95288"/>
                  </a:lnTo>
                  <a:lnTo>
                    <a:pt x="369570" y="94157"/>
                  </a:lnTo>
                  <a:lnTo>
                    <a:pt x="369722" y="92989"/>
                  </a:lnTo>
                  <a:lnTo>
                    <a:pt x="369798" y="85331"/>
                  </a:lnTo>
                  <a:lnTo>
                    <a:pt x="369481" y="80352"/>
                  </a:lnTo>
                  <a:lnTo>
                    <a:pt x="368846" y="75552"/>
                  </a:lnTo>
                  <a:lnTo>
                    <a:pt x="370636" y="74206"/>
                  </a:lnTo>
                  <a:lnTo>
                    <a:pt x="231800" y="74206"/>
                  </a:lnTo>
                  <a:lnTo>
                    <a:pt x="232905" y="68618"/>
                  </a:lnTo>
                  <a:lnTo>
                    <a:pt x="262101" y="36165"/>
                  </a:lnTo>
                  <a:lnTo>
                    <a:pt x="283083" y="32232"/>
                  </a:lnTo>
                  <a:lnTo>
                    <a:pt x="351129" y="32232"/>
                  </a:lnTo>
                  <a:lnTo>
                    <a:pt x="345200" y="25157"/>
                  </a:lnTo>
                  <a:lnTo>
                    <a:pt x="336964" y="17729"/>
                  </a:lnTo>
                  <a:lnTo>
                    <a:pt x="327672" y="11442"/>
                  </a:lnTo>
                  <a:lnTo>
                    <a:pt x="317542" y="6434"/>
                  </a:lnTo>
                  <a:lnTo>
                    <a:pt x="306979" y="2940"/>
                  </a:lnTo>
                  <a:lnTo>
                    <a:pt x="307168" y="2940"/>
                  </a:lnTo>
                  <a:lnTo>
                    <a:pt x="295360" y="735"/>
                  </a:lnTo>
                  <a:lnTo>
                    <a:pt x="295603" y="735"/>
                  </a:lnTo>
                  <a:lnTo>
                    <a:pt x="283083" y="0"/>
                  </a:lnTo>
                  <a:close/>
                </a:path>
                <a:path w="657859" h="181610">
                  <a:moveTo>
                    <a:pt x="402945" y="1612"/>
                  </a:moveTo>
                  <a:lnTo>
                    <a:pt x="367652" y="1612"/>
                  </a:lnTo>
                  <a:lnTo>
                    <a:pt x="434673" y="179325"/>
                  </a:lnTo>
                  <a:lnTo>
                    <a:pt x="434797" y="179654"/>
                  </a:lnTo>
                  <a:lnTo>
                    <a:pt x="464807" y="179654"/>
                  </a:lnTo>
                  <a:lnTo>
                    <a:pt x="484157" y="129603"/>
                  </a:lnTo>
                  <a:lnTo>
                    <a:pt x="450321" y="129603"/>
                  </a:lnTo>
                  <a:lnTo>
                    <a:pt x="402945" y="1612"/>
                  </a:lnTo>
                  <a:close/>
                </a:path>
                <a:path w="657859" h="181610">
                  <a:moveTo>
                    <a:pt x="547526" y="55880"/>
                  </a:moveTo>
                  <a:lnTo>
                    <a:pt x="512660" y="55880"/>
                  </a:lnTo>
                  <a:lnTo>
                    <a:pt x="560134" y="179325"/>
                  </a:lnTo>
                  <a:lnTo>
                    <a:pt x="560260" y="179654"/>
                  </a:lnTo>
                  <a:lnTo>
                    <a:pt x="590346" y="179654"/>
                  </a:lnTo>
                  <a:lnTo>
                    <a:pt x="609308" y="129603"/>
                  </a:lnTo>
                  <a:lnTo>
                    <a:pt x="575259" y="129603"/>
                  </a:lnTo>
                  <a:lnTo>
                    <a:pt x="547526" y="55880"/>
                  </a:lnTo>
                  <a:close/>
                </a:path>
                <a:path w="657859" h="181610">
                  <a:moveTo>
                    <a:pt x="340321" y="123253"/>
                  </a:moveTo>
                  <a:lnTo>
                    <a:pt x="309235" y="145662"/>
                  </a:lnTo>
                  <a:lnTo>
                    <a:pt x="289687" y="148336"/>
                  </a:lnTo>
                  <a:lnTo>
                    <a:pt x="360655" y="148336"/>
                  </a:lnTo>
                  <a:lnTo>
                    <a:pt x="361353" y="147574"/>
                  </a:lnTo>
                  <a:lnTo>
                    <a:pt x="340321" y="123253"/>
                  </a:lnTo>
                  <a:close/>
                </a:path>
                <a:path w="657859" h="181610">
                  <a:moveTo>
                    <a:pt x="527113" y="1612"/>
                  </a:moveTo>
                  <a:lnTo>
                    <a:pt x="498868" y="1612"/>
                  </a:lnTo>
                  <a:lnTo>
                    <a:pt x="450311" y="129603"/>
                  </a:lnTo>
                  <a:lnTo>
                    <a:pt x="484157" y="129603"/>
                  </a:lnTo>
                  <a:lnTo>
                    <a:pt x="512660" y="55880"/>
                  </a:lnTo>
                  <a:lnTo>
                    <a:pt x="547526" y="55880"/>
                  </a:lnTo>
                  <a:lnTo>
                    <a:pt x="527113" y="1612"/>
                  </a:lnTo>
                  <a:close/>
                </a:path>
                <a:path w="657859" h="181610">
                  <a:moveTo>
                    <a:pt x="657796" y="1612"/>
                  </a:moveTo>
                  <a:lnTo>
                    <a:pt x="623341" y="1612"/>
                  </a:lnTo>
                  <a:lnTo>
                    <a:pt x="575259" y="129603"/>
                  </a:lnTo>
                  <a:lnTo>
                    <a:pt x="609308" y="129603"/>
                  </a:lnTo>
                  <a:lnTo>
                    <a:pt x="657796" y="1612"/>
                  </a:lnTo>
                  <a:close/>
                </a:path>
                <a:path w="657859" h="181610">
                  <a:moveTo>
                    <a:pt x="351129" y="32232"/>
                  </a:moveTo>
                  <a:lnTo>
                    <a:pt x="283083" y="32232"/>
                  </a:lnTo>
                  <a:lnTo>
                    <a:pt x="290590" y="32670"/>
                  </a:lnTo>
                  <a:lnTo>
                    <a:pt x="297622" y="33982"/>
                  </a:lnTo>
                  <a:lnTo>
                    <a:pt x="328781" y="58712"/>
                  </a:lnTo>
                  <a:lnTo>
                    <a:pt x="333730" y="74206"/>
                  </a:lnTo>
                  <a:lnTo>
                    <a:pt x="368655" y="74206"/>
                  </a:lnTo>
                  <a:lnTo>
                    <a:pt x="352381" y="33725"/>
                  </a:lnTo>
                  <a:lnTo>
                    <a:pt x="351129" y="3223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154040" y="2378160"/>
            <a:ext cx="9970560" cy="314568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912760" indent="-290052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1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Journey </a:t>
            </a:r>
            <a:r>
              <a:rPr b="1" lang="en-IN" sz="6850" spc="77" strike="noStrike">
                <a:solidFill>
                  <a:srgbClr val="000000"/>
                </a:solidFill>
                <a:latin typeface="Cambria"/>
              </a:rPr>
              <a:t>Continues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31" name="object 7"/>
          <p:cNvSpPr/>
          <p:nvPr/>
        </p:nvSpPr>
        <p:spPr>
          <a:xfrm>
            <a:off x="4347360" y="4660200"/>
            <a:ext cx="9583560" cy="152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-72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Non-</a:t>
            </a:r>
            <a:r>
              <a:rPr b="0" lang="en-IN" sz="2450" spc="69" strike="noStrike">
                <a:latin typeface="Verdana"/>
              </a:rPr>
              <a:t>Homogeneous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Equations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reveals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signiﬁcance.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unravel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60" strike="noStrike">
                <a:latin typeface="Verdana"/>
              </a:rPr>
              <a:t>mysteries,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open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doors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2" strike="noStrike">
                <a:latin typeface="Verdana"/>
              </a:rPr>
              <a:t>discoveries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innovations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2024-12-18T06:13:25Z</dcterms:created>
  <dc:creator/>
  <dc:description/>
  <dc:language>en-IN</dc:language>
  <cp:lastModifiedBy/>
  <dcterms:modified xsi:type="dcterms:W3CDTF">2024-12-31T11:16:36Z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