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Gotham Bold" charset="1" panose="00000000000000000000"/>
      <p:regular r:id="rId18"/>
    </p:embeddedFont>
    <p:embeddedFont>
      <p:font typeface="Gotham Italics" charset="1" panose="00000000000000000000"/>
      <p:regular r:id="rId19"/>
    </p:embeddedFont>
    <p:embeddedFont>
      <p:font typeface="Gotham" charset="1" panose="000000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07951" y="3949033"/>
            <a:ext cx="10704175" cy="21188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351"/>
              </a:lnSpc>
            </a:pPr>
            <a:r>
              <a:rPr lang="en-US" b="true" sz="6845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MARKETING STRATEGY BRAINSTORM 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2960433"/>
            <a:ext cx="14187446" cy="78329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brand sells skincare or beauty pr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oducts online.”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Which platform is most effective for b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eauty products?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content will build trust (reviews, tutorials)?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will you reach your target market?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2960433"/>
            <a:ext cx="14187446" cy="6262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business sells books thr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ough social media.”</a:t>
            </a:r>
          </a:p>
          <a:p>
            <a:pPr algn="l">
              <a:lnSpc>
                <a:spcPts val="6249"/>
              </a:lnSpc>
            </a:pP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Which platform is best for book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 lovers?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content will engage readers?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will you encourage repeat customers?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849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b="true" sz="5523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RANKING ACT</a:t>
            </a: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ivity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28700" y="2439096"/>
            <a:ext cx="14187446" cy="70478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Task: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 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rank market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ing platforms: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Facebook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TikT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ok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YouTube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Email etc.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Question: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 Which is most effective and why?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3224202"/>
            <a:ext cx="14187446" cy="6262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“A small business wants to sell homemad</a:t>
            </a: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e cakes online.”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Which platform will you use?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What content will you post?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How will you attract customers?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3224202"/>
            <a:ext cx="14187446" cy="6262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small business wants to sell homemad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 milk tea online.”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Which platform will you use?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content will you post?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will you attract customers?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3224202"/>
            <a:ext cx="14187446" cy="6262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startup wants to sell affordable, trendy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 clothes online.”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Which platform is best for fashion?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type of photos or videos will you post?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will you encourage people to buy?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3224202"/>
            <a:ext cx="14187446" cy="6262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small business delivers homemade meals in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 the local area.”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ill you promote your menu?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content will attract hungry customers?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can you build trust online?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3224202"/>
            <a:ext cx="14187446" cy="70478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business sells handmade crafts like candl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es and decorations.”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Which platform 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is best for showcasing products?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content will highlight creativity?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will you stand out from competitors?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3224202"/>
            <a:ext cx="14187446" cy="54775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teacher wants to offer English l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essons online.”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Where will you promot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 your classes?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type of content will attract students?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will you convince learners to enroll?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3224202"/>
            <a:ext cx="14187446" cy="54775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business sells phone cases and acc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essories.”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Which platform is best for t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ech products?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kind of posts will catch attention?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will you increase engagement?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/>
            <a:stretch>
              <a:fillRect l="0" t="-9222" r="0" b="-9222"/>
            </a:stretch>
          </a:blipFill>
        </p:spPr>
      </p:sp>
      <p:grpSp>
        <p:nvGrpSpPr>
          <p:cNvPr name="Group 3" id="3"/>
          <p:cNvGrpSpPr/>
          <p:nvPr/>
        </p:nvGrpSpPr>
        <p:grpSpPr>
          <a:xfrm rot="-5141197">
            <a:off x="18416426" y="1322794"/>
            <a:ext cx="3290171" cy="12942163"/>
            <a:chOff x="0" y="0"/>
            <a:chExt cx="866547" cy="340863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E5E5E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-5141197">
            <a:off x="19644332" y="5142949"/>
            <a:ext cx="3290171" cy="12942163"/>
            <a:chOff x="0" y="0"/>
            <a:chExt cx="866547" cy="340863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5141197">
            <a:off x="16642915" y="-2931456"/>
            <a:ext cx="3290171" cy="12942163"/>
            <a:chOff x="0" y="0"/>
            <a:chExt cx="866547" cy="340863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FFB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-5141197">
            <a:off x="16543523" y="-6410148"/>
            <a:ext cx="3290171" cy="12942163"/>
            <a:chOff x="0" y="0"/>
            <a:chExt cx="866547" cy="340863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66547" cy="3408636"/>
            </a:xfrm>
            <a:custGeom>
              <a:avLst/>
              <a:gdLst/>
              <a:ahLst/>
              <a:cxnLst/>
              <a:rect r="r" b="b" t="t" l="l"/>
              <a:pathLst>
                <a:path h="3408636" w="866547">
                  <a:moveTo>
                    <a:pt x="289005" y="19070"/>
                  </a:moveTo>
                  <a:cubicBezTo>
                    <a:pt x="333287" y="7556"/>
                    <a:pt x="383937" y="0"/>
                    <a:pt x="433507" y="0"/>
                  </a:cubicBezTo>
                  <a:cubicBezTo>
                    <a:pt x="483078" y="0"/>
                    <a:pt x="530778" y="6476"/>
                    <a:pt x="574736" y="17990"/>
                  </a:cubicBezTo>
                  <a:cubicBezTo>
                    <a:pt x="575672" y="18350"/>
                    <a:pt x="576607" y="18350"/>
                    <a:pt x="577542" y="18710"/>
                  </a:cubicBezTo>
                  <a:cubicBezTo>
                    <a:pt x="742621" y="64765"/>
                    <a:pt x="864209" y="186379"/>
                    <a:pt x="866547" y="386163"/>
                  </a:cubicBezTo>
                  <a:lnTo>
                    <a:pt x="866547" y="3408636"/>
                  </a:lnTo>
                  <a:lnTo>
                    <a:pt x="0" y="3408636"/>
                  </a:lnTo>
                  <a:lnTo>
                    <a:pt x="0" y="388406"/>
                  </a:lnTo>
                  <a:cubicBezTo>
                    <a:pt x="2338" y="185660"/>
                    <a:pt x="122055" y="64045"/>
                    <a:pt x="289005" y="19070"/>
                  </a:cubicBezTo>
                  <a:close/>
                </a:path>
              </a:pathLst>
            </a:custGeom>
            <a:solidFill>
              <a:srgbClr val="142245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88900"/>
              <a:ext cx="866547" cy="33197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942975" y="1302025"/>
            <a:ext cx="10886882" cy="25578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TASK:</a:t>
            </a:r>
          </a:p>
          <a:p>
            <a:pPr algn="l">
              <a:lnSpc>
                <a:spcPts val="6738"/>
              </a:lnSpc>
            </a:pPr>
            <a:r>
              <a:rPr lang="en-US" sz="5523" b="true">
                <a:solidFill>
                  <a:srgbClr val="151F47"/>
                </a:solidFill>
                <a:latin typeface="Gotham Bold"/>
                <a:ea typeface="Gotham Bold"/>
                <a:cs typeface="Gotham Bold"/>
                <a:sym typeface="Gotham Bold"/>
              </a:rPr>
              <a:t>Give a situation:</a:t>
            </a:r>
          </a:p>
          <a:p>
            <a:pPr algn="l">
              <a:lnSpc>
                <a:spcPts val="6738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42975" y="3224202"/>
            <a:ext cx="14187446" cy="6262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Scenario:</a:t>
            </a:r>
          </a:p>
          <a:p>
            <a:pPr algn="l">
              <a:lnSpc>
                <a:spcPts val="6249"/>
              </a:lnSpc>
            </a:pPr>
            <a:r>
              <a:rPr lang="en-US" sz="4464" i="true">
                <a:solidFill>
                  <a:srgbClr val="000000"/>
                </a:solidFill>
                <a:latin typeface="Gotham Italics"/>
                <a:ea typeface="Gotham Italics"/>
                <a:cs typeface="Gotham Italics"/>
                <a:sym typeface="Gotham Italics"/>
              </a:rPr>
              <a:t>“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A small agency offers local trav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el tours.”</a:t>
            </a:r>
          </a:p>
          <a:p>
            <a:pPr algn="l">
              <a:lnSpc>
                <a:spcPts val="6249"/>
              </a:lnSpc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Students answer: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Which platform will inspire trav</a:t>
            </a: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elers?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What content will you post (photos, videos, etc.)?</a:t>
            </a:r>
          </a:p>
          <a:p>
            <a:pPr algn="l" marL="963830" indent="-481915" lvl="1">
              <a:lnSpc>
                <a:spcPts val="6249"/>
              </a:lnSpc>
              <a:buFont typeface="Arial"/>
              <a:buChar char="•"/>
            </a:pPr>
            <a:r>
              <a:rPr lang="en-US" sz="4464">
                <a:solidFill>
                  <a:srgbClr val="000000"/>
                </a:solidFill>
                <a:latin typeface="Gotham"/>
                <a:ea typeface="Gotham"/>
                <a:cs typeface="Gotham"/>
                <a:sym typeface="Gotham"/>
              </a:rPr>
              <a:t>How will you attract bookings?</a:t>
            </a:r>
          </a:p>
          <a:p>
            <a:pPr algn="l">
              <a:lnSpc>
                <a:spcPts val="6249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DAHGJt-SQnU</dc:identifier>
  <dcterms:modified xsi:type="dcterms:W3CDTF">2011-08-01T06:04:30Z</dcterms:modified>
  <cp:revision>1</cp:revision>
  <dc:title>CHI MATERIAL</dc:title>
</cp:coreProperties>
</file>