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IBM Plex Sans Medium"/>
      <p:regular r:id="rId17"/>
    </p:embeddedFont>
    <p:embeddedFont>
      <p:font typeface="IBM Plex Sans Medium"/>
      <p:regular r:id="rId18"/>
    </p:embeddedFont>
    <p:embeddedFont>
      <p:font typeface="IBM Plex Sans Medium"/>
      <p:regular r:id="rId19"/>
    </p:embeddedFont>
    <p:embeddedFont>
      <p:font typeface="IBM Plex Sans Medium"/>
      <p:regular r:id="rId20"/>
    </p:embeddedFont>
    <p:embeddedFont>
      <p:font typeface="Roboto"/>
      <p:regular r:id="rId21"/>
    </p:embeddedFont>
    <p:embeddedFont>
      <p:font typeface="Roboto"/>
      <p:regular r:id="rId22"/>
    </p:embeddedFont>
    <p:embeddedFont>
      <p:font typeface="Roboto"/>
      <p:regular r:id="rId23"/>
    </p:embeddedFont>
    <p:embeddedFont>
      <p:font typeface="Roboto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38532"/>
            <a:ext cx="62005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Exponents and Radicals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58747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This presentation provides a comprehensive overview of exponents and radicals, covering their definitions, properties, and applications. We'll delve into various aspects of these fundamental mathematical concepts, helping you gain a deeper understanding of their usage.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31114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3CC367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14135" y="5443776"/>
            <a:ext cx="9489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OI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294233"/>
            <a:ext cx="206763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D4D4D1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ONYEDIKA IK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6828" y="834152"/>
            <a:ext cx="7344370" cy="509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000"/>
              </a:lnSpc>
              <a:buNone/>
            </a:pPr>
            <a:r>
              <a:rPr lang="en-US" sz="3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Applications of Exponents and Radicals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6056828" y="1669375"/>
            <a:ext cx="8003143" cy="537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200"/>
              </a:lnSpc>
              <a:buNone/>
            </a:pPr>
            <a:r>
              <a:rPr lang="en-US" sz="4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4200" dirty="0"/>
          </a:p>
        </p:txBody>
      </p:sp>
      <p:sp>
        <p:nvSpPr>
          <p:cNvPr id="5" name="Text 2"/>
          <p:cNvSpPr/>
          <p:nvPr/>
        </p:nvSpPr>
        <p:spPr>
          <a:xfrm>
            <a:off x="9039582" y="2410897"/>
            <a:ext cx="2037636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6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Science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056828" y="2763203"/>
            <a:ext cx="8003143" cy="521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Formulas in physics, chemistry, and other sciences often involve exponents and radicals. For example, the formula for the kinetic energy of an object involves an exponent.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6056828" y="3855125"/>
            <a:ext cx="8003143" cy="537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200"/>
              </a:lnSpc>
              <a:buNone/>
            </a:pPr>
            <a:r>
              <a:rPr lang="en-US" sz="4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4200" dirty="0"/>
          </a:p>
        </p:txBody>
      </p:sp>
      <p:sp>
        <p:nvSpPr>
          <p:cNvPr id="8" name="Text 5"/>
          <p:cNvSpPr/>
          <p:nvPr/>
        </p:nvSpPr>
        <p:spPr>
          <a:xfrm>
            <a:off x="9039582" y="4596646"/>
            <a:ext cx="2037636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6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Engineering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056828" y="4948952"/>
            <a:ext cx="8003143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Engineers use exponents and radicals in calculations related to stress, strain, and material properties.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6056828" y="5780127"/>
            <a:ext cx="8003143" cy="537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200"/>
              </a:lnSpc>
              <a:buNone/>
            </a:pPr>
            <a:r>
              <a:rPr lang="en-US" sz="4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3</a:t>
            </a:r>
            <a:endParaRPr lang="en-US" sz="4200" dirty="0"/>
          </a:p>
        </p:txBody>
      </p:sp>
      <p:sp>
        <p:nvSpPr>
          <p:cNvPr id="11" name="Text 8"/>
          <p:cNvSpPr/>
          <p:nvPr/>
        </p:nvSpPr>
        <p:spPr>
          <a:xfrm>
            <a:off x="9039582" y="6521648"/>
            <a:ext cx="2037636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6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Finance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056828" y="6873954"/>
            <a:ext cx="8003143" cy="521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Compound interest calculations involve exponents, and radicals are used in calculating the time value of money.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What are Exponents?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 exponent indicates how many times a base number is multiplied by itself. It is written as a superscript to the right of the base.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Example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the expression 5³, the base is 5 and the exponent is 3. This means 5 is multiplied by itself three times: 5 x 5 x 5 = 125.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054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Evaluating Exponents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0958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5" name="Text 2"/>
          <p:cNvSpPr/>
          <p:nvPr/>
        </p:nvSpPr>
        <p:spPr>
          <a:xfrm>
            <a:off x="6433185" y="3394591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Step 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7999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 the base and exponent.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30958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9" name="Text 6"/>
          <p:cNvSpPr/>
          <p:nvPr/>
        </p:nvSpPr>
        <p:spPr>
          <a:xfrm>
            <a:off x="10324862" y="3394591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Step 2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Multiply the base by itself the number of times indicated by the exponent.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37067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13" name="Text 10"/>
          <p:cNvSpPr/>
          <p:nvPr/>
        </p:nvSpPr>
        <p:spPr>
          <a:xfrm>
            <a:off x="6433185" y="5455682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Step 3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8610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Simplify the result.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87591"/>
            <a:ext cx="62356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Properties of Exponents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636532"/>
            <a:ext cx="6408063" cy="1306949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48633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Product Rule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353764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xᵐ xⁿ = xᵐ⁺ⁿ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667" y="4636532"/>
            <a:ext cx="6408063" cy="1306949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</p:sp>
      <p:sp>
        <p:nvSpPr>
          <p:cNvPr id="8" name="Text 5"/>
          <p:cNvSpPr/>
          <p:nvPr/>
        </p:nvSpPr>
        <p:spPr>
          <a:xfrm>
            <a:off x="7655481" y="48633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Quotient Rule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55481" y="5353764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xᵐ / xⁿ = xᵐ⁻ⁿ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6170295"/>
            <a:ext cx="6408063" cy="1306949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63971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Power Rule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887528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(xᵐ)ⁿ = xᵐⁿ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428667" y="6170295"/>
            <a:ext cx="6408063" cy="1306949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</p:sp>
      <p:sp>
        <p:nvSpPr>
          <p:cNvPr id="14" name="Text 11"/>
          <p:cNvSpPr/>
          <p:nvPr/>
        </p:nvSpPr>
        <p:spPr>
          <a:xfrm>
            <a:off x="7655481" y="63971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Zero Exponent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655481" y="6887528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x⁰ = 1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84332"/>
            <a:ext cx="90212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Negative and Fractional Exponents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523327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60270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Negative Exponents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517481"/>
            <a:ext cx="63512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x⁻ⁿ = 1/xⁿ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1" y="523327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85221" y="60270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Fractional Exponents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485221" y="6517481"/>
            <a:ext cx="63513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x¹/ⁿ = ⁿ√x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500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Radical Expressions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098953"/>
            <a:ext cx="30480" cy="5080635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2594015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235410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7" name="Text 4"/>
          <p:cNvSpPr/>
          <p:nvPr/>
        </p:nvSpPr>
        <p:spPr>
          <a:xfrm>
            <a:off x="1031796" y="2439114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2325767"/>
            <a:ext cx="596872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radical expression represents a root of a number. The radical symbol (√) denotes the root, and the index indicates the type of root. For example, √9 represents the square root of 9.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358622" y="472606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10" name="Shape 7"/>
          <p:cNvSpPr/>
          <p:nvPr/>
        </p:nvSpPr>
        <p:spPr>
          <a:xfrm>
            <a:off x="878800" y="448615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11" name="Text 8"/>
          <p:cNvSpPr/>
          <p:nvPr/>
        </p:nvSpPr>
        <p:spPr>
          <a:xfrm>
            <a:off x="1031796" y="4571167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2381488" y="4457819"/>
            <a:ext cx="596872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index indicates the number of times a number must be multiplied by itself to get the radicand. For example, the cube root of 8 is 2 (2 x 2 x 2 = 8).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358622" y="649521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14" name="Shape 11"/>
          <p:cNvSpPr/>
          <p:nvPr/>
        </p:nvSpPr>
        <p:spPr>
          <a:xfrm>
            <a:off x="878800" y="625530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15" name="Text 12"/>
          <p:cNvSpPr/>
          <p:nvPr/>
        </p:nvSpPr>
        <p:spPr>
          <a:xfrm>
            <a:off x="1031796" y="6340316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2381488" y="6226969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Radical expressions can also involve variables. The expression √x² represents the square root of x².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12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Simplifying Radicals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4530209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Factor the radicand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Find the factors of the radicand that are perfect squares, cubes, or other powers depending on the index.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57" y="4530209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777627"/>
            <a:ext cx="29576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Extract perfect powers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Take the root of the perfect powers and bring them outside the radical symbol.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924" y="4530209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777627"/>
            <a:ext cx="30357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Simplify the expression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268045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Combine any remaining factors within the radical.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Rational Exponents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69306" y="3267551"/>
            <a:ext cx="1701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70504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Rational exponents are exponents that can be expressed as a fraction.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61646A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9306" y="4469249"/>
            <a:ext cx="1701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34293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Relationship with Radicals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342935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xᵐ/ⁿ = ⁿ√xᵐ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61646A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9187" y="5832872"/>
            <a:ext cx="1701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21258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Example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21258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8²/³ = ³√8² = ³√64 = 4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64743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Operations with Radicals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048953"/>
            <a:ext cx="1701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Addition/Subtraction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9465"/>
            <a:ext cx="58884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Add or subtract like radicals by combining the coefficients.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61646A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</p:sp>
      <p:sp>
        <p:nvSpPr>
          <p:cNvPr id="9" name="Text 7"/>
          <p:cNvSpPr/>
          <p:nvPr/>
        </p:nvSpPr>
        <p:spPr>
          <a:xfrm>
            <a:off x="1020604" y="4469249"/>
            <a:ext cx="1701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Multiplication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9762"/>
            <a:ext cx="61655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Multiply radicals by multiplying the radicands and simplifying.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61646A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484B51"/>
          </a:solidFill>
          <a:ln/>
        </p:spPr>
      </p:sp>
      <p:sp>
        <p:nvSpPr>
          <p:cNvPr id="14" name="Text 12"/>
          <p:cNvSpPr/>
          <p:nvPr/>
        </p:nvSpPr>
        <p:spPr>
          <a:xfrm>
            <a:off x="1020604" y="5889546"/>
            <a:ext cx="1701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Division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56639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Divide radicals by dividing the radicands and simplifying.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2024-12-18T04:02:12Z</dcterms:created>
  <dcterms:modified xsi:type="dcterms:W3CDTF">2024-12-18T04:02:12Z</dcterms:modified>
</cp:coreProperties>
</file>