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2" autoAdjust="0"/>
  </p:normalViewPr>
  <p:slideViewPr>
    <p:cSldViewPr>
      <p:cViewPr varScale="1">
        <p:scale>
          <a:sx n="114" d="100"/>
          <a:sy n="114" d="100"/>
        </p:scale>
        <p:origin x="41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0" y="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subTitle" idx="1"/>
          </p:nvPr>
        </p:nvSpPr>
        <p:spPr>
          <a:xfrm>
            <a:off x="685006" y="1828891"/>
            <a:ext cx="10821988" cy="558799"/>
          </a:xfrm>
        </p:spPr>
        <p:txBody>
          <a:bodyPr vert="horz" lIns="91440" tIns="45720" rIns="91440" bIns="45720" anchor="ctr">
            <a:normAutofit/>
          </a:bodyPr>
          <a:lstStyle/>
          <a:p>
            <a:pPr marL="0" indent="0" algn="ctr">
              <a:lnSpc>
                <a:spcPct val="90000"/>
              </a:lnSpc>
              <a:spcBef>
                <a:spcPts val="1000"/>
              </a:spcBef>
            </a:pPr>
            <a:r>
              <a:rPr lang="en-US" sz="2000" b="0" i="0" u="none" baseline="0">
                <a:solidFill>
                  <a:srgbClr val="FFFFFF"/>
                </a:solidFill>
                <a:latin typeface="Arial"/>
                <a:ea typeface="Arial"/>
              </a:rPr>
              <a:t>Click to edit Master subtitle style</a:t>
            </a:r>
          </a:p>
        </p:txBody>
      </p:sp>
      <p:sp>
        <p:nvSpPr>
          <p:cNvPr id="5" name="AutoShape 5"/>
          <p:cNvSpPr>
            <a:spLocks noGrp="1"/>
          </p:cNvSpPr>
          <p:nvPr>
            <p:ph type="ctrTitle"/>
          </p:nvPr>
        </p:nvSpPr>
        <p:spPr>
          <a:xfrm>
            <a:off x="685006" y="1130300"/>
            <a:ext cx="10821988" cy="698591"/>
          </a:xfrm>
        </p:spPr>
        <p:txBody>
          <a:bodyPr vert="horz" lIns="91440" tIns="45720" rIns="91440" bIns="45720" anchor="ctr">
            <a:normAutofit/>
          </a:bodyPr>
          <a:lstStyle/>
          <a:p>
            <a:pPr algn="ctr">
              <a:lnSpc>
                <a:spcPct val="90000"/>
              </a:lnSpc>
              <a:spcBef>
                <a:spcPct val="0"/>
              </a:spcBef>
            </a:pPr>
            <a:r>
              <a:rPr lang="en-US" sz="4000" b="1" i="0" u="none" baseline="0">
                <a:solidFill>
                  <a:srgbClr val="FFFFFF"/>
                </a:solidFill>
                <a:latin typeface="Arial"/>
                <a:ea typeface="Arial"/>
              </a:rPr>
              <a:t>Click to edit Master title style</a:t>
            </a:r>
          </a:p>
        </p:txBody>
      </p:sp>
      <p:sp>
        <p:nvSpPr>
          <p:cNvPr id="6" name="AutoShape 6"/>
          <p:cNvSpPr>
            <a:spLocks noGrp="1"/>
          </p:cNvSpPr>
          <p:nvPr>
            <p:ph type="body" sz="quarter" idx="10"/>
          </p:nvPr>
        </p:nvSpPr>
        <p:spPr>
          <a:xfrm>
            <a:off x="685006" y="5544733"/>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
        <p:nvSpPr>
          <p:cNvPr id="7" name="AutoShape 7"/>
          <p:cNvSpPr>
            <a:spLocks noGrp="1"/>
          </p:cNvSpPr>
          <p:nvPr>
            <p:ph type="body" sz="quarter" idx="11"/>
          </p:nvPr>
        </p:nvSpPr>
        <p:spPr>
          <a:xfrm>
            <a:off x="685006" y="5841004"/>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Date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3" name="AutoShape 3"/>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
        <p:nvSpPr>
          <p:cNvPr id="4" name="AutoShape 4"/>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5" name="AutoShape 5"/>
          <p:cNvSpPr>
            <a:spLocks noGrp="1"/>
          </p:cNvSpPr>
          <p:nvPr>
            <p:ph sz="quarter" idx="13"/>
          </p:nvPr>
        </p:nvSpPr>
        <p:spPr>
          <a:xfrm>
            <a:off x="669925" y="1130299"/>
            <a:ext cx="10850563" cy="5006975"/>
          </a:xfr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rot="10800000">
            <a:off x="669925" y="1130300"/>
            <a:ext cx="769443" cy="2021676"/>
          </a:xfrm>
          <a:prstGeom prst="rect">
            <a:avLst/>
          </a:prstGeom>
          <a:solidFill>
            <a:schemeClr val="accent3">
              <a:lumMod val="60000"/>
              <a:lumOff val="40000"/>
            </a:schemeClr>
          </a:solidFill>
          <a:ln cap="flat" cmpd="sng">
            <a:prstDash val="solid"/>
          </a:ln>
        </p:spPr>
        <p:txBody>
          <a:bodyPr vert="horz" lIns="91440" tIns="45720" rIns="91440" bIns="45720" anchor="ctr">
            <a:normAutofit/>
          </a:bodyPr>
          <a:lstStyle/>
          <a:p>
            <a:pPr marL="0" algn="ctr"/>
            <a:endParaRPr/>
          </a:p>
        </p:txBody>
      </p:sp>
      <p:sp>
        <p:nvSpPr>
          <p:cNvPr id="3" name="AutoShape 3"/>
          <p:cNvSpPr>
            <a:spLocks noGrp="1"/>
          </p:cNvSpPr>
          <p:nvPr>
            <p:ph type="title"/>
          </p:nvPr>
        </p:nvSpPr>
        <p:spPr>
          <a:xfrm>
            <a:off x="3522731" y="2204626"/>
            <a:ext cx="5419185" cy="895350"/>
          </a:xfrm>
        </p:spPr>
        <p:txBody>
          <a:bodyPr vert="horz" lIns="91440" tIns="45720" rIns="91440" bIns="45720" anchor="b">
            <a:normAutofit/>
          </a:bodyPr>
          <a:lstStyle/>
          <a:p>
            <a:pPr algn="l">
              <a:lnSpc>
                <a:spcPct val="90000"/>
              </a:lnSpc>
              <a:spcBef>
                <a:spcPct val="0"/>
              </a:spcBef>
            </a:pPr>
            <a:r>
              <a:rPr lang="en-US" sz="2400" b="1" i="0" u="none" baseline="0">
                <a:solidFill>
                  <a:srgbClr val="000000"/>
                </a:solidFill>
                <a:latin typeface="Arial"/>
                <a:ea typeface="Arial"/>
              </a:rPr>
              <a:t>Click to edit Master title style</a:t>
            </a:r>
          </a:p>
        </p:txBody>
      </p:sp>
      <p:sp>
        <p:nvSpPr>
          <p:cNvPr id="4" name="AutoShape 4"/>
          <p:cNvSpPr>
            <a:spLocks noGrp="1"/>
          </p:cNvSpPr>
          <p:nvPr>
            <p:ph type="body" idx="1"/>
          </p:nvPr>
        </p:nvSpPr>
        <p:spPr>
          <a:xfrm>
            <a:off x="3523847" y="3099976"/>
            <a:ext cx="5419185" cy="1015623"/>
          </a:xfrm>
        </p:spPr>
        <p:txBody>
          <a:bodyPr vert="horz" lIns="91440" tIns="45720" rIns="91440" bIns="45720" anchor="t">
            <a:normAutofit/>
          </a:bodyPr>
          <a:lstStyle/>
          <a:p>
            <a:pPr marL="0" indent="0" algn="l">
              <a:lnSpc>
                <a:spcPct val="100000"/>
              </a:lnSpc>
              <a:spcBef>
                <a:spcPts val="1000"/>
              </a:spcBef>
            </a:pPr>
            <a:r>
              <a:rPr lang="en-US" sz="1100" b="0" i="0" u="none" baseline="0">
                <a:solidFill>
                  <a:srgbClr val="000000"/>
                </a:solidFill>
                <a:latin typeface="Arial"/>
                <a:ea typeface="Arial"/>
              </a:rPr>
              <a:t>Edit Master text styles</a:t>
            </a:r>
          </a:p>
        </p:txBody>
      </p:sp>
      <p:sp>
        <p:nvSpPr>
          <p:cNvPr id="5" name="AutoShape 5"/>
          <p:cNvSpPr/>
          <p:nvPr/>
        </p:nvSpPr>
        <p:spPr>
          <a:xfrm rot="10800000">
            <a:off x="1439367" y="1130300"/>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6" name="AutoShape 6"/>
          <p:cNvSpPr/>
          <p:nvPr/>
        </p:nvSpPr>
        <p:spPr>
          <a:xfrm rot="10800000" flipV="1">
            <a:off x="8667681" y="4115599"/>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7" name="AutoShape 7"/>
          <p:cNvSpPr/>
          <p:nvPr/>
        </p:nvSpPr>
        <p:spPr>
          <a:xfrm rot="10800000">
            <a:off x="10751045" y="4115599"/>
            <a:ext cx="769443" cy="2021676"/>
          </a:xfrm>
          <a:prstGeom prst="rect">
            <a:avLst/>
          </a:prstGeom>
          <a:solidFill>
            <a:schemeClr val="accent2">
              <a:lumMod val="60000"/>
              <a:lumOff val="40000"/>
            </a:schemeClr>
          </a:solidFill>
          <a:ln cap="flat" cmpd="sng">
            <a:prstDash val="solid"/>
          </a:ln>
        </p:spPr>
        <p:txBody>
          <a:bodyPr vert="horz" lIns="91440" tIns="45720" rIns="91440" bIns="45720" anchor="ctr">
            <a:normAutofit/>
          </a:bodyPr>
          <a:lstStyle/>
          <a:p>
            <a:pPr marL="0"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页">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4" name="AutoShape 4"/>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12700" y="-1270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1270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ctrTitle"/>
          </p:nvPr>
        </p:nvSpPr>
        <p:spPr>
          <a:xfrm>
            <a:off x="673100" y="1135063"/>
            <a:ext cx="10845798" cy="1621509"/>
          </a:xfrm>
        </p:spPr>
        <p:txBody>
          <a:bodyPr vert="horz" lIns="91440" tIns="45720" rIns="91440" bIns="45720" anchor="b">
            <a:normAutofit/>
          </a:bodyPr>
          <a:lstStyle/>
          <a:p>
            <a:pPr marL="0" indent="0" algn="ctr">
              <a:lnSpc>
                <a:spcPct val="90000"/>
              </a:lnSpc>
              <a:spcBef>
                <a:spcPct val="0"/>
              </a:spcBef>
            </a:pPr>
            <a:r>
              <a:rPr lang="en-US" sz="3200" b="1" i="0" u="none" baseline="0">
                <a:solidFill>
                  <a:srgbClr val="FFFFFF"/>
                </a:solidFill>
                <a:latin typeface="Arial"/>
                <a:ea typeface="Arial"/>
              </a:rPr>
              <a:t>Conclusion</a:t>
            </a:r>
          </a:p>
        </p:txBody>
      </p:sp>
      <p:sp>
        <p:nvSpPr>
          <p:cNvPr id="5" name="AutoShape 5"/>
          <p:cNvSpPr>
            <a:spLocks noGrp="1"/>
          </p:cNvSpPr>
          <p:nvPr>
            <p:ph type="body" sz="quarter" idx="18"/>
          </p:nvPr>
        </p:nvSpPr>
        <p:spPr>
          <a:xfrm>
            <a:off x="673100" y="3441299"/>
            <a:ext cx="10845798" cy="310871"/>
          </a:xfrm>
        </p:spPr>
        <p:txBody>
          <a:bodyPr vert="horz" lIns="91440" tIns="45720" rIns="91440" bIns="45720" anchor="t">
            <a:normAutofit/>
          </a:bodyPr>
          <a:lstStyle/>
          <a:p>
            <a:pPr marL="228589" marR="0" indent="-228589" algn="ctr" fontAlgn="auto">
              <a:lnSpc>
                <a:spcPct val="90000"/>
              </a:lnSpc>
              <a:spcBef>
                <a:spcPts val="1000"/>
              </a:spcBef>
              <a:spcAft>
                <a:spcPct val="0"/>
              </a:spcAft>
            </a:pPr>
            <a:r>
              <a:rPr lang="en-US" sz="1500" b="0" i="0" u="none" baseline="0">
                <a:solidFill>
                  <a:srgbClr val="FFFFFF"/>
                </a:solidFill>
                <a:latin typeface="Arial"/>
                <a:ea typeface="Arial"/>
              </a:rPr>
              <a:t>Data</a:t>
            </a:r>
          </a:p>
        </p:txBody>
      </p:sp>
      <p:sp>
        <p:nvSpPr>
          <p:cNvPr id="6" name="AutoShape 6"/>
          <p:cNvSpPr>
            <a:spLocks noGrp="1"/>
          </p:cNvSpPr>
          <p:nvPr>
            <p:ph type="body" sz="quarter" idx="10"/>
          </p:nvPr>
        </p:nvSpPr>
        <p:spPr>
          <a:xfrm>
            <a:off x="673102" y="3145028"/>
            <a:ext cx="10845798"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a:prstGeom prst="rect">
            <a:avLst/>
          </a:prstGeo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body" idx="1"/>
          </p:nvPr>
        </p:nvSpPr>
        <p:spPr>
          <a:xfrm>
            <a:off x="669924" y="1123950"/>
            <a:ext cx="10850563" cy="5019675"/>
          </a:xfrm>
          <a:prstGeom prst="rect">
            <a:avLst/>
          </a:prstGeo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cxnSp>
        <p:nvCxnSpPr>
          <p:cNvPr id="4" name="Connector 4"/>
          <p:cNvCxnSpPr/>
          <p:nvPr/>
        </p:nvCxnSpPr>
        <p:spPr>
          <a:xfrm>
            <a:off x="669924" y="1028700"/>
            <a:ext cx="10850563" cy="0"/>
          </a:xfrm>
          <a:prstGeom prst="line">
            <a:avLst/>
          </a:prstGeom>
          <a:ln w="3175" cap="flat" cmpd="sng">
            <a:solidFill>
              <a:srgbClr val="000000">
                <a:lumMod val="50000"/>
                <a:lumOff val="50000"/>
              </a:srgbClr>
            </a:solidFill>
            <a:prstDash val="solid"/>
          </a:ln>
        </p:spPr>
      </p:cxnSp>
      <p:sp>
        <p:nvSpPr>
          <p:cNvPr id="5" name="AutoShape 5"/>
          <p:cNvSpPr>
            <a:spLocks noGrp="1"/>
          </p:cNvSpPr>
          <p:nvPr>
            <p:ph type="dt" sz="half" idx="2"/>
          </p:nvPr>
        </p:nvSpPr>
        <p:spPr>
          <a:xfrm>
            <a:off x="5401732" y="6240463"/>
            <a:ext cx="1388536" cy="206381"/>
          </a:xfrm>
          <a:prstGeom prst="rect">
            <a:avLst/>
          </a:prstGeom>
        </p:spPr>
        <p:txBody>
          <a:bodyPr vert="horz" lIns="91440" tIns="45720" rIns="91440" bIns="45720" anchor="ctr">
            <a:normAutofit/>
          </a:bodyPr>
          <a:lstStyle/>
          <a:p>
            <a:pPr marL="0" algn="l"/>
            <a:r>
              <a:rPr lang="zh-CN" altLang="en-US" sz="1800" b="0" i="0" u="none" baseline="0">
                <a:solidFill>
                  <a:srgbClr val="000000"/>
                </a:solidFill>
                <a:latin typeface="Arial"/>
                <a:ea typeface="Arial"/>
              </a:rPr>
              <a:t>2024/8/12</a:t>
            </a:r>
          </a:p>
        </p:txBody>
      </p:sp>
      <p:sp>
        <p:nvSpPr>
          <p:cNvPr id="6" name="AutoShape 6"/>
          <p:cNvSpPr>
            <a:spLocks noGrp="1"/>
          </p:cNvSpPr>
          <p:nvPr>
            <p:ph type="sldNum" sz="quarter" idx="4"/>
          </p:nvPr>
        </p:nvSpPr>
        <p:spPr>
          <a:xfrm>
            <a:off x="8610599" y="6240463"/>
            <a:ext cx="2909888" cy="206381"/>
          </a:xfrm>
          <a:prstGeom prst="rect">
            <a:avLst/>
          </a:prstGeom>
        </p:spPr>
        <p:txBody>
          <a:bodyPr vert="horz" lIns="91440" tIns="45720" rIns="91440" bIns="45720" anchor="ctr">
            <a:normAutofit/>
          </a:bodyPr>
          <a:lstStyle/>
          <a:p>
            <a:pPr marL="0" algn="l"/>
            <a:fld id="{3386411A-70EE-422D-B97C-F56BEE3FF077}" type="slidenum">
              <a:rPr lang="zh-CN" altLang="en-US" sz="1800" b="0" i="0" u="none" baseline="0">
                <a:solidFill>
                  <a:srgbClr val="000000"/>
                </a:solidFill>
                <a:latin typeface="Arial"/>
                <a:ea typeface="Arial"/>
              </a:rPr>
              <a:t>‹#›</a:t>
            </a:fld>
            <a:endParaRPr lang="zh-CN" altLang="en-US" sz="1800" b="0" i="0" u="none" baseline="0">
              <a:solidFill>
                <a:srgbClr val="000000"/>
              </a:solidFill>
              <a:latin typeface="Arial"/>
              <a:ea typeface="Arial"/>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Lst>
  <p:hf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5.xml"/><Relationship Id="rId4" Type="http://schemas.openxmlformats.org/officeDocument/2006/relationships/image" Target="../media/image10.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4" name="AutoShape 4"/>
          <p:cNvSpPr>
            <a:spLocks noGrp="1"/>
          </p:cNvSpPr>
          <p:nvPr>
            <p:ph type="ctrTitle"/>
          </p:nvPr>
        </p:nvSpPr>
        <p:spPr>
          <a:xfrm>
            <a:off x="658811" y="2451009"/>
            <a:ext cx="10850563" cy="698591"/>
          </a:xfrm>
        </p:spPr>
        <p:txBody>
          <a:bodyPr vert="horz" lIns="91440" tIns="45720" rIns="91440" bIns="45720" anchor="ctr">
            <a:noAutofit/>
          </a:bodyPr>
          <a:lstStyle/>
          <a:p>
            <a:pPr algn="ctr">
              <a:lnSpc>
                <a:spcPct val="90000"/>
              </a:lnSpc>
              <a:spcBef>
                <a:spcPct val="0"/>
              </a:spcBef>
            </a:pPr>
            <a:r>
              <a:rPr lang="en-US" sz="4400" b="1" i="0" u="none" baseline="0" dirty="0">
                <a:solidFill>
                  <a:srgbClr val="FFFFFF"/>
                </a:solidFill>
                <a:latin typeface="+mn-ea"/>
                <a:ea typeface="+mn-ea"/>
              </a:rPr>
              <a:t>Factors and Multiples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Types of Multiples</a:t>
            </a:r>
          </a:p>
        </p:txBody>
      </p:sp>
      <p:grpSp>
        <p:nvGrpSpPr>
          <p:cNvPr id="3" name="Group 3"/>
          <p:cNvGrpSpPr/>
          <p:nvPr/>
        </p:nvGrpSpPr>
        <p:grpSpPr>
          <a:xfrm>
            <a:off x="673101" y="1481328"/>
            <a:ext cx="10847386" cy="4151376"/>
            <a:chOff x="673101" y="1481328"/>
            <a:chExt cx="10847386" cy="4151376"/>
          </a:xfrm>
        </p:grpSpPr>
        <p:grpSp>
          <p:nvGrpSpPr>
            <p:cNvPr id="4" name="Group 4"/>
            <p:cNvGrpSpPr/>
            <p:nvPr/>
          </p:nvGrpSpPr>
          <p:grpSpPr>
            <a:xfrm>
              <a:off x="3863972" y="1481328"/>
              <a:ext cx="4464056" cy="4151376"/>
              <a:chOff x="3602974" y="1384622"/>
              <a:chExt cx="4745292" cy="4412914"/>
            </a:xfrm>
          </p:grpSpPr>
          <p:sp>
            <p:nvSpPr>
              <p:cNvPr id="5" name="Freeform 5"/>
              <p:cNvSpPr/>
              <p:nvPr/>
            </p:nvSpPr>
            <p:spPr>
              <a:xfrm rot="1690565">
                <a:off x="3843734" y="1384622"/>
                <a:ext cx="4504532" cy="3928269"/>
              </a:xfrm>
              <a:custGeom>
                <a:avLst/>
                <a:gdLst/>
                <a:ahLst/>
                <a:cxnLst/>
                <a:rect l="l" t="t" r="r" b="b"/>
                <a:pathLst>
                  <a:path w="21410" h="21460">
                    <a:moveTo>
                      <a:pt x="10087" y="1"/>
                    </a:moveTo>
                    <a:cubicBezTo>
                      <a:pt x="10004" y="-1"/>
                      <a:pt x="9920" y="0"/>
                      <a:pt x="9836" y="6"/>
                    </a:cubicBezTo>
                    <a:cubicBezTo>
                      <a:pt x="8489" y="98"/>
                      <a:pt x="7334" y="1235"/>
                      <a:pt x="7100" y="2753"/>
                    </a:cubicBezTo>
                    <a:cubicBezTo>
                      <a:pt x="6862" y="4295"/>
                      <a:pt x="7371" y="5484"/>
                      <a:pt x="8475" y="6368"/>
                    </a:cubicBezTo>
                    <a:cubicBezTo>
                      <a:pt x="9015" y="6801"/>
                      <a:pt x="9217" y="7418"/>
                      <a:pt x="9104" y="8148"/>
                    </a:cubicBezTo>
                    <a:cubicBezTo>
                      <a:pt x="8997" y="8863"/>
                      <a:pt x="8639" y="9355"/>
                      <a:pt x="8019" y="9582"/>
                    </a:cubicBezTo>
                    <a:cubicBezTo>
                      <a:pt x="7593" y="9738"/>
                      <a:pt x="7177" y="9921"/>
                      <a:pt x="6789" y="10183"/>
                    </a:cubicBezTo>
                    <a:cubicBezTo>
                      <a:pt x="6216" y="10568"/>
                      <a:pt x="5627" y="10604"/>
                      <a:pt x="5059" y="10185"/>
                    </a:cubicBezTo>
                    <a:cubicBezTo>
                      <a:pt x="4495" y="9770"/>
                      <a:pt x="4253" y="9160"/>
                      <a:pt x="4331" y="8392"/>
                    </a:cubicBezTo>
                    <a:cubicBezTo>
                      <a:pt x="4375" y="7950"/>
                      <a:pt x="4324" y="7528"/>
                      <a:pt x="4162" y="7122"/>
                    </a:cubicBezTo>
                    <a:cubicBezTo>
                      <a:pt x="3814" y="6252"/>
                      <a:pt x="3220" y="5773"/>
                      <a:pt x="2397" y="5725"/>
                    </a:cubicBezTo>
                    <a:cubicBezTo>
                      <a:pt x="1542" y="5676"/>
                      <a:pt x="877" y="6108"/>
                      <a:pt x="473" y="6978"/>
                    </a:cubicBezTo>
                    <a:cubicBezTo>
                      <a:pt x="84" y="7815"/>
                      <a:pt x="139" y="8668"/>
                      <a:pt x="615" y="9438"/>
                    </a:cubicBezTo>
                    <a:cubicBezTo>
                      <a:pt x="1175" y="10345"/>
                      <a:pt x="1970" y="10582"/>
                      <a:pt x="2890" y="10364"/>
                    </a:cubicBezTo>
                    <a:cubicBezTo>
                      <a:pt x="3411" y="10239"/>
                      <a:pt x="3861" y="10412"/>
                      <a:pt x="4243" y="10814"/>
                    </a:cubicBezTo>
                    <a:cubicBezTo>
                      <a:pt x="4798" y="11395"/>
                      <a:pt x="4894" y="12143"/>
                      <a:pt x="4553" y="13089"/>
                    </a:cubicBezTo>
                    <a:cubicBezTo>
                      <a:pt x="4293" y="13810"/>
                      <a:pt x="4158" y="14530"/>
                      <a:pt x="4139" y="15252"/>
                    </a:cubicBezTo>
                    <a:lnTo>
                      <a:pt x="4137" y="15237"/>
                    </a:lnTo>
                    <a:cubicBezTo>
                      <a:pt x="4088" y="15740"/>
                      <a:pt x="3871" y="16114"/>
                      <a:pt x="3452" y="16295"/>
                    </a:cubicBezTo>
                    <a:cubicBezTo>
                      <a:pt x="3035" y="16473"/>
                      <a:pt x="2657" y="16379"/>
                      <a:pt x="2331" y="16026"/>
                    </a:cubicBezTo>
                    <a:cubicBezTo>
                      <a:pt x="2145" y="15823"/>
                      <a:pt x="1929" y="15688"/>
                      <a:pt x="1677" y="15625"/>
                    </a:cubicBezTo>
                    <a:cubicBezTo>
                      <a:pt x="1136" y="15491"/>
                      <a:pt x="676" y="15662"/>
                      <a:pt x="328" y="16148"/>
                    </a:cubicBezTo>
                    <a:cubicBezTo>
                      <a:pt x="-34" y="16650"/>
                      <a:pt x="-98" y="17229"/>
                      <a:pt x="143" y="17823"/>
                    </a:cubicBezTo>
                    <a:cubicBezTo>
                      <a:pt x="377" y="18393"/>
                      <a:pt x="792" y="18697"/>
                      <a:pt x="1337" y="18713"/>
                    </a:cubicBezTo>
                    <a:cubicBezTo>
                      <a:pt x="1980" y="18731"/>
                      <a:pt x="2406" y="18341"/>
                      <a:pt x="2671" y="17690"/>
                    </a:cubicBezTo>
                    <a:cubicBezTo>
                      <a:pt x="2820" y="17323"/>
                      <a:pt x="3079" y="17117"/>
                      <a:pt x="3416" y="17042"/>
                    </a:cubicBezTo>
                    <a:cubicBezTo>
                      <a:pt x="3854" y="16946"/>
                      <a:pt x="4210" y="17077"/>
                      <a:pt x="4519" y="17667"/>
                    </a:cubicBezTo>
                    <a:cubicBezTo>
                      <a:pt x="4534" y="17712"/>
                      <a:pt x="4844" y="18471"/>
                      <a:pt x="5042" y="18820"/>
                    </a:cubicBezTo>
                    <a:cubicBezTo>
                      <a:pt x="5340" y="19343"/>
                      <a:pt x="5710" y="19797"/>
                      <a:pt x="6126" y="20175"/>
                    </a:cubicBezTo>
                    <a:cubicBezTo>
                      <a:pt x="6126" y="20175"/>
                      <a:pt x="6162" y="20211"/>
                      <a:pt x="6244" y="20282"/>
                    </a:cubicBezTo>
                    <a:lnTo>
                      <a:pt x="6237" y="20279"/>
                    </a:lnTo>
                    <a:cubicBezTo>
                      <a:pt x="6241" y="20283"/>
                      <a:pt x="6246" y="20287"/>
                      <a:pt x="6250" y="20291"/>
                    </a:cubicBezTo>
                    <a:cubicBezTo>
                      <a:pt x="7100" y="21006"/>
                      <a:pt x="8135" y="21438"/>
                      <a:pt x="9250" y="21457"/>
                    </a:cubicBezTo>
                    <a:cubicBezTo>
                      <a:pt x="10097" y="21487"/>
                      <a:pt x="10913" y="21286"/>
                      <a:pt x="11638" y="20903"/>
                    </a:cubicBezTo>
                    <a:cubicBezTo>
                      <a:pt x="12539" y="20410"/>
                      <a:pt x="13259" y="19679"/>
                      <a:pt x="13837" y="18730"/>
                    </a:cubicBezTo>
                    <a:cubicBezTo>
                      <a:pt x="14194" y="18144"/>
                      <a:pt x="14708" y="17915"/>
                      <a:pt x="15319" y="18009"/>
                    </a:cubicBezTo>
                    <a:cubicBezTo>
                      <a:pt x="15928" y="18105"/>
                      <a:pt x="16359" y="18483"/>
                      <a:pt x="16591" y="19150"/>
                    </a:cubicBezTo>
                    <a:cubicBezTo>
                      <a:pt x="16680" y="19406"/>
                      <a:pt x="16737" y="19673"/>
                      <a:pt x="16849" y="19921"/>
                    </a:cubicBezTo>
                    <a:cubicBezTo>
                      <a:pt x="17336" y="21003"/>
                      <a:pt x="18386" y="21598"/>
                      <a:pt x="19439" y="21373"/>
                    </a:cubicBezTo>
                    <a:cubicBezTo>
                      <a:pt x="20487" y="21148"/>
                      <a:pt x="21296" y="20132"/>
                      <a:pt x="21399" y="18907"/>
                    </a:cubicBezTo>
                    <a:cubicBezTo>
                      <a:pt x="21501" y="17691"/>
                      <a:pt x="20870" y="16487"/>
                      <a:pt x="19887" y="16060"/>
                    </a:cubicBezTo>
                    <a:cubicBezTo>
                      <a:pt x="18905" y="15631"/>
                      <a:pt x="18039" y="15899"/>
                      <a:pt x="17261" y="16670"/>
                    </a:cubicBezTo>
                    <a:cubicBezTo>
                      <a:pt x="16774" y="17152"/>
                      <a:pt x="16217" y="17206"/>
                      <a:pt x="15646" y="16928"/>
                    </a:cubicBezTo>
                    <a:cubicBezTo>
                      <a:pt x="15087" y="16656"/>
                      <a:pt x="14734" y="16170"/>
                      <a:pt x="14692" y="15444"/>
                    </a:cubicBezTo>
                    <a:cubicBezTo>
                      <a:pt x="14658" y="14883"/>
                      <a:pt x="14601" y="14326"/>
                      <a:pt x="14488" y="13780"/>
                    </a:cubicBezTo>
                    <a:lnTo>
                      <a:pt x="14479" y="13765"/>
                    </a:lnTo>
                    <a:cubicBezTo>
                      <a:pt x="14327" y="13035"/>
                      <a:pt x="14462" y="12374"/>
                      <a:pt x="14958" y="11839"/>
                    </a:cubicBezTo>
                    <a:cubicBezTo>
                      <a:pt x="15480" y="11275"/>
                      <a:pt x="16094" y="11145"/>
                      <a:pt x="16767" y="11438"/>
                    </a:cubicBezTo>
                    <a:cubicBezTo>
                      <a:pt x="17155" y="11607"/>
                      <a:pt x="17549" y="11654"/>
                      <a:pt x="17957" y="11568"/>
                    </a:cubicBezTo>
                    <a:cubicBezTo>
                      <a:pt x="18833" y="11381"/>
                      <a:pt x="19424" y="10797"/>
                      <a:pt x="19681" y="9827"/>
                    </a:cubicBezTo>
                    <a:cubicBezTo>
                      <a:pt x="19948" y="8820"/>
                      <a:pt x="19730" y="7915"/>
                      <a:pt x="19050" y="7206"/>
                    </a:cubicBezTo>
                    <a:cubicBezTo>
                      <a:pt x="18397" y="6524"/>
                      <a:pt x="17614" y="6367"/>
                      <a:pt x="16794" y="6733"/>
                    </a:cubicBezTo>
                    <a:cubicBezTo>
                      <a:pt x="15828" y="7164"/>
                      <a:pt x="15406" y="8050"/>
                      <a:pt x="15364" y="9206"/>
                    </a:cubicBezTo>
                    <a:cubicBezTo>
                      <a:pt x="15340" y="9859"/>
                      <a:pt x="15067" y="10350"/>
                      <a:pt x="14604" y="10700"/>
                    </a:cubicBezTo>
                    <a:cubicBezTo>
                      <a:pt x="13935" y="11210"/>
                      <a:pt x="13235" y="11130"/>
                      <a:pt x="12469" y="10476"/>
                    </a:cubicBezTo>
                    <a:cubicBezTo>
                      <a:pt x="12469" y="10476"/>
                      <a:pt x="11702" y="9992"/>
                      <a:pt x="11302" y="9766"/>
                    </a:cubicBezTo>
                    <a:cubicBezTo>
                      <a:pt x="10245" y="9174"/>
                      <a:pt x="10121" y="7465"/>
                      <a:pt x="11070" y="6668"/>
                    </a:cubicBezTo>
                    <a:cubicBezTo>
                      <a:pt x="11236" y="6529"/>
                      <a:pt x="11428" y="6435"/>
                      <a:pt x="11604" y="6312"/>
                    </a:cubicBezTo>
                    <a:cubicBezTo>
                      <a:pt x="12745" y="5503"/>
                      <a:pt x="13256" y="3864"/>
                      <a:pt x="12841" y="2360"/>
                    </a:cubicBezTo>
                    <a:cubicBezTo>
                      <a:pt x="12462" y="984"/>
                      <a:pt x="11338" y="38"/>
                      <a:pt x="10087" y="1"/>
                    </a:cubicBezTo>
                    <a:close/>
                    <a:moveTo>
                      <a:pt x="9231" y="10126"/>
                    </a:moveTo>
                    <a:cubicBezTo>
                      <a:pt x="9387" y="10117"/>
                      <a:pt x="9544" y="10116"/>
                      <a:pt x="9704" y="10126"/>
                    </a:cubicBezTo>
                    <a:cubicBezTo>
                      <a:pt x="12172" y="10277"/>
                      <a:pt x="14141" y="12744"/>
                      <a:pt x="14021" y="15643"/>
                    </a:cubicBezTo>
                    <a:cubicBezTo>
                      <a:pt x="13906" y="18437"/>
                      <a:pt x="11810" y="20694"/>
                      <a:pt x="9330" y="20606"/>
                    </a:cubicBezTo>
                    <a:cubicBezTo>
                      <a:pt x="6814" y="20563"/>
                      <a:pt x="4772" y="18048"/>
                      <a:pt x="4897" y="15109"/>
                    </a:cubicBezTo>
                    <a:cubicBezTo>
                      <a:pt x="5010" y="12454"/>
                      <a:pt x="6895" y="10263"/>
                      <a:pt x="9231" y="10126"/>
                    </a:cubicBezTo>
                    <a:close/>
                  </a:path>
                </a:pathLst>
              </a:custGeom>
              <a:solidFill>
                <a:srgbClr val="FFFFFF">
                  <a:alpha val="60000"/>
                  <a:lumMod val="85000"/>
                </a:srgbClr>
              </a:solidFill>
            </p:spPr>
            <p:txBody>
              <a:bodyPr vert="horz" wrap="square" lIns="91440" tIns="45720" rIns="91440" bIns="45720" anchor="ctr">
                <a:normAutofit/>
              </a:bodyPr>
              <a:lstStyle/>
              <a:p>
                <a:pPr marL="0" algn="l"/>
                <a:endParaRPr/>
              </a:p>
            </p:txBody>
          </p:sp>
          <p:sp>
            <p:nvSpPr>
              <p:cNvPr id="6" name="AutoShape 6"/>
              <p:cNvSpPr/>
              <p:nvPr/>
            </p:nvSpPr>
            <p:spPr>
              <a:xfrm>
                <a:off x="3602974" y="3246240"/>
                <a:ext cx="420386" cy="420384"/>
              </a:xfrm>
              <a:prstGeom prst="ellipse">
                <a:avLst/>
              </a:prstGeom>
              <a:solidFill>
                <a:schemeClr val="accent1"/>
              </a:solidFill>
              <a:ln cap="flat" cmpd="sng">
                <a:prstDash val="solid"/>
              </a:ln>
            </p:spPr>
            <p:txBody>
              <a:bodyPr vert="horz" wrap="square" lIns="91440" tIns="45720" rIns="91440" bIns="45720" anchor="ctr">
                <a:normAutofit/>
              </a:bodyPr>
              <a:lstStyle/>
              <a:p>
                <a:pPr marL="0" algn="ctr"/>
                <a:r>
                  <a:rPr lang="en-US" sz="1295" b="1" i="1" u="none" baseline="0">
                    <a:solidFill>
                      <a:srgbClr val="FFFFFF"/>
                    </a:solidFill>
                    <a:latin typeface="Arial"/>
                    <a:ea typeface="Arial"/>
                  </a:rPr>
                  <a:t>A</a:t>
                </a:r>
              </a:p>
            </p:txBody>
          </p:sp>
          <p:sp>
            <p:nvSpPr>
              <p:cNvPr id="7" name="AutoShape 7"/>
              <p:cNvSpPr/>
              <p:nvPr/>
            </p:nvSpPr>
            <p:spPr>
              <a:xfrm>
                <a:off x="4425934" y="1755769"/>
                <a:ext cx="658130" cy="658126"/>
              </a:xfrm>
              <a:prstGeom prst="ellipse">
                <a:avLst/>
              </a:prstGeom>
              <a:solidFill>
                <a:schemeClr val="accent2"/>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B</a:t>
                </a:r>
              </a:p>
            </p:txBody>
          </p:sp>
          <p:sp>
            <p:nvSpPr>
              <p:cNvPr id="8" name="AutoShape 8"/>
              <p:cNvSpPr/>
              <p:nvPr/>
            </p:nvSpPr>
            <p:spPr>
              <a:xfrm>
                <a:off x="6106264" y="1599239"/>
                <a:ext cx="971192" cy="971186"/>
              </a:xfrm>
              <a:prstGeom prst="ellipse">
                <a:avLst/>
              </a:prstGeom>
              <a:solidFill>
                <a:schemeClr val="accent3"/>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C</a:t>
                </a:r>
              </a:p>
            </p:txBody>
          </p:sp>
          <p:sp>
            <p:nvSpPr>
              <p:cNvPr id="9" name="AutoShape 9"/>
              <p:cNvSpPr/>
              <p:nvPr/>
            </p:nvSpPr>
            <p:spPr>
              <a:xfrm>
                <a:off x="7195242" y="3410712"/>
                <a:ext cx="676900" cy="676896"/>
              </a:xfrm>
              <a:prstGeom prst="ellipse">
                <a:avLst/>
              </a:prstGeom>
              <a:solidFill>
                <a:schemeClr val="accent4"/>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D</a:t>
                </a:r>
              </a:p>
            </p:txBody>
          </p:sp>
          <p:sp>
            <p:nvSpPr>
              <p:cNvPr id="10" name="AutoShape 10"/>
              <p:cNvSpPr/>
              <p:nvPr/>
            </p:nvSpPr>
            <p:spPr>
              <a:xfrm>
                <a:off x="6637458" y="5120640"/>
                <a:ext cx="676900" cy="676896"/>
              </a:xfrm>
              <a:prstGeom prst="ellipse">
                <a:avLst/>
              </a:prstGeom>
              <a:solidFill>
                <a:schemeClr val="accent5"/>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E</a:t>
                </a:r>
              </a:p>
            </p:txBody>
          </p:sp>
        </p:grpSp>
        <p:sp>
          <p:nvSpPr>
            <p:cNvPr id="11" name="TextBox 11"/>
            <p:cNvSpPr txBox="1"/>
            <p:nvPr/>
          </p:nvSpPr>
          <p:spPr>
            <a:xfrm>
              <a:off x="673103" y="2828682"/>
              <a:ext cx="2783329" cy="852162"/>
            </a:xfrm>
            <a:prstGeom prst="rect">
              <a:avLst/>
            </a:prstGeom>
            <a:noFill/>
          </p:spPr>
          <p:txBody>
            <a:bodyPr vert="horz" wrap="square" lIns="91440" tIns="45720" rIns="91440" bIns="45720" rtlCol="0" anchor="b">
              <a:noAutofit/>
            </a:bodyPr>
            <a:lstStyle/>
            <a:p>
              <a:pPr marL="0" algn="l">
                <a:defRPr/>
              </a:pPr>
              <a:r>
                <a:rPr lang="zh-CN" altLang="en-US" sz="1600" b="1" i="0" u="none" baseline="0">
                  <a:solidFill>
                    <a:srgbClr val="000000"/>
                  </a:solidFill>
                  <a:latin typeface="微软雅黑"/>
                  <a:ea typeface="微软雅黑"/>
                </a:rPr>
                <a:t>Common Multiples</a:t>
              </a:r>
              <a:endParaRPr lang="en-US" sz="1100"/>
            </a:p>
          </p:txBody>
        </p:sp>
        <p:sp>
          <p:nvSpPr>
            <p:cNvPr id="12" name="TextBox 12"/>
            <p:cNvSpPr txBox="1"/>
            <p:nvPr/>
          </p:nvSpPr>
          <p:spPr>
            <a:xfrm>
              <a:off x="673101" y="3806297"/>
              <a:ext cx="3633723" cy="1345048"/>
            </a:xfrm>
            <a:prstGeom prst="rect">
              <a:avLst/>
            </a:prstGeom>
            <a:noFill/>
          </p:spPr>
          <p:txBody>
            <a:bodyPr vert="horz" wrap="square" lIns="91440" tIns="45720" rIns="91440" bIns="45720" rtlCol="0" anchor="ctr">
              <a:spAutoFit/>
            </a:bodyPr>
            <a:lstStyle/>
            <a:p>
              <a:pPr marL="0" algn="l">
                <a:lnSpc>
                  <a:spcPct val="150000"/>
                </a:lnSpc>
                <a:defRPr/>
              </a:pPr>
              <a:r>
                <a:rPr lang="en-US" sz="1400" b="0" i="0" u="none" baseline="0">
                  <a:solidFill>
                    <a:srgbClr val="000000"/>
                  </a:solidFill>
                  <a:latin typeface="Arial"/>
                  <a:ea typeface="Arial"/>
                </a:rPr>
                <a:t>Common multiples are multiples shared by two or more numbers. For instance, the common multiples of 4 and 6 include 12, 24, etc., which can be seen in the product of each number’s set of multiples.</a:t>
              </a:r>
              <a:endParaRPr lang="en-US" sz="1100"/>
            </a:p>
          </p:txBody>
        </p:sp>
        <p:sp>
          <p:nvSpPr>
            <p:cNvPr id="13" name="TextBox 13"/>
            <p:cNvSpPr txBox="1"/>
            <p:nvPr/>
          </p:nvSpPr>
          <p:spPr>
            <a:xfrm>
              <a:off x="8455682" y="2590062"/>
              <a:ext cx="3064805"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zh-CN" altLang="en-US" sz="1600" b="1" i="0" u="none" baseline="0">
                  <a:solidFill>
                    <a:srgbClr val="FFFFFF"/>
                  </a:solidFill>
                  <a:latin typeface="微软雅黑"/>
                  <a:ea typeface="微软雅黑"/>
                </a:rPr>
                <a:t>Even and Odd Multiples</a:t>
              </a:r>
              <a:endParaRPr lang="en-US" sz="1100"/>
            </a:p>
          </p:txBody>
        </p:sp>
        <p:sp>
          <p:nvSpPr>
            <p:cNvPr id="14" name="AutoShape 14"/>
            <p:cNvSpPr/>
            <p:nvPr/>
          </p:nvSpPr>
          <p:spPr>
            <a:xfrm>
              <a:off x="8430769" y="3115539"/>
              <a:ext cx="3078096" cy="1021883"/>
            </a:xfrm>
            <a:prstGeom prst="rect">
              <a:avLst/>
            </a:prstGeom>
            <a:noFill/>
          </p:spPr>
          <p:txBody>
            <a:bodyPr vert="horz" wrap="square" lIns="91440" tIns="45720" rIns="91440" bIns="45720" anchor="t">
              <a:spAutoFit/>
            </a:bodyPr>
            <a:lstStyle/>
            <a:p>
              <a:pPr marL="0" algn="ctr">
                <a:lnSpc>
                  <a:spcPct val="150000"/>
                </a:lnSpc>
              </a:pPr>
              <a:r>
                <a:rPr lang="en-US" sz="1400" b="0" i="0" u="none" baseline="0">
                  <a:solidFill>
                    <a:srgbClr val="000000"/>
                  </a:solidFill>
                  <a:latin typeface="Arial"/>
                  <a:ea typeface="Arial"/>
                </a:rPr>
                <a:t>Even multiples are multiples of even numbers, while odd multiples are those of odd numbers. For example, the multiples of 2 (even) are 2, 4, 6, and the multiples of 3 (odd) are 3, 6, 9.</a:t>
              </a:r>
            </a:p>
          </p:txBody>
        </p:sp>
        <p:sp>
          <p:nvSpPr>
            <p:cNvPr id="15" name="Freeform 15"/>
            <p:cNvSpPr/>
            <p:nvPr/>
          </p:nvSpPr>
          <p:spPr>
            <a:xfrm>
              <a:off x="5161078" y="3449076"/>
              <a:ext cx="934922" cy="1044532"/>
            </a:xfrm>
            <a:custGeom>
              <a:avLst/>
              <a:gdLst/>
              <a:ahLst/>
              <a:cxnLst/>
              <a:rect l="l" t="t" r="r" b="b"/>
              <a:pathLst>
                <a:path w="145" h="162">
                  <a:moveTo>
                    <a:pt x="139" y="5"/>
                  </a:moveTo>
                  <a:cubicBezTo>
                    <a:pt x="123" y="5"/>
                    <a:pt x="123" y="5"/>
                    <a:pt x="123" y="5"/>
                  </a:cubicBezTo>
                  <a:cubicBezTo>
                    <a:pt x="120" y="5"/>
                    <a:pt x="118" y="3"/>
                    <a:pt x="118" y="0"/>
                  </a:cubicBezTo>
                  <a:cubicBezTo>
                    <a:pt x="31" y="0"/>
                    <a:pt x="31" y="0"/>
                    <a:pt x="31" y="0"/>
                  </a:cubicBezTo>
                  <a:cubicBezTo>
                    <a:pt x="29" y="0"/>
                    <a:pt x="27" y="2"/>
                    <a:pt x="27" y="5"/>
                  </a:cubicBezTo>
                  <a:cubicBezTo>
                    <a:pt x="5" y="5"/>
                    <a:pt x="5" y="5"/>
                    <a:pt x="5" y="5"/>
                  </a:cubicBezTo>
                  <a:cubicBezTo>
                    <a:pt x="2" y="5"/>
                    <a:pt x="0" y="8"/>
                    <a:pt x="0" y="11"/>
                  </a:cubicBezTo>
                  <a:cubicBezTo>
                    <a:pt x="0" y="31"/>
                    <a:pt x="0" y="31"/>
                    <a:pt x="0" y="31"/>
                  </a:cubicBezTo>
                  <a:cubicBezTo>
                    <a:pt x="0" y="59"/>
                    <a:pt x="46" y="83"/>
                    <a:pt x="64" y="91"/>
                  </a:cubicBezTo>
                  <a:cubicBezTo>
                    <a:pt x="64" y="124"/>
                    <a:pt x="64" y="124"/>
                    <a:pt x="64" y="124"/>
                  </a:cubicBezTo>
                  <a:cubicBezTo>
                    <a:pt x="64" y="124"/>
                    <a:pt x="50" y="126"/>
                    <a:pt x="39" y="131"/>
                  </a:cubicBezTo>
                  <a:cubicBezTo>
                    <a:pt x="37" y="132"/>
                    <a:pt x="36" y="133"/>
                    <a:pt x="36" y="135"/>
                  </a:cubicBezTo>
                  <a:cubicBezTo>
                    <a:pt x="36" y="139"/>
                    <a:pt x="36" y="139"/>
                    <a:pt x="36" y="139"/>
                  </a:cubicBezTo>
                  <a:cubicBezTo>
                    <a:pt x="36" y="141"/>
                    <a:pt x="34" y="143"/>
                    <a:pt x="31" y="143"/>
                  </a:cubicBezTo>
                  <a:cubicBezTo>
                    <a:pt x="29" y="143"/>
                    <a:pt x="27" y="145"/>
                    <a:pt x="27" y="148"/>
                  </a:cubicBezTo>
                  <a:cubicBezTo>
                    <a:pt x="27" y="157"/>
                    <a:pt x="27" y="157"/>
                    <a:pt x="27" y="157"/>
                  </a:cubicBezTo>
                  <a:cubicBezTo>
                    <a:pt x="27" y="160"/>
                    <a:pt x="29" y="162"/>
                    <a:pt x="31" y="162"/>
                  </a:cubicBezTo>
                  <a:cubicBezTo>
                    <a:pt x="113" y="162"/>
                    <a:pt x="113" y="162"/>
                    <a:pt x="113" y="162"/>
                  </a:cubicBezTo>
                  <a:cubicBezTo>
                    <a:pt x="116" y="162"/>
                    <a:pt x="118" y="160"/>
                    <a:pt x="118" y="157"/>
                  </a:cubicBezTo>
                  <a:cubicBezTo>
                    <a:pt x="118" y="148"/>
                    <a:pt x="118" y="148"/>
                    <a:pt x="118" y="148"/>
                  </a:cubicBezTo>
                  <a:cubicBezTo>
                    <a:pt x="118" y="145"/>
                    <a:pt x="116" y="143"/>
                    <a:pt x="113" y="143"/>
                  </a:cubicBezTo>
                  <a:cubicBezTo>
                    <a:pt x="110" y="143"/>
                    <a:pt x="108" y="141"/>
                    <a:pt x="108" y="139"/>
                  </a:cubicBezTo>
                  <a:cubicBezTo>
                    <a:pt x="108" y="135"/>
                    <a:pt x="108" y="135"/>
                    <a:pt x="108" y="135"/>
                  </a:cubicBezTo>
                  <a:cubicBezTo>
                    <a:pt x="108" y="133"/>
                    <a:pt x="107" y="132"/>
                    <a:pt x="106" y="131"/>
                  </a:cubicBezTo>
                  <a:cubicBezTo>
                    <a:pt x="95" y="126"/>
                    <a:pt x="80" y="124"/>
                    <a:pt x="80" y="124"/>
                  </a:cubicBezTo>
                  <a:cubicBezTo>
                    <a:pt x="80" y="91"/>
                    <a:pt x="80" y="91"/>
                    <a:pt x="80" y="91"/>
                  </a:cubicBezTo>
                  <a:cubicBezTo>
                    <a:pt x="99" y="83"/>
                    <a:pt x="145" y="59"/>
                    <a:pt x="145" y="31"/>
                  </a:cubicBezTo>
                  <a:cubicBezTo>
                    <a:pt x="145" y="11"/>
                    <a:pt x="145" y="11"/>
                    <a:pt x="145" y="11"/>
                  </a:cubicBezTo>
                  <a:cubicBezTo>
                    <a:pt x="145" y="8"/>
                    <a:pt x="142" y="5"/>
                    <a:pt x="139" y="5"/>
                  </a:cubicBezTo>
                  <a:close/>
                  <a:moveTo>
                    <a:pt x="9" y="28"/>
                  </a:moveTo>
                  <a:cubicBezTo>
                    <a:pt x="9" y="21"/>
                    <a:pt x="9" y="21"/>
                    <a:pt x="9" y="21"/>
                  </a:cubicBezTo>
                  <a:cubicBezTo>
                    <a:pt x="9" y="18"/>
                    <a:pt x="12" y="16"/>
                    <a:pt x="15" y="16"/>
                  </a:cubicBezTo>
                  <a:cubicBezTo>
                    <a:pt x="27" y="16"/>
                    <a:pt x="27" y="16"/>
                    <a:pt x="27" y="16"/>
                  </a:cubicBezTo>
                  <a:cubicBezTo>
                    <a:pt x="27" y="16"/>
                    <a:pt x="28" y="47"/>
                    <a:pt x="36" y="60"/>
                  </a:cubicBezTo>
                  <a:cubicBezTo>
                    <a:pt x="36" y="60"/>
                    <a:pt x="9" y="49"/>
                    <a:pt x="9" y="28"/>
                  </a:cubicBezTo>
                  <a:close/>
                  <a:moveTo>
                    <a:pt x="135" y="28"/>
                  </a:moveTo>
                  <a:cubicBezTo>
                    <a:pt x="135" y="49"/>
                    <a:pt x="108" y="60"/>
                    <a:pt x="108" y="60"/>
                  </a:cubicBezTo>
                  <a:cubicBezTo>
                    <a:pt x="117" y="47"/>
                    <a:pt x="117" y="16"/>
                    <a:pt x="117" y="16"/>
                  </a:cubicBezTo>
                  <a:cubicBezTo>
                    <a:pt x="129" y="16"/>
                    <a:pt x="129" y="16"/>
                    <a:pt x="129" y="16"/>
                  </a:cubicBezTo>
                  <a:cubicBezTo>
                    <a:pt x="133" y="16"/>
                    <a:pt x="135" y="18"/>
                    <a:pt x="135" y="21"/>
                  </a:cubicBezTo>
                  <a:lnTo>
                    <a:pt x="135" y="28"/>
                  </a:lnTo>
                  <a:close/>
                </a:path>
              </a:pathLst>
            </a:custGeom>
            <a:solidFill>
              <a:srgbClr val="000000">
                <a:lumMod val="50000"/>
                <a:lumOff val="50000"/>
              </a:srgbClr>
            </a:solidFill>
          </p:spPr>
          <p:txBody>
            <a:bodyPr vert="horz" wrap="square" lIns="91440" tIns="45720" rIns="91440" bIns="45720" anchor="t">
              <a:prstTxWarp prst="textNoShape">
                <a:avLst/>
              </a:prstTxWarp>
              <a:normAutofit/>
            </a:bodyPr>
            <a:lstStyle/>
            <a:p>
              <a:pPr marL="0" marR="0" indent="0" algn="l" fontAlgn="auto">
                <a:lnSpc>
                  <a:spcPct val="100000"/>
                </a:lnSpc>
                <a:spcBef>
                  <a:spcPct val="0"/>
                </a:spcBef>
                <a:spcAft>
                  <a:spcPct val="0"/>
                </a:spcAft>
              </a:pPr>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Multiples of Numbers</a:t>
            </a:r>
          </a:p>
        </p:txBody>
      </p:sp>
      <p:sp>
        <p:nvSpPr>
          <p:cNvPr id="3" name="AutoShape 3"/>
          <p:cNvSpPr/>
          <p:nvPr/>
        </p:nvSpPr>
        <p:spPr>
          <a:xfrm>
            <a:off x="1448801" y="1400174"/>
            <a:ext cx="1490663" cy="1491456"/>
          </a:xfrm>
          <a:prstGeom prst="ellipse">
            <a:avLst/>
          </a:prstGeom>
          <a:blipFill>
            <a:blip r:embed="rId2"/>
            <a:srcRect/>
            <a:stretch>
              <a:fillRect l="-25039" r="-25039"/>
            </a:stretch>
          </a:blipFill>
          <a:ln cap="flat">
            <a:prstDash val="solid"/>
          </a:ln>
        </p:spPr>
        <p:txBody>
          <a:bodyPr vert="horz" wrap="square" lIns="91440" tIns="45720" rIns="91440" bIns="45720" anchor="ctr">
            <a:normAutofit/>
          </a:bodyPr>
          <a:lstStyle/>
          <a:p>
            <a:pPr marL="0" algn="l"/>
            <a:endParaRPr/>
          </a:p>
        </p:txBody>
      </p:sp>
      <p:sp>
        <p:nvSpPr>
          <p:cNvPr id="4" name="AutoShape 4"/>
          <p:cNvSpPr/>
          <p:nvPr/>
        </p:nvSpPr>
        <p:spPr>
          <a:xfrm>
            <a:off x="1448801" y="3966370"/>
            <a:ext cx="1490663" cy="1491456"/>
          </a:xfrm>
          <a:prstGeom prst="ellipse">
            <a:avLst/>
          </a:prstGeom>
          <a:blipFill>
            <a:blip r:embed="rId3"/>
            <a:srcRect/>
            <a:stretch>
              <a:fillRect l="-39211" r="-39211"/>
            </a:stretch>
          </a:blipFill>
          <a:ln cap="flat">
            <a:prstDash val="solid"/>
          </a:ln>
        </p:spPr>
        <p:txBody>
          <a:bodyPr vert="horz" wrap="square" lIns="91440" tIns="45720" rIns="91440" bIns="45720" anchor="ctr">
            <a:normAutofit/>
          </a:bodyPr>
          <a:lstStyle/>
          <a:p>
            <a:pPr marL="0" algn="l"/>
            <a:endParaRPr/>
          </a:p>
        </p:txBody>
      </p:sp>
      <p:sp>
        <p:nvSpPr>
          <p:cNvPr id="5" name="AutoShape 5"/>
          <p:cNvSpPr/>
          <p:nvPr/>
        </p:nvSpPr>
        <p:spPr>
          <a:xfrm>
            <a:off x="3610369" y="1454046"/>
            <a:ext cx="7132829" cy="338554"/>
          </a:xfrm>
          <a:prstGeom prst="rect">
            <a:avLst/>
          </a:prstGeom>
          <a:noFill/>
          <a:ln cap="flat" cmpd="sng">
            <a:prstDash val="solid"/>
          </a:ln>
        </p:spPr>
        <p:txBody>
          <a:bodyPr rot="0" vert="horz" wrap="square" lIns="91440" tIns="45720" rIns="91440" bIns="45720" anchor="b">
            <a:prstTxWarp prst="textNoShape">
              <a:avLst/>
            </a:prstTxWarp>
            <a:spAutoFit/>
          </a:bodyPr>
          <a:lstStyle/>
          <a:p>
            <a:pPr marL="0" algn="l"/>
            <a:r>
              <a:rPr lang="zh-CN" altLang="en-US" sz="1600" b="1" i="0" u="none" baseline="0">
                <a:gradFill>
                  <a:gsLst>
                    <a:gs pos="0">
                      <a:srgbClr val="765850"/>
                    </a:gs>
                    <a:gs pos="100000">
                      <a:srgbClr val="343434"/>
                    </a:gs>
                  </a:gsLst>
                  <a:lin ang="2700000"/>
                </a:gradFill>
                <a:latin typeface="微软雅黑"/>
                <a:ea typeface="微软雅黑"/>
              </a:rPr>
              <a:t>Table of Multiples</a:t>
            </a:r>
          </a:p>
        </p:txBody>
      </p:sp>
      <p:sp>
        <p:nvSpPr>
          <p:cNvPr id="6" name="TextBox 6"/>
          <p:cNvSpPr txBox="1"/>
          <p:nvPr/>
        </p:nvSpPr>
        <p:spPr>
          <a:xfrm>
            <a:off x="3610369" y="1906226"/>
            <a:ext cx="7132829" cy="1023742"/>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solidFill>
                <a:latin typeface="微软雅黑"/>
                <a:ea typeface="微软雅黑"/>
              </a:rPr>
              <a:t>A table of multiples systematically lists the multiples of a number, such as for 5: 5, 10, 15, 20, 25, 30, etc. This table can help in quickly identifying the multiples for calculations.</a:t>
            </a:r>
            <a:endParaRPr lang="en-US" sz="1100"/>
          </a:p>
        </p:txBody>
      </p:sp>
      <p:cxnSp>
        <p:nvCxnSpPr>
          <p:cNvPr id="7" name="Connector 7"/>
          <p:cNvCxnSpPr/>
          <p:nvPr/>
        </p:nvCxnSpPr>
        <p:spPr>
          <a:xfrm>
            <a:off x="3737370" y="1818390"/>
            <a:ext cx="2354421" cy="0"/>
          </a:xfrm>
          <a:prstGeom prst="line">
            <a:avLst/>
          </a:prstGeom>
          <a:noFill/>
          <a:ln w="12700" cap="flat" cmpd="sng">
            <a:solidFill>
              <a:schemeClr val="accent2"/>
            </a:solidFill>
            <a:prstDash val="solid"/>
          </a:ln>
        </p:spPr>
      </p:cxnSp>
      <p:sp>
        <p:nvSpPr>
          <p:cNvPr id="8" name="AutoShape 8"/>
          <p:cNvSpPr/>
          <p:nvPr/>
        </p:nvSpPr>
        <p:spPr>
          <a:xfrm>
            <a:off x="3610370" y="3981904"/>
            <a:ext cx="7132829" cy="338554"/>
          </a:xfrm>
          <a:prstGeom prst="rect">
            <a:avLst/>
          </a:prstGeom>
          <a:noFill/>
          <a:ln cap="flat" cmpd="sng">
            <a:prstDash val="solid"/>
          </a:ln>
        </p:spPr>
        <p:txBody>
          <a:bodyPr rot="0" vert="horz" wrap="square" lIns="91440" tIns="45720" rIns="91440" bIns="45720" anchor="b">
            <a:prstTxWarp prst="textNoShape">
              <a:avLst/>
            </a:prstTxWarp>
            <a:spAutoFit/>
          </a:bodyPr>
          <a:lstStyle/>
          <a:p>
            <a:pPr marL="0" algn="l"/>
            <a:r>
              <a:rPr lang="zh-CN" altLang="en-US" sz="1600" b="1" i="0" u="none" baseline="0">
                <a:gradFill>
                  <a:gsLst>
                    <a:gs pos="0">
                      <a:srgbClr val="765850"/>
                    </a:gs>
                    <a:gs pos="100000">
                      <a:srgbClr val="343434"/>
                    </a:gs>
                  </a:gsLst>
                  <a:lin ang="2700000"/>
                </a:gradFill>
                <a:latin typeface="微软雅黑"/>
                <a:ea typeface="微软雅黑"/>
              </a:rPr>
              <a:t>Finding the Least Common Multiple (LCM)</a:t>
            </a:r>
          </a:p>
        </p:txBody>
      </p:sp>
      <p:sp>
        <p:nvSpPr>
          <p:cNvPr id="9" name="TextBox 9"/>
          <p:cNvSpPr txBox="1"/>
          <p:nvPr/>
        </p:nvSpPr>
        <p:spPr>
          <a:xfrm>
            <a:off x="3610370" y="4434084"/>
            <a:ext cx="7132829" cy="1023742"/>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solidFill>
                <a:latin typeface="微软雅黑"/>
                <a:ea typeface="微软雅黑"/>
              </a:rPr>
              <a:t>The LCM of two or more numbers is the smallest multiple they share. To find it, list the multiples of each number until a common multiple is found. For example, the LCM of 4 and 5 is 20.</a:t>
            </a:r>
            <a:endParaRPr lang="en-US" sz="1100"/>
          </a:p>
        </p:txBody>
      </p:sp>
      <p:cxnSp>
        <p:nvCxnSpPr>
          <p:cNvPr id="10" name="Connector 10"/>
          <p:cNvCxnSpPr/>
          <p:nvPr/>
        </p:nvCxnSpPr>
        <p:spPr>
          <a:xfrm>
            <a:off x="3737371" y="4346248"/>
            <a:ext cx="2354421" cy="0"/>
          </a:xfrm>
          <a:prstGeom prst="line">
            <a:avLst/>
          </a:prstGeom>
          <a:noFill/>
          <a:ln w="12700" cap="flat" cmpd="sng">
            <a:solidFill>
              <a:schemeClr val="accent2"/>
            </a:solidFill>
            <a:prstDash val="solid"/>
          </a:ln>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Relationship Between Factors and Multiples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04</a:t>
            </a:r>
            <a:endParaRPr lang="en-US" sz="11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How They Relate</a:t>
            </a:r>
          </a:p>
        </p:txBody>
      </p:sp>
      <p:sp>
        <p:nvSpPr>
          <p:cNvPr id="3" name="AutoShape 3"/>
          <p:cNvSpPr/>
          <p:nvPr/>
        </p:nvSpPr>
        <p:spPr>
          <a:xfrm>
            <a:off x="7071882" y="4367046"/>
            <a:ext cx="4116615" cy="1184940"/>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Every factor of a number has corresponding multiples. For example, for the factor 3, the corresponding multiples are 3, 6, 9, 12, and so on, highlighting how factors generate multiples.</a:t>
            </a:r>
          </a:p>
        </p:txBody>
      </p:sp>
      <p:sp>
        <p:nvSpPr>
          <p:cNvPr id="4" name="AutoShape 4"/>
          <p:cNvSpPr/>
          <p:nvPr/>
        </p:nvSpPr>
        <p:spPr>
          <a:xfrm>
            <a:off x="7135381" y="3747648"/>
            <a:ext cx="4053115" cy="567094"/>
          </a:xfrm>
          <a:prstGeom prst="roundRect">
            <a:avLst>
              <a:gd name="adj" fmla="val 16000"/>
            </a:avLst>
          </a:prstGeom>
          <a:solidFill>
            <a:srgbClr val="768394"/>
          </a:solidFill>
          <a:ln cap="flat" cmpd="sng">
            <a:prstDash val="solid"/>
          </a:ln>
        </p:spPr>
        <p:txBody>
          <a:bodyPr vert="horz" wrap="square" lIns="91440" tIns="45720" rIns="91440" bIns="45720" anchor="ctr">
            <a:noAutofit/>
          </a:bodyPr>
          <a:lstStyle/>
          <a:p>
            <a:pPr marL="0" algn="ctr"/>
            <a:r>
              <a:rPr lang="zh-CN" altLang="en-US" sz="1600" b="1" i="0" u="none" baseline="0">
                <a:solidFill>
                  <a:srgbClr val="000000"/>
                </a:solidFill>
                <a:latin typeface="微软雅黑"/>
                <a:ea typeface="微软雅黑"/>
              </a:rPr>
              <a:t>Factors and Their Corresponding Multiples</a:t>
            </a:r>
          </a:p>
        </p:txBody>
      </p:sp>
      <p:sp>
        <p:nvSpPr>
          <p:cNvPr id="5" name="AutoShape 5"/>
          <p:cNvSpPr/>
          <p:nvPr/>
        </p:nvSpPr>
        <p:spPr>
          <a:xfrm>
            <a:off x="7071883" y="1954914"/>
            <a:ext cx="4116615" cy="1184940"/>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The relationship between factors and multiples is crucial in simplifying fractions, finding greatest common divisors, and working with algebraic expressions.</a:t>
            </a:r>
          </a:p>
        </p:txBody>
      </p:sp>
      <p:sp>
        <p:nvSpPr>
          <p:cNvPr id="6" name="AutoShape 6"/>
          <p:cNvSpPr/>
          <p:nvPr/>
        </p:nvSpPr>
        <p:spPr>
          <a:xfrm>
            <a:off x="7135382" y="1335516"/>
            <a:ext cx="4053115" cy="567094"/>
          </a:xfrm>
          <a:prstGeom prst="roundRect">
            <a:avLst>
              <a:gd name="adj" fmla="val 16000"/>
            </a:avLst>
          </a:prstGeom>
          <a:solidFill>
            <a:schemeClr val="accent1"/>
          </a:solidFill>
          <a:ln cap="flat" cmpd="sng">
            <a:prstDash val="solid"/>
          </a:ln>
        </p:spPr>
        <p:txBody>
          <a:bodyPr vert="horz" wrap="square" lIns="91440" tIns="45720" rIns="91440" bIns="45720" anchor="ctr">
            <a:noAutofit/>
          </a:bodyPr>
          <a:lstStyle/>
          <a:p>
            <a:pPr marL="0" algn="ctr"/>
            <a:r>
              <a:rPr lang="zh-CN" altLang="en-US" sz="1600" b="1" i="0" u="none" baseline="0">
                <a:solidFill>
                  <a:srgbClr val="000000"/>
                </a:solidFill>
                <a:latin typeface="微软雅黑"/>
                <a:ea typeface="微软雅黑"/>
              </a:rPr>
              <a:t>Importance in Mathematics</a:t>
            </a:r>
          </a:p>
        </p:txBody>
      </p:sp>
      <p:pic>
        <p:nvPicPr>
          <p:cNvPr id="7" name="image1.png"/>
          <p:cNvPicPr>
            <a:picLocks noChangeAspect="1"/>
          </p:cNvPicPr>
          <p:nvPr/>
        </p:nvPicPr>
        <p:blipFill>
          <a:blip r:embed="rId2"/>
          <a:srcRect l="9597" r="9597"/>
          <a:stretch>
            <a:fillRect/>
          </a:stretch>
        </p:blipFill>
        <p:spPr>
          <a:xfrm>
            <a:off x="797024" y="1233383"/>
            <a:ext cx="5788108" cy="4774692"/>
          </a:xfrm>
          <a:custGeom>
            <a:avLst/>
            <a:gdLst/>
            <a:ahLst/>
            <a:cxnLst/>
            <a:rect l="0" t="0" r="0" b="0"/>
            <a:pathLst>
              <a:path w="5788108" h="4774692">
                <a:moveTo>
                  <a:pt x="3743180" y="665062"/>
                </a:moveTo>
                <a:lnTo>
                  <a:pt x="4655748" y="665062"/>
                </a:lnTo>
                <a:lnTo>
                  <a:pt x="3887742" y="4774692"/>
                </a:lnTo>
                <a:lnTo>
                  <a:pt x="2975175" y="4774692"/>
                </a:lnTo>
                <a:close/>
                <a:moveTo>
                  <a:pt x="1712999" y="665062"/>
                </a:moveTo>
                <a:lnTo>
                  <a:pt x="2625566" y="665062"/>
                </a:lnTo>
                <a:lnTo>
                  <a:pt x="1857561" y="4774692"/>
                </a:lnTo>
                <a:lnTo>
                  <a:pt x="944994" y="4774692"/>
                </a:lnTo>
                <a:close/>
                <a:moveTo>
                  <a:pt x="768005" y="264001"/>
                </a:moveTo>
                <a:lnTo>
                  <a:pt x="1680573" y="264001"/>
                </a:lnTo>
                <a:lnTo>
                  <a:pt x="912567" y="4373631"/>
                </a:lnTo>
                <a:lnTo>
                  <a:pt x="0" y="4373631"/>
                </a:lnTo>
                <a:close/>
                <a:moveTo>
                  <a:pt x="4875541" y="22145"/>
                </a:moveTo>
                <a:lnTo>
                  <a:pt x="5788108" y="22145"/>
                </a:lnTo>
                <a:lnTo>
                  <a:pt x="5020103" y="4131775"/>
                </a:lnTo>
                <a:lnTo>
                  <a:pt x="4107536" y="4131775"/>
                </a:lnTo>
                <a:close/>
                <a:moveTo>
                  <a:pt x="2850541" y="0"/>
                </a:moveTo>
                <a:lnTo>
                  <a:pt x="3763108" y="0"/>
                </a:lnTo>
                <a:lnTo>
                  <a:pt x="2995103" y="4109630"/>
                </a:lnTo>
                <a:lnTo>
                  <a:pt x="2082535" y="4109630"/>
                </a:lnTo>
                <a:close/>
              </a:path>
            </a:pathLst>
          </a:custGeom>
          <a:solidFill>
            <a:srgbClr val="2196F3">
              <a:lumMod val="40000"/>
              <a:lumOff val="60000"/>
            </a:srgbClr>
          </a:solid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Real-Life Applications</a:t>
            </a:r>
          </a:p>
        </p:txBody>
      </p:sp>
      <p:sp>
        <p:nvSpPr>
          <p:cNvPr id="3" name="AutoShape 3"/>
          <p:cNvSpPr/>
          <p:nvPr/>
        </p:nvSpPr>
        <p:spPr>
          <a:xfrm>
            <a:off x="1053530" y="1740598"/>
            <a:ext cx="365122" cy="365760"/>
          </a:xfrm>
          <a:prstGeom prst="roundRect">
            <a:avLst/>
          </a:prstGeom>
          <a:solidFill>
            <a:schemeClr val="accent1"/>
          </a:solidFill>
          <a:ln cap="flat">
            <a:prstDash val="solid"/>
          </a:ln>
          <a:effectLst>
            <a:outerShdw blurRad="127000" dist="63500" dir="2700000" algn="tl" rotWithShape="0">
              <a:schemeClr val="accent1">
                <a:alpha val="40000"/>
              </a:schemeClr>
            </a:outerShdw>
          </a:effectLst>
        </p:spPr>
        <p:txBody>
          <a:bodyPr vert="horz" lIns="91440" tIns="45720" rIns="91440" bIns="45720" anchor="ctr">
            <a:normAutofit/>
          </a:bodyPr>
          <a:lstStyle/>
          <a:p>
            <a:pPr marL="0" algn="l"/>
            <a:endParaRPr/>
          </a:p>
        </p:txBody>
      </p:sp>
      <p:sp>
        <p:nvSpPr>
          <p:cNvPr id="4" name="TextBox 4"/>
          <p:cNvSpPr txBox="1"/>
          <p:nvPr/>
        </p:nvSpPr>
        <p:spPr>
          <a:xfrm>
            <a:off x="1535637" y="1740598"/>
            <a:ext cx="3867887" cy="338554"/>
          </a:xfrm>
          <a:prstGeom prst="rect">
            <a:avLst/>
          </a:prstGeom>
          <a:noFill/>
        </p:spPr>
        <p:txBody>
          <a:bodyPr vert="horz" wrap="square" lIns="91440" tIns="45720" rIns="91440" bIns="45720" rtlCol="0" anchor="ctr">
            <a:spAutoFit/>
          </a:bodyPr>
          <a:lstStyle/>
          <a:p>
            <a:pPr marL="0" algn="l">
              <a:defRPr/>
            </a:pPr>
            <a:r>
              <a:rPr lang="zh-CN" altLang="en-US" sz="1600" b="1" i="0" u="none" baseline="0">
                <a:solidFill>
                  <a:srgbClr val="000000"/>
                </a:solidFill>
                <a:latin typeface="微软雅黑"/>
                <a:ea typeface="微软雅黑"/>
              </a:rPr>
              <a:t>Examples in Daily Life</a:t>
            </a:r>
            <a:endParaRPr lang="en-US" sz="1100"/>
          </a:p>
        </p:txBody>
      </p:sp>
      <p:sp>
        <p:nvSpPr>
          <p:cNvPr id="5" name="TextBox 5"/>
          <p:cNvSpPr txBox="1"/>
          <p:nvPr/>
        </p:nvSpPr>
        <p:spPr>
          <a:xfrm>
            <a:off x="967823" y="2183196"/>
            <a:ext cx="4435703" cy="1346522"/>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ln/>
                <a:solidFill>
                  <a:srgbClr val="000000"/>
                </a:solidFill>
                <a:latin typeface="微软雅黑"/>
                <a:ea typeface="微软雅黑"/>
              </a:rPr>
              <a:t>In daily life, factors and multiples help during tasks such as cooking (measuring ingredients), scheduling events (finding the best time slots), and arranging group activities (ensuring everyone fits into categories).</a:t>
            </a:r>
            <a:endParaRPr lang="en-US" sz="1100"/>
          </a:p>
        </p:txBody>
      </p:sp>
      <p:sp>
        <p:nvSpPr>
          <p:cNvPr id="6" name="AutoShape 6"/>
          <p:cNvSpPr/>
          <p:nvPr/>
        </p:nvSpPr>
        <p:spPr>
          <a:xfrm>
            <a:off x="1053529" y="3790602"/>
            <a:ext cx="365122" cy="365760"/>
          </a:xfrm>
          <a:prstGeom prst="roundRect">
            <a:avLst/>
          </a:prstGeom>
          <a:solidFill>
            <a:schemeClr val="accent5"/>
          </a:solidFill>
          <a:ln cap="flat">
            <a:prstDash val="solid"/>
          </a:ln>
          <a:effectLst>
            <a:outerShdw blurRad="127000" dist="63500" dir="2700000" algn="tl" rotWithShape="0">
              <a:schemeClr val="accent5">
                <a:alpha val="40000"/>
              </a:schemeClr>
            </a:outerShdw>
          </a:effectLst>
        </p:spPr>
        <p:txBody>
          <a:bodyPr vert="horz" lIns="91440" tIns="45720" rIns="91440" bIns="45720" anchor="ctr">
            <a:normAutofit/>
          </a:bodyPr>
          <a:lstStyle/>
          <a:p>
            <a:pPr marL="0" algn="l"/>
            <a:endParaRPr/>
          </a:p>
        </p:txBody>
      </p:sp>
      <p:sp>
        <p:nvSpPr>
          <p:cNvPr id="7" name="TextBox 7"/>
          <p:cNvSpPr txBox="1"/>
          <p:nvPr/>
        </p:nvSpPr>
        <p:spPr>
          <a:xfrm>
            <a:off x="1535635" y="3828412"/>
            <a:ext cx="3867887" cy="338554"/>
          </a:xfrm>
          <a:prstGeom prst="rect">
            <a:avLst/>
          </a:prstGeom>
          <a:noFill/>
        </p:spPr>
        <p:txBody>
          <a:bodyPr vert="horz" wrap="square" lIns="91440" tIns="45720" rIns="91440" bIns="45720" rtlCol="0" anchor="ctr">
            <a:spAutoFit/>
          </a:bodyPr>
          <a:lstStyle/>
          <a:p>
            <a:pPr marL="0" algn="l">
              <a:defRPr/>
            </a:pPr>
            <a:r>
              <a:rPr lang="zh-CN" altLang="en-US" sz="1600" b="1" i="0" u="none" baseline="0">
                <a:solidFill>
                  <a:srgbClr val="000000"/>
                </a:solidFill>
                <a:latin typeface="微软雅黑"/>
                <a:ea typeface="微软雅黑"/>
              </a:rPr>
              <a:t>Use in Problem Solving</a:t>
            </a:r>
            <a:endParaRPr lang="en-US" sz="1100"/>
          </a:p>
        </p:txBody>
      </p:sp>
      <p:sp>
        <p:nvSpPr>
          <p:cNvPr id="8" name="TextBox 8"/>
          <p:cNvSpPr txBox="1"/>
          <p:nvPr/>
        </p:nvSpPr>
        <p:spPr>
          <a:xfrm>
            <a:off x="967821" y="4271010"/>
            <a:ext cx="4435703" cy="1346522"/>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ln/>
                <a:solidFill>
                  <a:srgbClr val="000000"/>
                </a:solidFill>
                <a:latin typeface="微软雅黑"/>
                <a:ea typeface="微软雅黑"/>
              </a:rPr>
              <a:t>Factors and multiples are used in various real-world problem-solving scenarios, such as planning events, distributing items evenly, or organizing schedules where equitable divisions are necessary.</a:t>
            </a:r>
            <a:endParaRPr lang="en-US" sz="1100"/>
          </a:p>
        </p:txBody>
      </p:sp>
      <p:sp>
        <p:nvSpPr>
          <p:cNvPr id="9" name="AutoShape 9"/>
          <p:cNvSpPr/>
          <p:nvPr/>
        </p:nvSpPr>
        <p:spPr>
          <a:xfrm>
            <a:off x="6701034" y="1238250"/>
            <a:ext cx="4714875" cy="4899025"/>
          </a:xfrm>
          <a:prstGeom prst="rect">
            <a:avLst/>
          </a:prstGeom>
          <a:solidFill>
            <a:srgbClr val="FFFFFF"/>
          </a:solidFill>
          <a:ln cap="rnd" cmpd="sng">
            <a:prstDash val="solid"/>
          </a:ln>
          <a:effectLst>
            <a:outerShdw blurRad="50800" sx="101000" sy="101000" algn="ctr" rotWithShape="0">
              <a:srgbClr val="000000">
                <a:alpha val="10000"/>
              </a:srgbClr>
            </a:outerShdw>
          </a:effectLst>
        </p:spPr>
        <p:txBody>
          <a:bodyPr rot="0" vert="horz" wrap="square" lIns="91440" tIns="45720" rIns="91440" bIns="45720" anchor="ctr">
            <a:prstTxWarp prst="textNoShape">
              <a:avLst/>
            </a:prstTxWarp>
            <a:normAutofit/>
          </a:bodyPr>
          <a:lstStyle/>
          <a:p>
            <a:pPr marL="0" algn="ctr"/>
            <a:endParaRPr/>
          </a:p>
        </p:txBody>
      </p:sp>
      <p:sp>
        <p:nvSpPr>
          <p:cNvPr id="10" name="AutoShape 10"/>
          <p:cNvSpPr/>
          <p:nvPr/>
        </p:nvSpPr>
        <p:spPr>
          <a:xfrm>
            <a:off x="6980207" y="1609497"/>
            <a:ext cx="4156529" cy="4156529"/>
          </a:xfrm>
          <a:prstGeom prst="rect">
            <a:avLst/>
          </a:prstGeom>
          <a:blipFill>
            <a:blip r:embed="rId2"/>
            <a:stretch>
              <a:fillRect l="-25076" r="-24924"/>
            </a:stretch>
          </a:blipFill>
          <a:ln cap="flat" cmpd="sng">
            <a:prstDash val="solid"/>
          </a:ln>
        </p:spPr>
        <p:txBody>
          <a:bodyPr vert="horz" wrap="square" lIns="91440" tIns="45720" rIns="91440" bIns="45720" anchor="ctr">
            <a:normAutofit/>
          </a:bodyPr>
          <a:lstStyle/>
          <a:p>
            <a:pPr marL="0" algn="ct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Techniques for Finding Factors and Multiples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05</a:t>
            </a:r>
            <a:endParaRPr lang="en-US" sz="1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Factor Tree Method</a:t>
            </a:r>
          </a:p>
        </p:txBody>
      </p:sp>
      <p:sp>
        <p:nvSpPr>
          <p:cNvPr id="3" name="Freeform 3"/>
          <p:cNvSpPr/>
          <p:nvPr/>
        </p:nvSpPr>
        <p:spPr>
          <a:xfrm>
            <a:off x="116581" y="1079262"/>
            <a:ext cx="11958837" cy="3255206"/>
          </a:xfrm>
          <a:custGeom>
            <a:avLst/>
            <a:gdLst/>
            <a:ahLst/>
            <a:cxnLst/>
            <a:rect l="l" t="t" r="r" b="b"/>
            <a:pathLst>
              <a:path w="11411436" h="3106203">
                <a:moveTo>
                  <a:pt x="2922024" y="3094791"/>
                </a:moveTo>
                <a:lnTo>
                  <a:pt x="2999058" y="3101448"/>
                </a:lnTo>
                <a:cubicBezTo>
                  <a:pt x="2969576" y="3109056"/>
                  <a:pt x="2945324" y="3101448"/>
                  <a:pt x="2922024" y="3094791"/>
                </a:cubicBezTo>
                <a:close/>
                <a:moveTo>
                  <a:pt x="2889036" y="3086588"/>
                </a:moveTo>
                <a:cubicBezTo>
                  <a:pt x="2900032" y="3088134"/>
                  <a:pt x="2910850" y="3091462"/>
                  <a:pt x="2922024" y="3094791"/>
                </a:cubicBezTo>
                <a:lnTo>
                  <a:pt x="2854976" y="3089084"/>
                </a:lnTo>
                <a:cubicBezTo>
                  <a:pt x="2866864" y="3085280"/>
                  <a:pt x="2878039" y="3085043"/>
                  <a:pt x="2889036" y="3086588"/>
                </a:cubicBezTo>
                <a:close/>
                <a:moveTo>
                  <a:pt x="4553049" y="3042008"/>
                </a:moveTo>
                <a:cubicBezTo>
                  <a:pt x="4406114" y="3086231"/>
                  <a:pt x="4242536" y="3096217"/>
                  <a:pt x="4075629" y="3106203"/>
                </a:cubicBezTo>
                <a:close/>
                <a:moveTo>
                  <a:pt x="2052163" y="2985102"/>
                </a:moveTo>
                <a:cubicBezTo>
                  <a:pt x="2090880" y="2982985"/>
                  <a:pt x="2134212" y="3000995"/>
                  <a:pt x="2163099" y="3012051"/>
                </a:cubicBezTo>
                <a:cubicBezTo>
                  <a:pt x="2115072" y="2994932"/>
                  <a:pt x="2095575" y="3014428"/>
                  <a:pt x="2054205" y="3024414"/>
                </a:cubicBezTo>
                <a:lnTo>
                  <a:pt x="2063715" y="3007296"/>
                </a:lnTo>
                <a:lnTo>
                  <a:pt x="2015689" y="2994932"/>
                </a:lnTo>
                <a:cubicBezTo>
                  <a:pt x="2026863" y="2988750"/>
                  <a:pt x="2039257" y="2985808"/>
                  <a:pt x="2052163" y="2985102"/>
                </a:cubicBezTo>
                <a:close/>
                <a:moveTo>
                  <a:pt x="3563022" y="2982569"/>
                </a:moveTo>
                <a:lnTo>
                  <a:pt x="3592029" y="2982569"/>
                </a:lnTo>
                <a:lnTo>
                  <a:pt x="3585847" y="2994932"/>
                </a:lnTo>
                <a:close/>
                <a:moveTo>
                  <a:pt x="1929145" y="2982093"/>
                </a:moveTo>
                <a:cubicBezTo>
                  <a:pt x="1951493" y="2983044"/>
                  <a:pt x="1975746" y="2980667"/>
                  <a:pt x="1993340" y="2987324"/>
                </a:cubicBezTo>
                <a:cubicBezTo>
                  <a:pt x="1975746" y="2990652"/>
                  <a:pt x="1951019" y="2986373"/>
                  <a:pt x="1929145" y="2982093"/>
                </a:cubicBezTo>
                <a:close/>
                <a:moveTo>
                  <a:pt x="3794124" y="2964974"/>
                </a:moveTo>
                <a:lnTo>
                  <a:pt x="3845003" y="2964974"/>
                </a:lnTo>
                <a:lnTo>
                  <a:pt x="3784138" y="2970205"/>
                </a:lnTo>
                <a:close/>
                <a:moveTo>
                  <a:pt x="3140288" y="2964974"/>
                </a:moveTo>
                <a:lnTo>
                  <a:pt x="3168819" y="2982568"/>
                </a:lnTo>
                <a:lnTo>
                  <a:pt x="3130777" y="2970205"/>
                </a:lnTo>
                <a:close/>
                <a:moveTo>
                  <a:pt x="2169280" y="2923129"/>
                </a:moveTo>
                <a:lnTo>
                  <a:pt x="2169280" y="2935492"/>
                </a:lnTo>
                <a:cubicBezTo>
                  <a:pt x="2153114" y="2933115"/>
                  <a:pt x="2130765" y="2940248"/>
                  <a:pt x="2114596" y="2927884"/>
                </a:cubicBezTo>
                <a:close/>
                <a:moveTo>
                  <a:pt x="5200703" y="2917898"/>
                </a:moveTo>
                <a:cubicBezTo>
                  <a:pt x="4998608" y="2960219"/>
                  <a:pt x="4790331" y="3009673"/>
                  <a:pt x="4575873" y="3036777"/>
                </a:cubicBezTo>
                <a:cubicBezTo>
                  <a:pt x="4787478" y="2997309"/>
                  <a:pt x="4986244" y="2947856"/>
                  <a:pt x="5200703" y="2917898"/>
                </a:cubicBezTo>
                <a:close/>
                <a:moveTo>
                  <a:pt x="3280091" y="2898522"/>
                </a:moveTo>
                <a:cubicBezTo>
                  <a:pt x="3306125" y="2898522"/>
                  <a:pt x="3334062" y="2901018"/>
                  <a:pt x="3354747" y="2906010"/>
                </a:cubicBezTo>
                <a:cubicBezTo>
                  <a:pt x="3322887" y="2923129"/>
                  <a:pt x="3268203" y="2896025"/>
                  <a:pt x="3216847" y="2906010"/>
                </a:cubicBezTo>
                <a:cubicBezTo>
                  <a:pt x="3229924" y="2901018"/>
                  <a:pt x="3254056" y="2898522"/>
                  <a:pt x="3280091" y="2898522"/>
                </a:cubicBezTo>
                <a:close/>
                <a:moveTo>
                  <a:pt x="2460773" y="2898402"/>
                </a:moveTo>
                <a:cubicBezTo>
                  <a:pt x="2508802" y="2943101"/>
                  <a:pt x="2595346" y="2915521"/>
                  <a:pt x="2662868" y="2923129"/>
                </a:cubicBezTo>
                <a:cubicBezTo>
                  <a:pt x="2755594" y="2970205"/>
                  <a:pt x="2903007" y="2925506"/>
                  <a:pt x="2992877" y="2964974"/>
                </a:cubicBezTo>
                <a:cubicBezTo>
                  <a:pt x="2944851" y="2952611"/>
                  <a:pt x="2893494" y="2987324"/>
                  <a:pt x="2861636" y="2957366"/>
                </a:cubicBezTo>
                <a:cubicBezTo>
                  <a:pt x="2858307" y="2962121"/>
                  <a:pt x="2852125" y="2964974"/>
                  <a:pt x="2855454" y="2969730"/>
                </a:cubicBezTo>
                <a:cubicBezTo>
                  <a:pt x="2816938" y="2989701"/>
                  <a:pt x="2791259" y="2959744"/>
                  <a:pt x="2785076" y="2957366"/>
                </a:cubicBezTo>
                <a:cubicBezTo>
                  <a:pt x="2775566" y="2959744"/>
                  <a:pt x="2759399" y="2952611"/>
                  <a:pt x="2756070" y="2964974"/>
                </a:cubicBezTo>
                <a:cubicBezTo>
                  <a:pt x="2759399" y="2967352"/>
                  <a:pt x="2765581" y="2969730"/>
                  <a:pt x="2762252" y="2977338"/>
                </a:cubicBezTo>
                <a:lnTo>
                  <a:pt x="2739903" y="2977338"/>
                </a:lnTo>
                <a:cubicBezTo>
                  <a:pt x="2720881" y="2969730"/>
                  <a:pt x="2720881" y="2969730"/>
                  <a:pt x="2717554" y="2957366"/>
                </a:cubicBezTo>
                <a:cubicBezTo>
                  <a:pt x="2627681" y="2937394"/>
                  <a:pt x="2496438" y="2945003"/>
                  <a:pt x="2422733" y="2952611"/>
                </a:cubicBezTo>
                <a:cubicBezTo>
                  <a:pt x="2361867" y="2927884"/>
                  <a:pt x="2294819" y="2917898"/>
                  <a:pt x="2217785" y="2923129"/>
                </a:cubicBezTo>
                <a:cubicBezTo>
                  <a:pt x="2265337" y="2873675"/>
                  <a:pt x="2380887" y="2915521"/>
                  <a:pt x="2447935" y="2910765"/>
                </a:cubicBezTo>
                <a:close/>
                <a:moveTo>
                  <a:pt x="3566412" y="2893588"/>
                </a:moveTo>
                <a:cubicBezTo>
                  <a:pt x="3614261" y="2892697"/>
                  <a:pt x="3661932" y="2893885"/>
                  <a:pt x="3709484" y="2893647"/>
                </a:cubicBezTo>
                <a:cubicBezTo>
                  <a:pt x="3613903" y="2898402"/>
                  <a:pt x="3519751" y="2899353"/>
                  <a:pt x="3422270" y="2906011"/>
                </a:cubicBezTo>
                <a:cubicBezTo>
                  <a:pt x="3470535" y="2897452"/>
                  <a:pt x="3518563" y="2894480"/>
                  <a:pt x="3566412" y="2893588"/>
                </a:cubicBezTo>
                <a:close/>
                <a:moveTo>
                  <a:pt x="3877339" y="2881283"/>
                </a:moveTo>
                <a:cubicBezTo>
                  <a:pt x="3821230" y="2891269"/>
                  <a:pt x="3765594" y="2893646"/>
                  <a:pt x="3709483" y="2893646"/>
                </a:cubicBezTo>
                <a:cubicBezTo>
                  <a:pt x="3764643" y="2891269"/>
                  <a:pt x="3819803" y="2887465"/>
                  <a:pt x="3877339" y="2881283"/>
                </a:cubicBezTo>
                <a:close/>
                <a:moveTo>
                  <a:pt x="1871133" y="2868445"/>
                </a:moveTo>
                <a:cubicBezTo>
                  <a:pt x="1906320" y="2863689"/>
                  <a:pt x="1931999" y="2878430"/>
                  <a:pt x="1961006" y="2880808"/>
                </a:cubicBezTo>
                <a:cubicBezTo>
                  <a:pt x="1938657" y="2883186"/>
                  <a:pt x="1893959" y="2886039"/>
                  <a:pt x="1871133" y="2868445"/>
                </a:cubicBezTo>
                <a:close/>
                <a:moveTo>
                  <a:pt x="2206157" y="2865647"/>
                </a:moveTo>
                <a:lnTo>
                  <a:pt x="2225419" y="2866067"/>
                </a:lnTo>
                <a:cubicBezTo>
                  <a:pt x="2220662" y="2864878"/>
                  <a:pt x="2214246" y="2866067"/>
                  <a:pt x="2208243" y="2866364"/>
                </a:cubicBezTo>
                <a:close/>
                <a:moveTo>
                  <a:pt x="2667470" y="2858161"/>
                </a:moveTo>
                <a:cubicBezTo>
                  <a:pt x="2662656" y="2857270"/>
                  <a:pt x="2657901" y="2858221"/>
                  <a:pt x="2652908" y="2863689"/>
                </a:cubicBezTo>
                <a:lnTo>
                  <a:pt x="2682390" y="2863689"/>
                </a:lnTo>
                <a:cubicBezTo>
                  <a:pt x="2688096" y="2866067"/>
                  <a:pt x="2693802" y="2867493"/>
                  <a:pt x="2700935" y="2863689"/>
                </a:cubicBezTo>
                <a:lnTo>
                  <a:pt x="2682390" y="2863689"/>
                </a:lnTo>
                <a:cubicBezTo>
                  <a:pt x="2677159" y="2861787"/>
                  <a:pt x="2672285" y="2859053"/>
                  <a:pt x="2667470" y="2858161"/>
                </a:cubicBezTo>
                <a:close/>
                <a:moveTo>
                  <a:pt x="3691414" y="2851326"/>
                </a:moveTo>
                <a:lnTo>
                  <a:pt x="3739442" y="2851326"/>
                </a:lnTo>
                <a:lnTo>
                  <a:pt x="3684757" y="2858934"/>
                </a:lnTo>
                <a:close/>
                <a:moveTo>
                  <a:pt x="2569693" y="2851326"/>
                </a:moveTo>
                <a:cubicBezTo>
                  <a:pt x="2563511" y="2863689"/>
                  <a:pt x="2550672" y="2856556"/>
                  <a:pt x="2537833" y="2858934"/>
                </a:cubicBezTo>
                <a:lnTo>
                  <a:pt x="2569693" y="2863689"/>
                </a:lnTo>
                <a:close/>
                <a:moveTo>
                  <a:pt x="3492648" y="2846571"/>
                </a:moveTo>
                <a:lnTo>
                  <a:pt x="3499305" y="2858934"/>
                </a:lnTo>
                <a:lnTo>
                  <a:pt x="3393264" y="2851326"/>
                </a:lnTo>
                <a:close/>
                <a:moveTo>
                  <a:pt x="3284371" y="2838962"/>
                </a:moveTo>
                <a:lnTo>
                  <a:pt x="3306720" y="2838962"/>
                </a:lnTo>
                <a:lnTo>
                  <a:pt x="3284371" y="2851325"/>
                </a:lnTo>
                <a:close/>
                <a:moveTo>
                  <a:pt x="2630558" y="2838962"/>
                </a:moveTo>
                <a:lnTo>
                  <a:pt x="2739926" y="2851326"/>
                </a:lnTo>
                <a:lnTo>
                  <a:pt x="2662893" y="2838962"/>
                </a:lnTo>
                <a:close/>
                <a:moveTo>
                  <a:pt x="2223993" y="2834207"/>
                </a:moveTo>
                <a:cubicBezTo>
                  <a:pt x="2310536" y="2848948"/>
                  <a:pt x="2422284" y="2853703"/>
                  <a:pt x="2493135" y="2851326"/>
                </a:cubicBezTo>
                <a:cubicBezTo>
                  <a:pt x="2409921" y="2836585"/>
                  <a:pt x="2284857" y="2831830"/>
                  <a:pt x="2223993" y="2834207"/>
                </a:cubicBezTo>
                <a:close/>
                <a:moveTo>
                  <a:pt x="2058693" y="2821309"/>
                </a:moveTo>
                <a:cubicBezTo>
                  <a:pt x="2048883" y="2819823"/>
                  <a:pt x="2041158" y="2819467"/>
                  <a:pt x="2038067" y="2821844"/>
                </a:cubicBezTo>
                <a:cubicBezTo>
                  <a:pt x="2055660" y="2823270"/>
                  <a:pt x="2073732" y="2825648"/>
                  <a:pt x="2091801" y="2827550"/>
                </a:cubicBezTo>
                <a:cubicBezTo>
                  <a:pt x="2080392" y="2825410"/>
                  <a:pt x="2068504" y="2822795"/>
                  <a:pt x="2058693" y="2821309"/>
                </a:cubicBezTo>
                <a:close/>
                <a:moveTo>
                  <a:pt x="1922520" y="2816613"/>
                </a:moveTo>
                <a:cubicBezTo>
                  <a:pt x="1922520" y="2838962"/>
                  <a:pt x="2028081" y="2844193"/>
                  <a:pt x="2076107" y="2858459"/>
                </a:cubicBezTo>
                <a:cubicBezTo>
                  <a:pt x="2072780" y="2831354"/>
                  <a:pt x="2021899" y="2858459"/>
                  <a:pt x="1992895" y="2833732"/>
                </a:cubicBezTo>
                <a:lnTo>
                  <a:pt x="2009063" y="2816613"/>
                </a:lnTo>
                <a:close/>
                <a:moveTo>
                  <a:pt x="3361405" y="2809480"/>
                </a:moveTo>
                <a:lnTo>
                  <a:pt x="3393265" y="2809480"/>
                </a:lnTo>
                <a:lnTo>
                  <a:pt x="3383754" y="2821844"/>
                </a:lnTo>
                <a:cubicBezTo>
                  <a:pt x="3377572" y="2819466"/>
                  <a:pt x="3374244" y="2807102"/>
                  <a:pt x="3361405" y="2809480"/>
                </a:cubicBezTo>
                <a:close/>
                <a:moveTo>
                  <a:pt x="1819831" y="2808306"/>
                </a:moveTo>
                <a:cubicBezTo>
                  <a:pt x="1814956" y="2809629"/>
                  <a:pt x="1810766" y="2813522"/>
                  <a:pt x="1807438" y="2821368"/>
                </a:cubicBezTo>
                <a:cubicBezTo>
                  <a:pt x="1828360" y="2831354"/>
                  <a:pt x="1853091" y="2828501"/>
                  <a:pt x="1877345" y="2828501"/>
                </a:cubicBezTo>
                <a:cubicBezTo>
                  <a:pt x="1855231" y="2823509"/>
                  <a:pt x="1834454" y="2804339"/>
                  <a:pt x="1819831" y="2808306"/>
                </a:cubicBezTo>
                <a:close/>
                <a:moveTo>
                  <a:pt x="3300539" y="2804725"/>
                </a:moveTo>
                <a:lnTo>
                  <a:pt x="3284371" y="2821843"/>
                </a:lnTo>
                <a:lnTo>
                  <a:pt x="3284371" y="2809480"/>
                </a:lnTo>
                <a:cubicBezTo>
                  <a:pt x="3290553" y="2807102"/>
                  <a:pt x="3293881" y="2801872"/>
                  <a:pt x="3300539" y="2804725"/>
                </a:cubicBezTo>
                <a:close/>
                <a:moveTo>
                  <a:pt x="4322423" y="2804250"/>
                </a:moveTo>
                <a:lnTo>
                  <a:pt x="4124133" y="2828977"/>
                </a:lnTo>
                <a:lnTo>
                  <a:pt x="4130314" y="2821844"/>
                </a:lnTo>
                <a:close/>
                <a:moveTo>
                  <a:pt x="3563025" y="2791886"/>
                </a:moveTo>
                <a:cubicBezTo>
                  <a:pt x="3592032" y="2791886"/>
                  <a:pt x="3636731" y="2791886"/>
                  <a:pt x="3652898" y="2791886"/>
                </a:cubicBezTo>
                <a:cubicBezTo>
                  <a:pt x="3628171" y="2807578"/>
                  <a:pt x="3593934" y="2804725"/>
                  <a:pt x="3559221" y="2803774"/>
                </a:cubicBezTo>
                <a:cubicBezTo>
                  <a:pt x="3563025" y="2802823"/>
                  <a:pt x="3566354" y="2801872"/>
                  <a:pt x="3569207" y="2799494"/>
                </a:cubicBezTo>
                <a:close/>
                <a:moveTo>
                  <a:pt x="3976721" y="2757173"/>
                </a:moveTo>
                <a:lnTo>
                  <a:pt x="3976721" y="2769537"/>
                </a:lnTo>
                <a:cubicBezTo>
                  <a:pt x="3886850" y="2784753"/>
                  <a:pt x="3736114" y="2789508"/>
                  <a:pt x="3691415" y="2787131"/>
                </a:cubicBezTo>
                <a:close/>
                <a:moveTo>
                  <a:pt x="2031410" y="2732446"/>
                </a:moveTo>
                <a:cubicBezTo>
                  <a:pt x="2143631" y="2772390"/>
                  <a:pt x="2252525" y="2757173"/>
                  <a:pt x="2377585" y="2769537"/>
                </a:cubicBezTo>
                <a:cubicBezTo>
                  <a:pt x="2297222" y="2764782"/>
                  <a:pt x="2156471" y="2727691"/>
                  <a:pt x="2031410" y="2732446"/>
                </a:cubicBezTo>
                <a:close/>
                <a:moveTo>
                  <a:pt x="3534020" y="2729118"/>
                </a:moveTo>
                <a:cubicBezTo>
                  <a:pt x="3564453" y="2743383"/>
                  <a:pt x="3612480" y="2721510"/>
                  <a:pt x="3630551" y="2744810"/>
                </a:cubicBezTo>
                <a:lnTo>
                  <a:pt x="3515000" y="2744810"/>
                </a:lnTo>
                <a:lnTo>
                  <a:pt x="3537349" y="2732447"/>
                </a:lnTo>
                <a:close/>
                <a:moveTo>
                  <a:pt x="1909681" y="2727691"/>
                </a:moveTo>
                <a:lnTo>
                  <a:pt x="1948200" y="2740055"/>
                </a:lnTo>
                <a:lnTo>
                  <a:pt x="1970548" y="2740055"/>
                </a:lnTo>
                <a:close/>
                <a:moveTo>
                  <a:pt x="2952521" y="2727394"/>
                </a:moveTo>
                <a:cubicBezTo>
                  <a:pt x="2959356" y="2727097"/>
                  <a:pt x="2965776" y="2727691"/>
                  <a:pt x="2970531" y="2732446"/>
                </a:cubicBezTo>
                <a:cubicBezTo>
                  <a:pt x="2957692" y="2730068"/>
                  <a:pt x="2932017" y="2737677"/>
                  <a:pt x="2932017" y="2727691"/>
                </a:cubicBezTo>
                <a:cubicBezTo>
                  <a:pt x="2938433" y="2728880"/>
                  <a:pt x="2945688" y="2727691"/>
                  <a:pt x="2952521" y="2727394"/>
                </a:cubicBezTo>
                <a:close/>
                <a:moveTo>
                  <a:pt x="4177865" y="2726265"/>
                </a:moveTo>
                <a:cubicBezTo>
                  <a:pt x="4158369" y="2734349"/>
                  <a:pt x="4137921" y="2746712"/>
                  <a:pt x="4107964" y="2740055"/>
                </a:cubicBezTo>
                <a:cubicBezTo>
                  <a:pt x="4126034" y="2722936"/>
                  <a:pt x="4153138" y="2727216"/>
                  <a:pt x="4177865" y="2726265"/>
                </a:cubicBezTo>
                <a:close/>
                <a:moveTo>
                  <a:pt x="3524510" y="2720083"/>
                </a:moveTo>
                <a:lnTo>
                  <a:pt x="3534021" y="2729118"/>
                </a:lnTo>
                <a:cubicBezTo>
                  <a:pt x="3530217" y="2727216"/>
                  <a:pt x="3526413" y="2724838"/>
                  <a:pt x="3523084" y="2721509"/>
                </a:cubicBezTo>
                <a:cubicBezTo>
                  <a:pt x="3523560" y="2721034"/>
                  <a:pt x="3524035" y="2720558"/>
                  <a:pt x="3524510" y="2720083"/>
                </a:cubicBezTo>
                <a:close/>
                <a:moveTo>
                  <a:pt x="1662857" y="2710573"/>
                </a:moveTo>
                <a:lnTo>
                  <a:pt x="1640509" y="2720083"/>
                </a:lnTo>
                <a:lnTo>
                  <a:pt x="1640509" y="2715328"/>
                </a:lnTo>
                <a:close/>
                <a:moveTo>
                  <a:pt x="4876876" y="2702964"/>
                </a:moveTo>
                <a:lnTo>
                  <a:pt x="4909211" y="2702964"/>
                </a:lnTo>
                <a:lnTo>
                  <a:pt x="4870694" y="2710572"/>
                </a:lnTo>
                <a:close/>
                <a:moveTo>
                  <a:pt x="1746094" y="2702964"/>
                </a:moveTo>
                <a:lnTo>
                  <a:pt x="1777956" y="2715328"/>
                </a:lnTo>
                <a:lnTo>
                  <a:pt x="1768444" y="2702964"/>
                </a:lnTo>
                <a:close/>
                <a:moveTo>
                  <a:pt x="1586301" y="2702964"/>
                </a:moveTo>
                <a:lnTo>
                  <a:pt x="1614831" y="2715327"/>
                </a:lnTo>
                <a:lnTo>
                  <a:pt x="1601992" y="2715327"/>
                </a:lnTo>
                <a:close/>
                <a:moveTo>
                  <a:pt x="3141064" y="2697734"/>
                </a:moveTo>
                <a:cubicBezTo>
                  <a:pt x="3148256" y="2698091"/>
                  <a:pt x="3156221" y="2699398"/>
                  <a:pt x="3162641" y="2698209"/>
                </a:cubicBezTo>
                <a:lnTo>
                  <a:pt x="3162641" y="2702964"/>
                </a:lnTo>
                <a:lnTo>
                  <a:pt x="3124123" y="2702964"/>
                </a:lnTo>
                <a:cubicBezTo>
                  <a:pt x="3127453" y="2697972"/>
                  <a:pt x="3133872" y="2697378"/>
                  <a:pt x="3141064" y="2697734"/>
                </a:cubicBezTo>
                <a:close/>
                <a:moveTo>
                  <a:pt x="3223566" y="2697258"/>
                </a:moveTo>
                <a:cubicBezTo>
                  <a:pt x="3229926" y="2697258"/>
                  <a:pt x="3236346" y="2699160"/>
                  <a:pt x="3239675" y="2702964"/>
                </a:cubicBezTo>
                <a:lnTo>
                  <a:pt x="3207815" y="2702964"/>
                </a:lnTo>
                <a:cubicBezTo>
                  <a:pt x="3210907" y="2699160"/>
                  <a:pt x="3217207" y="2697258"/>
                  <a:pt x="3223566" y="2697258"/>
                </a:cubicBezTo>
                <a:close/>
                <a:moveTo>
                  <a:pt x="1986715" y="2661119"/>
                </a:moveTo>
                <a:cubicBezTo>
                  <a:pt x="2073258" y="2675860"/>
                  <a:pt x="2175492" y="2705342"/>
                  <a:pt x="2255855" y="2685846"/>
                </a:cubicBezTo>
                <a:cubicBezTo>
                  <a:pt x="2153143" y="2681091"/>
                  <a:pt x="2079443" y="2663496"/>
                  <a:pt x="1986715" y="2661119"/>
                </a:cubicBezTo>
                <a:close/>
                <a:moveTo>
                  <a:pt x="4124133" y="2651133"/>
                </a:moveTo>
                <a:lnTo>
                  <a:pt x="4124133" y="2673482"/>
                </a:lnTo>
                <a:lnTo>
                  <a:pt x="4107964" y="2661119"/>
                </a:lnTo>
                <a:cubicBezTo>
                  <a:pt x="4021420" y="2685846"/>
                  <a:pt x="3960554" y="2681091"/>
                  <a:pt x="3870681" y="2698209"/>
                </a:cubicBezTo>
                <a:lnTo>
                  <a:pt x="3909198" y="2710573"/>
                </a:lnTo>
                <a:cubicBezTo>
                  <a:pt x="3890178" y="2708195"/>
                  <a:pt x="3822660" y="2715328"/>
                  <a:pt x="3800311" y="2702964"/>
                </a:cubicBezTo>
                <a:cubicBezTo>
                  <a:pt x="3710438" y="2735300"/>
                  <a:pt x="3598216" y="2692979"/>
                  <a:pt x="3515000" y="2710573"/>
                </a:cubicBezTo>
                <a:cubicBezTo>
                  <a:pt x="3517377" y="2715328"/>
                  <a:pt x="3520230" y="2718656"/>
                  <a:pt x="3523084" y="2721985"/>
                </a:cubicBezTo>
                <a:cubicBezTo>
                  <a:pt x="3513574" y="2732446"/>
                  <a:pt x="3501685" y="2731020"/>
                  <a:pt x="3492651" y="2740530"/>
                </a:cubicBezTo>
                <a:cubicBezTo>
                  <a:pt x="3483139" y="2732922"/>
                  <a:pt x="3476482" y="2720558"/>
                  <a:pt x="3460790" y="2720558"/>
                </a:cubicBezTo>
                <a:lnTo>
                  <a:pt x="3460790" y="2745285"/>
                </a:lnTo>
                <a:lnTo>
                  <a:pt x="3454610" y="2728167"/>
                </a:lnTo>
                <a:cubicBezTo>
                  <a:pt x="3428931" y="2738153"/>
                  <a:pt x="3409910" y="2703440"/>
                  <a:pt x="3393742" y="2732922"/>
                </a:cubicBezTo>
                <a:lnTo>
                  <a:pt x="3432260" y="2745285"/>
                </a:lnTo>
                <a:cubicBezTo>
                  <a:pt x="3301016" y="2745285"/>
                  <a:pt x="3105580" y="2752894"/>
                  <a:pt x="2977189" y="2715803"/>
                </a:cubicBezTo>
                <a:lnTo>
                  <a:pt x="3031873" y="2711048"/>
                </a:lnTo>
                <a:cubicBezTo>
                  <a:pt x="3108907" y="2748139"/>
                  <a:pt x="3214473" y="2713426"/>
                  <a:pt x="3294835" y="2715803"/>
                </a:cubicBezTo>
                <a:lnTo>
                  <a:pt x="3256318" y="2698685"/>
                </a:lnTo>
                <a:cubicBezTo>
                  <a:pt x="3544006" y="2695356"/>
                  <a:pt x="3835493" y="2688223"/>
                  <a:pt x="4124133" y="2651133"/>
                </a:cubicBezTo>
                <a:close/>
                <a:moveTo>
                  <a:pt x="1378025" y="2643525"/>
                </a:moveTo>
                <a:lnTo>
                  <a:pt x="1416065" y="2643525"/>
                </a:lnTo>
                <a:lnTo>
                  <a:pt x="1422724" y="2661119"/>
                </a:lnTo>
                <a:close/>
                <a:moveTo>
                  <a:pt x="4370926" y="2579330"/>
                </a:moveTo>
                <a:lnTo>
                  <a:pt x="4383289" y="2591693"/>
                </a:lnTo>
                <a:lnTo>
                  <a:pt x="4322423" y="2596448"/>
                </a:lnTo>
                <a:close/>
                <a:moveTo>
                  <a:pt x="4293891" y="2512282"/>
                </a:moveTo>
                <a:lnTo>
                  <a:pt x="4261556" y="2524645"/>
                </a:lnTo>
                <a:lnTo>
                  <a:pt x="4261556" y="2519890"/>
                </a:lnTo>
                <a:close/>
                <a:moveTo>
                  <a:pt x="4332409" y="2507527"/>
                </a:moveTo>
                <a:lnTo>
                  <a:pt x="4354758" y="2507527"/>
                </a:lnTo>
                <a:lnTo>
                  <a:pt x="4322423" y="2512282"/>
                </a:lnTo>
                <a:close/>
                <a:moveTo>
                  <a:pt x="1230162" y="2502772"/>
                </a:moveTo>
                <a:cubicBezTo>
                  <a:pt x="1230162" y="2509904"/>
                  <a:pt x="1243000" y="2512282"/>
                  <a:pt x="1246329" y="2519890"/>
                </a:cubicBezTo>
                <a:cubicBezTo>
                  <a:pt x="1252986" y="2512282"/>
                  <a:pt x="1272007" y="2509904"/>
                  <a:pt x="1255839" y="2502772"/>
                </a:cubicBezTo>
                <a:close/>
                <a:moveTo>
                  <a:pt x="5268228" y="2477569"/>
                </a:moveTo>
                <a:lnTo>
                  <a:pt x="5262046" y="2494688"/>
                </a:lnTo>
                <a:cubicBezTo>
                  <a:pt x="5220200" y="2489933"/>
                  <a:pt x="5201180" y="2546519"/>
                  <a:pt x="5153152" y="2519415"/>
                </a:cubicBezTo>
                <a:cubicBezTo>
                  <a:pt x="5095615" y="2536533"/>
                  <a:pt x="5024762" y="2554127"/>
                  <a:pt x="4976735" y="2571246"/>
                </a:cubicBezTo>
                <a:cubicBezTo>
                  <a:pt x="4884010" y="2588365"/>
                  <a:pt x="4781297" y="2608336"/>
                  <a:pt x="4685242" y="2630686"/>
                </a:cubicBezTo>
                <a:cubicBezTo>
                  <a:pt x="4653383" y="2628308"/>
                  <a:pt x="4630559" y="2657790"/>
                  <a:pt x="4640544" y="2672531"/>
                </a:cubicBezTo>
                <a:cubicBezTo>
                  <a:pt x="4541162" y="2652559"/>
                  <a:pt x="4480295" y="2684895"/>
                  <a:pt x="4384240" y="2689650"/>
                </a:cubicBezTo>
                <a:lnTo>
                  <a:pt x="4384240" y="2680615"/>
                </a:lnTo>
                <a:lnTo>
                  <a:pt x="4408967" y="2680615"/>
                </a:lnTo>
                <a:cubicBezTo>
                  <a:pt x="4437974" y="2682993"/>
                  <a:pt x="4463176" y="2660643"/>
                  <a:pt x="4447484" y="2655888"/>
                </a:cubicBezTo>
                <a:cubicBezTo>
                  <a:pt x="4479344" y="2660643"/>
                  <a:pt x="4527846" y="2665874"/>
                  <a:pt x="4546867" y="2643525"/>
                </a:cubicBezTo>
                <a:cubicBezTo>
                  <a:pt x="4690949" y="2635916"/>
                  <a:pt x="4832178" y="2566966"/>
                  <a:pt x="4976259" y="2561736"/>
                </a:cubicBezTo>
                <a:lnTo>
                  <a:pt x="4970077" y="2554127"/>
                </a:lnTo>
                <a:cubicBezTo>
                  <a:pt x="5062803" y="2529400"/>
                  <a:pt x="5159333" y="2482324"/>
                  <a:pt x="5268228" y="2477569"/>
                </a:cubicBezTo>
                <a:close/>
                <a:moveTo>
                  <a:pt x="8143205" y="2440479"/>
                </a:moveTo>
                <a:cubicBezTo>
                  <a:pt x="8088521" y="2447612"/>
                  <a:pt x="8030032" y="2460451"/>
                  <a:pt x="7985333" y="2453318"/>
                </a:cubicBezTo>
                <a:close/>
                <a:moveTo>
                  <a:pt x="5613928" y="2423360"/>
                </a:moveTo>
                <a:cubicBezTo>
                  <a:pt x="5597761" y="2450464"/>
                  <a:pt x="5498377" y="2472814"/>
                  <a:pt x="5453679" y="2472814"/>
                </a:cubicBezTo>
                <a:close/>
                <a:moveTo>
                  <a:pt x="5200703" y="2406241"/>
                </a:moveTo>
                <a:lnTo>
                  <a:pt x="5162186" y="2413374"/>
                </a:lnTo>
                <a:lnTo>
                  <a:pt x="5152676" y="2413374"/>
                </a:lnTo>
                <a:close/>
                <a:moveTo>
                  <a:pt x="4454143" y="2383892"/>
                </a:moveTo>
                <a:cubicBezTo>
                  <a:pt x="4319571" y="2391025"/>
                  <a:pt x="4181673" y="2408619"/>
                  <a:pt x="4063268" y="2435724"/>
                </a:cubicBezTo>
                <a:cubicBezTo>
                  <a:pt x="4200692" y="2433346"/>
                  <a:pt x="4332411" y="2398633"/>
                  <a:pt x="4454143" y="2383892"/>
                </a:cubicBezTo>
                <a:close/>
                <a:moveTo>
                  <a:pt x="4652909" y="2346326"/>
                </a:moveTo>
                <a:lnTo>
                  <a:pt x="4493613" y="2380088"/>
                </a:lnTo>
                <a:cubicBezTo>
                  <a:pt x="4537836" y="2374382"/>
                  <a:pt x="4621999" y="2381039"/>
                  <a:pt x="4652909" y="2346326"/>
                </a:cubicBezTo>
                <a:close/>
                <a:moveTo>
                  <a:pt x="6261582" y="2299726"/>
                </a:moveTo>
                <a:cubicBezTo>
                  <a:pt x="6068997" y="2309712"/>
                  <a:pt x="5876888" y="2391501"/>
                  <a:pt x="5729478" y="2413375"/>
                </a:cubicBezTo>
                <a:cubicBezTo>
                  <a:pt x="5883546" y="2331586"/>
                  <a:pt x="6081837" y="2312089"/>
                  <a:pt x="6261582" y="2299726"/>
                </a:cubicBezTo>
                <a:close/>
                <a:moveTo>
                  <a:pt x="999514" y="2294970"/>
                </a:moveTo>
                <a:cubicBezTo>
                  <a:pt x="1019010" y="2289740"/>
                  <a:pt x="1035178" y="2299726"/>
                  <a:pt x="1038031" y="2304956"/>
                </a:cubicBezTo>
                <a:cubicBezTo>
                  <a:pt x="1021863" y="2309711"/>
                  <a:pt x="1012353" y="2297348"/>
                  <a:pt x="999514" y="2294970"/>
                </a:cubicBezTo>
                <a:close/>
                <a:moveTo>
                  <a:pt x="916299" y="2257880"/>
                </a:moveTo>
                <a:lnTo>
                  <a:pt x="948634" y="2270244"/>
                </a:lnTo>
                <a:lnTo>
                  <a:pt x="932467" y="2270244"/>
                </a:lnTo>
                <a:close/>
                <a:moveTo>
                  <a:pt x="7075192" y="2240286"/>
                </a:moveTo>
                <a:lnTo>
                  <a:pt x="7100871" y="2240286"/>
                </a:lnTo>
                <a:lnTo>
                  <a:pt x="7068535" y="2245517"/>
                </a:lnTo>
                <a:close/>
                <a:moveTo>
                  <a:pt x="5668613" y="2223167"/>
                </a:moveTo>
                <a:lnTo>
                  <a:pt x="5690965" y="2223167"/>
                </a:lnTo>
                <a:lnTo>
                  <a:pt x="5652449" y="2235530"/>
                </a:lnTo>
                <a:close/>
                <a:moveTo>
                  <a:pt x="7123220" y="2186077"/>
                </a:moveTo>
                <a:lnTo>
                  <a:pt x="7084703" y="2193210"/>
                </a:lnTo>
                <a:lnTo>
                  <a:pt x="7062354" y="2193210"/>
                </a:lnTo>
                <a:close/>
                <a:moveTo>
                  <a:pt x="6892594" y="2181322"/>
                </a:moveTo>
                <a:lnTo>
                  <a:pt x="6892594" y="2186077"/>
                </a:lnTo>
                <a:lnTo>
                  <a:pt x="6815560" y="2193686"/>
                </a:lnTo>
                <a:cubicBezTo>
                  <a:pt x="6834580" y="2181322"/>
                  <a:pt x="6870244" y="2193686"/>
                  <a:pt x="6892594" y="2181322"/>
                </a:cubicBezTo>
                <a:close/>
                <a:moveTo>
                  <a:pt x="823574" y="2168958"/>
                </a:moveTo>
                <a:lnTo>
                  <a:pt x="855434" y="2168958"/>
                </a:lnTo>
                <a:cubicBezTo>
                  <a:pt x="849252" y="2190832"/>
                  <a:pt x="881112" y="2188454"/>
                  <a:pt x="893951" y="2198440"/>
                </a:cubicBezTo>
                <a:lnTo>
                  <a:pt x="884440" y="2206048"/>
                </a:lnTo>
                <a:close/>
                <a:moveTo>
                  <a:pt x="6959642" y="2168482"/>
                </a:moveTo>
                <a:lnTo>
                  <a:pt x="6959642" y="2180846"/>
                </a:lnTo>
                <a:lnTo>
                  <a:pt x="6908286" y="2180846"/>
                </a:lnTo>
                <a:cubicBezTo>
                  <a:pt x="6924453" y="2176091"/>
                  <a:pt x="6937293" y="2163727"/>
                  <a:pt x="6959642" y="2168482"/>
                </a:cubicBezTo>
                <a:close/>
                <a:moveTo>
                  <a:pt x="7315329" y="2156119"/>
                </a:moveTo>
                <a:cubicBezTo>
                  <a:pt x="7280141" y="2180846"/>
                  <a:pt x="7215946" y="2188454"/>
                  <a:pt x="7167919" y="2180846"/>
                </a:cubicBezTo>
                <a:close/>
                <a:moveTo>
                  <a:pt x="7062354" y="2156119"/>
                </a:moveTo>
                <a:cubicBezTo>
                  <a:pt x="7059025" y="2176091"/>
                  <a:pt x="7014326" y="2168482"/>
                  <a:pt x="7008145" y="2163727"/>
                </a:cubicBezTo>
                <a:close/>
                <a:moveTo>
                  <a:pt x="937327" y="2124742"/>
                </a:moveTo>
                <a:cubicBezTo>
                  <a:pt x="956987" y="2127974"/>
                  <a:pt x="970629" y="2145182"/>
                  <a:pt x="961000" y="2163727"/>
                </a:cubicBezTo>
                <a:cubicBezTo>
                  <a:pt x="941979" y="2156119"/>
                  <a:pt x="919154" y="2139000"/>
                  <a:pt x="916301" y="2126637"/>
                </a:cubicBezTo>
                <a:cubicBezTo>
                  <a:pt x="923552" y="2124141"/>
                  <a:pt x="930774" y="2123665"/>
                  <a:pt x="937327" y="2124742"/>
                </a:cubicBezTo>
                <a:close/>
                <a:moveTo>
                  <a:pt x="6512181" y="2003954"/>
                </a:moveTo>
                <a:cubicBezTo>
                  <a:pt x="6449888" y="2008709"/>
                  <a:pt x="6392350" y="2015366"/>
                  <a:pt x="6331960" y="2020121"/>
                </a:cubicBezTo>
                <a:cubicBezTo>
                  <a:pt x="6391875" y="2048177"/>
                  <a:pt x="6454644" y="2010611"/>
                  <a:pt x="6512181" y="2003954"/>
                </a:cubicBezTo>
                <a:close/>
                <a:moveTo>
                  <a:pt x="10573767" y="1994117"/>
                </a:moveTo>
                <a:cubicBezTo>
                  <a:pt x="10579250" y="1993314"/>
                  <a:pt x="10584630" y="1996583"/>
                  <a:pt x="10590217" y="2007758"/>
                </a:cubicBezTo>
                <a:cubicBezTo>
                  <a:pt x="10561211" y="2005380"/>
                  <a:pt x="10538861" y="2030107"/>
                  <a:pt x="10513183" y="2015366"/>
                </a:cubicBezTo>
                <a:lnTo>
                  <a:pt x="10513183" y="2007758"/>
                </a:lnTo>
                <a:cubicBezTo>
                  <a:pt x="10539931" y="2035576"/>
                  <a:pt x="10557317" y="1996524"/>
                  <a:pt x="10573767" y="1994117"/>
                </a:cubicBezTo>
                <a:close/>
                <a:moveTo>
                  <a:pt x="6706667" y="1931200"/>
                </a:moveTo>
                <a:cubicBezTo>
                  <a:pt x="6709996" y="1935955"/>
                  <a:pt x="6703814" y="1938808"/>
                  <a:pt x="6700486" y="1943563"/>
                </a:cubicBezTo>
                <a:lnTo>
                  <a:pt x="6745185" y="1931200"/>
                </a:lnTo>
                <a:close/>
                <a:moveTo>
                  <a:pt x="6898777" y="1918836"/>
                </a:moveTo>
                <a:lnTo>
                  <a:pt x="6777044" y="1926444"/>
                </a:lnTo>
                <a:lnTo>
                  <a:pt x="6767534" y="1931200"/>
                </a:lnTo>
                <a:close/>
                <a:moveTo>
                  <a:pt x="7772301" y="1895060"/>
                </a:moveTo>
                <a:lnTo>
                  <a:pt x="7745197" y="1901242"/>
                </a:lnTo>
                <a:cubicBezTo>
                  <a:pt x="7751378" y="1895060"/>
                  <a:pt x="7761840" y="1895060"/>
                  <a:pt x="7772301" y="1895060"/>
                </a:cubicBezTo>
                <a:close/>
                <a:moveTo>
                  <a:pt x="7799406" y="1888879"/>
                </a:moveTo>
                <a:cubicBezTo>
                  <a:pt x="7792749" y="1895061"/>
                  <a:pt x="7782287" y="1895061"/>
                  <a:pt x="7772301" y="1895061"/>
                </a:cubicBezTo>
                <a:close/>
                <a:moveTo>
                  <a:pt x="6985320" y="1888879"/>
                </a:moveTo>
                <a:cubicBezTo>
                  <a:pt x="6979139" y="1891256"/>
                  <a:pt x="6962971" y="1911228"/>
                  <a:pt x="6953461" y="1896487"/>
                </a:cubicBezTo>
                <a:cubicBezTo>
                  <a:pt x="6943951" y="1916458"/>
                  <a:pt x="6985320" y="1896487"/>
                  <a:pt x="6991502" y="1901242"/>
                </a:cubicBezTo>
                <a:close/>
                <a:moveTo>
                  <a:pt x="10138476" y="1866529"/>
                </a:moveTo>
                <a:cubicBezTo>
                  <a:pt x="9981556" y="1876515"/>
                  <a:pt x="9837474" y="1916458"/>
                  <a:pt x="9677224" y="1908850"/>
                </a:cubicBezTo>
                <a:cubicBezTo>
                  <a:pt x="9821306" y="1876515"/>
                  <a:pt x="9978227" y="1871760"/>
                  <a:pt x="10138476" y="1866529"/>
                </a:cubicBezTo>
                <a:close/>
                <a:moveTo>
                  <a:pt x="7584472" y="1795202"/>
                </a:moveTo>
                <a:cubicBezTo>
                  <a:pt x="7603492" y="1807565"/>
                  <a:pt x="7639156" y="1795202"/>
                  <a:pt x="7661506" y="1807565"/>
                </a:cubicBezTo>
                <a:cubicBezTo>
                  <a:pt x="7639156" y="1814698"/>
                  <a:pt x="7597311" y="1819929"/>
                  <a:pt x="7584472" y="1795202"/>
                </a:cubicBezTo>
                <a:close/>
                <a:moveTo>
                  <a:pt x="8126139" y="1777415"/>
                </a:moveTo>
                <a:cubicBezTo>
                  <a:pt x="8130010" y="1776598"/>
                  <a:pt x="8134171" y="1776420"/>
                  <a:pt x="8138926" y="1777608"/>
                </a:cubicBezTo>
                <a:lnTo>
                  <a:pt x="8138926" y="1789971"/>
                </a:lnTo>
                <a:cubicBezTo>
                  <a:pt x="8122758" y="1787594"/>
                  <a:pt x="8094227" y="1794727"/>
                  <a:pt x="8090898" y="1782363"/>
                </a:cubicBezTo>
                <a:cubicBezTo>
                  <a:pt x="8105520" y="1788069"/>
                  <a:pt x="8114525" y="1779867"/>
                  <a:pt x="8126139" y="1777415"/>
                </a:cubicBezTo>
                <a:close/>
                <a:moveTo>
                  <a:pt x="9713987" y="1769866"/>
                </a:moveTo>
                <a:cubicBezTo>
                  <a:pt x="9755149" y="1769138"/>
                  <a:pt x="9794795" y="1769167"/>
                  <a:pt x="9830816" y="1770475"/>
                </a:cubicBezTo>
                <a:cubicBezTo>
                  <a:pt x="9692915" y="1792825"/>
                  <a:pt x="9516974" y="1780461"/>
                  <a:pt x="9359578" y="1782839"/>
                </a:cubicBezTo>
                <a:cubicBezTo>
                  <a:pt x="9453374" y="1781056"/>
                  <a:pt x="9590501" y="1772050"/>
                  <a:pt x="9713987" y="1769866"/>
                </a:cubicBezTo>
                <a:close/>
                <a:moveTo>
                  <a:pt x="8337691" y="1765244"/>
                </a:moveTo>
                <a:lnTo>
                  <a:pt x="8420907" y="1765244"/>
                </a:lnTo>
                <a:lnTo>
                  <a:pt x="8331510" y="1770475"/>
                </a:lnTo>
                <a:close/>
                <a:moveTo>
                  <a:pt x="8574975" y="1748125"/>
                </a:moveTo>
                <a:lnTo>
                  <a:pt x="8584485" y="1752880"/>
                </a:lnTo>
                <a:lnTo>
                  <a:pt x="8552150" y="1752880"/>
                </a:lnTo>
                <a:close/>
                <a:moveTo>
                  <a:pt x="8661043" y="1711036"/>
                </a:moveTo>
                <a:cubicBezTo>
                  <a:pt x="8571170" y="1715791"/>
                  <a:pt x="8491283" y="1728154"/>
                  <a:pt x="8398557" y="1723399"/>
                </a:cubicBezTo>
                <a:cubicBezTo>
                  <a:pt x="8485102" y="1721021"/>
                  <a:pt x="8577827" y="1706280"/>
                  <a:pt x="8661043" y="1711036"/>
                </a:cubicBezTo>
                <a:close/>
                <a:moveTo>
                  <a:pt x="8677211" y="1693916"/>
                </a:moveTo>
                <a:lnTo>
                  <a:pt x="8760426" y="1711035"/>
                </a:lnTo>
                <a:lnTo>
                  <a:pt x="8738077" y="1711035"/>
                </a:lnTo>
                <a:cubicBezTo>
                  <a:pt x="8712399" y="1715790"/>
                  <a:pt x="8667701" y="1708657"/>
                  <a:pt x="8677211" y="1693916"/>
                </a:cubicBezTo>
                <a:close/>
                <a:moveTo>
                  <a:pt x="9090911" y="1681077"/>
                </a:moveTo>
                <a:lnTo>
                  <a:pt x="9090911" y="1688685"/>
                </a:lnTo>
                <a:lnTo>
                  <a:pt x="8953011" y="1693441"/>
                </a:lnTo>
                <a:cubicBezTo>
                  <a:pt x="8978689" y="1666336"/>
                  <a:pt x="9042884" y="1701049"/>
                  <a:pt x="9090911" y="1681077"/>
                </a:cubicBezTo>
                <a:close/>
                <a:moveTo>
                  <a:pt x="486929" y="1664434"/>
                </a:moveTo>
                <a:cubicBezTo>
                  <a:pt x="573473" y="1758111"/>
                  <a:pt x="740379" y="1775705"/>
                  <a:pt x="845944" y="1829914"/>
                </a:cubicBezTo>
                <a:lnTo>
                  <a:pt x="862111" y="1829914"/>
                </a:lnTo>
                <a:lnTo>
                  <a:pt x="862111" y="1807565"/>
                </a:lnTo>
                <a:cubicBezTo>
                  <a:pt x="737050" y="1762866"/>
                  <a:pt x="634339" y="1678700"/>
                  <a:pt x="486929" y="1664434"/>
                </a:cubicBezTo>
                <a:close/>
                <a:moveTo>
                  <a:pt x="9683406" y="1659204"/>
                </a:moveTo>
                <a:lnTo>
                  <a:pt x="9683406" y="1671568"/>
                </a:lnTo>
                <a:cubicBezTo>
                  <a:pt x="9628721" y="1679176"/>
                  <a:pt x="9590204" y="1673945"/>
                  <a:pt x="9535995" y="1688686"/>
                </a:cubicBezTo>
                <a:cubicBezTo>
                  <a:pt x="9535995" y="1715791"/>
                  <a:pt x="9571183" y="1678700"/>
                  <a:pt x="9574512" y="1701050"/>
                </a:cubicBezTo>
                <a:cubicBezTo>
                  <a:pt x="9312027" y="1693441"/>
                  <a:pt x="9049065" y="1733385"/>
                  <a:pt x="8815111" y="1735762"/>
                </a:cubicBezTo>
                <a:cubicBezTo>
                  <a:pt x="9093764" y="1706280"/>
                  <a:pt x="9398095" y="1693917"/>
                  <a:pt x="9683406" y="1659204"/>
                </a:cubicBezTo>
                <a:close/>
                <a:moveTo>
                  <a:pt x="9710748" y="1651714"/>
                </a:moveTo>
                <a:cubicBezTo>
                  <a:pt x="9715503" y="1651714"/>
                  <a:pt x="9720258" y="1654211"/>
                  <a:pt x="9721922" y="1659203"/>
                </a:cubicBezTo>
                <a:lnTo>
                  <a:pt x="9699573" y="1659203"/>
                </a:lnTo>
                <a:cubicBezTo>
                  <a:pt x="9701237" y="1654211"/>
                  <a:pt x="9705993" y="1651714"/>
                  <a:pt x="9710748" y="1651714"/>
                </a:cubicBezTo>
                <a:close/>
                <a:moveTo>
                  <a:pt x="9545506" y="1634477"/>
                </a:moveTo>
                <a:lnTo>
                  <a:pt x="9552163" y="1646841"/>
                </a:lnTo>
                <a:lnTo>
                  <a:pt x="9414263" y="1651596"/>
                </a:lnTo>
                <a:close/>
                <a:moveTo>
                  <a:pt x="9869333" y="1634001"/>
                </a:moveTo>
                <a:lnTo>
                  <a:pt x="9869333" y="1646364"/>
                </a:lnTo>
                <a:cubicBezTo>
                  <a:pt x="9856494" y="1643987"/>
                  <a:pt x="9830816" y="1651595"/>
                  <a:pt x="9830816" y="1641609"/>
                </a:cubicBezTo>
                <a:close/>
                <a:moveTo>
                  <a:pt x="9728105" y="1612128"/>
                </a:moveTo>
                <a:cubicBezTo>
                  <a:pt x="9721923" y="1614506"/>
                  <a:pt x="9699573" y="1641610"/>
                  <a:pt x="9683406" y="1622114"/>
                </a:cubicBezTo>
                <a:close/>
                <a:moveTo>
                  <a:pt x="11189369" y="1562674"/>
                </a:moveTo>
                <a:lnTo>
                  <a:pt x="11221705" y="1569807"/>
                </a:lnTo>
                <a:lnTo>
                  <a:pt x="11128503" y="1569807"/>
                </a:lnTo>
                <a:close/>
                <a:moveTo>
                  <a:pt x="10737627" y="1545080"/>
                </a:moveTo>
                <a:lnTo>
                  <a:pt x="10759977" y="1545080"/>
                </a:lnTo>
                <a:lnTo>
                  <a:pt x="10728117" y="1552688"/>
                </a:lnTo>
                <a:close/>
                <a:moveTo>
                  <a:pt x="608661" y="1545080"/>
                </a:moveTo>
                <a:lnTo>
                  <a:pt x="756071" y="1592156"/>
                </a:lnTo>
                <a:lnTo>
                  <a:pt x="624829" y="1545080"/>
                </a:lnTo>
                <a:close/>
                <a:moveTo>
                  <a:pt x="7767071" y="1540324"/>
                </a:moveTo>
                <a:cubicBezTo>
                  <a:pt x="7690512" y="1560296"/>
                  <a:pt x="7591129" y="1545079"/>
                  <a:pt x="7552612" y="1575037"/>
                </a:cubicBezTo>
                <a:cubicBezTo>
                  <a:pt x="7507914" y="1560296"/>
                  <a:pt x="7418041" y="1582645"/>
                  <a:pt x="7414712" y="1575037"/>
                </a:cubicBezTo>
                <a:cubicBezTo>
                  <a:pt x="7526934" y="1555065"/>
                  <a:pt x="7654848" y="1542702"/>
                  <a:pt x="7767071" y="1540324"/>
                </a:cubicBezTo>
                <a:close/>
                <a:moveTo>
                  <a:pt x="7574962" y="1532716"/>
                </a:moveTo>
                <a:cubicBezTo>
                  <a:pt x="7562123" y="1546981"/>
                  <a:pt x="7545004" y="1539849"/>
                  <a:pt x="7535494" y="1539373"/>
                </a:cubicBezTo>
                <a:close/>
                <a:moveTo>
                  <a:pt x="7821756" y="1527961"/>
                </a:moveTo>
                <a:lnTo>
                  <a:pt x="7831266" y="1532716"/>
                </a:lnTo>
                <a:lnTo>
                  <a:pt x="7792749" y="1532716"/>
                </a:lnTo>
                <a:close/>
                <a:moveTo>
                  <a:pt x="776667" y="1527426"/>
                </a:moveTo>
                <a:cubicBezTo>
                  <a:pt x="769505" y="1527515"/>
                  <a:pt x="762491" y="1529031"/>
                  <a:pt x="756071" y="1532716"/>
                </a:cubicBezTo>
                <a:cubicBezTo>
                  <a:pt x="775567" y="1545080"/>
                  <a:pt x="810755" y="1532716"/>
                  <a:pt x="833105" y="1545080"/>
                </a:cubicBezTo>
                <a:cubicBezTo>
                  <a:pt x="820979" y="1539731"/>
                  <a:pt x="798154" y="1527159"/>
                  <a:pt x="776667" y="1527426"/>
                </a:cubicBezTo>
                <a:close/>
                <a:moveTo>
                  <a:pt x="10523169" y="1523206"/>
                </a:moveTo>
                <a:lnTo>
                  <a:pt x="10561686" y="1523206"/>
                </a:lnTo>
                <a:cubicBezTo>
                  <a:pt x="10564539" y="1540325"/>
                  <a:pt x="10516512" y="1540325"/>
                  <a:pt x="10523169" y="1523206"/>
                </a:cubicBezTo>
                <a:close/>
                <a:moveTo>
                  <a:pt x="9452780" y="1503234"/>
                </a:moveTo>
                <a:lnTo>
                  <a:pt x="8574975" y="1557443"/>
                </a:lnTo>
                <a:lnTo>
                  <a:pt x="8584485" y="1569806"/>
                </a:lnTo>
                <a:cubicBezTo>
                  <a:pt x="8891670" y="1560296"/>
                  <a:pt x="9212168" y="1515597"/>
                  <a:pt x="9497479" y="1515597"/>
                </a:cubicBezTo>
                <a:close/>
                <a:moveTo>
                  <a:pt x="9869333" y="1480885"/>
                </a:moveTo>
                <a:cubicBezTo>
                  <a:pt x="9747601" y="1513220"/>
                  <a:pt x="9638707" y="1463766"/>
                  <a:pt x="9523157" y="1503234"/>
                </a:cubicBezTo>
                <a:cubicBezTo>
                  <a:pt x="9600190" y="1540324"/>
                  <a:pt x="9677224" y="1486115"/>
                  <a:pt x="9753782" y="1503234"/>
                </a:cubicBezTo>
                <a:cubicBezTo>
                  <a:pt x="9782789" y="1493248"/>
                  <a:pt x="9840327" y="1498003"/>
                  <a:pt x="9869333" y="1480885"/>
                </a:cubicBezTo>
                <a:close/>
                <a:moveTo>
                  <a:pt x="10522694" y="1468521"/>
                </a:moveTo>
                <a:lnTo>
                  <a:pt x="10490834" y="1473276"/>
                </a:lnTo>
                <a:lnTo>
                  <a:pt x="10513184" y="1473276"/>
                </a:lnTo>
                <a:close/>
                <a:moveTo>
                  <a:pt x="10836952" y="1438446"/>
                </a:moveTo>
                <a:cubicBezTo>
                  <a:pt x="10849018" y="1438446"/>
                  <a:pt x="10861025" y="1440229"/>
                  <a:pt x="10868871" y="1443795"/>
                </a:cubicBezTo>
                <a:lnTo>
                  <a:pt x="10804676" y="1443795"/>
                </a:lnTo>
                <a:cubicBezTo>
                  <a:pt x="10812759" y="1440229"/>
                  <a:pt x="10824885" y="1438446"/>
                  <a:pt x="10836952" y="1438446"/>
                </a:cubicBezTo>
                <a:close/>
                <a:moveTo>
                  <a:pt x="7590655" y="1426200"/>
                </a:moveTo>
                <a:lnTo>
                  <a:pt x="7584473" y="1433808"/>
                </a:lnTo>
                <a:lnTo>
                  <a:pt x="7613004" y="1426200"/>
                </a:lnTo>
                <a:close/>
                <a:moveTo>
                  <a:pt x="8943575" y="1416437"/>
                </a:moveTo>
                <a:cubicBezTo>
                  <a:pt x="8941628" y="1416958"/>
                  <a:pt x="8939578" y="1418473"/>
                  <a:pt x="8937319" y="1421445"/>
                </a:cubicBezTo>
                <a:cubicBezTo>
                  <a:pt x="8937319" y="1428102"/>
                  <a:pt x="8949207" y="1427151"/>
                  <a:pt x="8961095" y="1426200"/>
                </a:cubicBezTo>
                <a:cubicBezTo>
                  <a:pt x="8954319" y="1422277"/>
                  <a:pt x="8949415" y="1414877"/>
                  <a:pt x="8943575" y="1416437"/>
                </a:cubicBezTo>
                <a:close/>
                <a:moveTo>
                  <a:pt x="9754258" y="1404326"/>
                </a:moveTo>
                <a:lnTo>
                  <a:pt x="9754258" y="1409081"/>
                </a:lnTo>
                <a:lnTo>
                  <a:pt x="9715741" y="1409081"/>
                </a:lnTo>
                <a:close/>
                <a:moveTo>
                  <a:pt x="8844118" y="1391963"/>
                </a:moveTo>
                <a:cubicBezTo>
                  <a:pt x="8846971" y="1439039"/>
                  <a:pt x="8779923" y="1401949"/>
                  <a:pt x="8744734" y="1409082"/>
                </a:cubicBezTo>
                <a:lnTo>
                  <a:pt x="8744734" y="1396718"/>
                </a:lnTo>
                <a:close/>
                <a:moveTo>
                  <a:pt x="9259422" y="1385068"/>
                </a:moveTo>
                <a:cubicBezTo>
                  <a:pt x="9280642" y="1385663"/>
                  <a:pt x="9302278" y="1389348"/>
                  <a:pt x="9321536" y="1396718"/>
                </a:cubicBezTo>
                <a:cubicBezTo>
                  <a:pt x="9286348" y="1386733"/>
                  <a:pt x="9234993" y="1416690"/>
                  <a:pt x="9199804" y="1391963"/>
                </a:cubicBezTo>
                <a:cubicBezTo>
                  <a:pt x="9217399" y="1386970"/>
                  <a:pt x="9238203" y="1384474"/>
                  <a:pt x="9259422" y="1385068"/>
                </a:cubicBezTo>
                <a:close/>
                <a:moveTo>
                  <a:pt x="7921138" y="1379599"/>
                </a:moveTo>
                <a:lnTo>
                  <a:pt x="7952998" y="1396718"/>
                </a:lnTo>
                <a:lnTo>
                  <a:pt x="7946816" y="1396718"/>
                </a:lnTo>
                <a:close/>
                <a:moveTo>
                  <a:pt x="10006758" y="1374845"/>
                </a:moveTo>
                <a:cubicBezTo>
                  <a:pt x="9997723" y="1374369"/>
                  <a:pt x="9933528" y="1421445"/>
                  <a:pt x="9914032" y="1379600"/>
                </a:cubicBezTo>
                <a:close/>
                <a:moveTo>
                  <a:pt x="10145133" y="1367236"/>
                </a:moveTo>
                <a:lnTo>
                  <a:pt x="10222167" y="1367236"/>
                </a:lnTo>
                <a:cubicBezTo>
                  <a:pt x="10208852" y="1391963"/>
                  <a:pt x="10160824" y="1371991"/>
                  <a:pt x="10145133" y="1367236"/>
                </a:cubicBezTo>
                <a:close/>
                <a:moveTo>
                  <a:pt x="9292530" y="1354873"/>
                </a:moveTo>
                <a:lnTo>
                  <a:pt x="9343886" y="1354873"/>
                </a:lnTo>
                <a:lnTo>
                  <a:pt x="9369564" y="1362006"/>
                </a:lnTo>
                <a:close/>
                <a:moveTo>
                  <a:pt x="8337691" y="1349642"/>
                </a:moveTo>
                <a:cubicBezTo>
                  <a:pt x="8228798" y="1374369"/>
                  <a:pt x="8167932" y="1379124"/>
                  <a:pt x="8052381" y="1366761"/>
                </a:cubicBezTo>
                <a:close/>
                <a:moveTo>
                  <a:pt x="10206000" y="1337278"/>
                </a:moveTo>
                <a:lnTo>
                  <a:pt x="10215510" y="1344886"/>
                </a:lnTo>
                <a:lnTo>
                  <a:pt x="10122308" y="1344886"/>
                </a:lnTo>
                <a:close/>
                <a:moveTo>
                  <a:pt x="8885963" y="1324439"/>
                </a:moveTo>
                <a:lnTo>
                  <a:pt x="8844118" y="1332523"/>
                </a:lnTo>
                <a:cubicBezTo>
                  <a:pt x="8856481" y="1326341"/>
                  <a:pt x="8871698" y="1325865"/>
                  <a:pt x="8885963" y="1324439"/>
                </a:cubicBezTo>
                <a:close/>
                <a:moveTo>
                  <a:pt x="10391926" y="1315405"/>
                </a:moveTo>
                <a:lnTo>
                  <a:pt x="10408094" y="1337754"/>
                </a:lnTo>
                <a:cubicBezTo>
                  <a:pt x="10398583" y="1337754"/>
                  <a:pt x="10389073" y="1340132"/>
                  <a:pt x="10382416" y="1332999"/>
                </a:cubicBezTo>
                <a:cubicBezTo>
                  <a:pt x="10376235" y="1337754"/>
                  <a:pt x="10363395" y="1345363"/>
                  <a:pt x="10369577" y="1355348"/>
                </a:cubicBezTo>
                <a:lnTo>
                  <a:pt x="10292543" y="1355348"/>
                </a:lnTo>
                <a:lnTo>
                  <a:pt x="10292543" y="1354873"/>
                </a:lnTo>
                <a:cubicBezTo>
                  <a:pt x="10311564" y="1352495"/>
                  <a:pt x="10347228" y="1342509"/>
                  <a:pt x="10343899" y="1320160"/>
                </a:cubicBezTo>
                <a:cubicBezTo>
                  <a:pt x="10360066" y="1320160"/>
                  <a:pt x="10379088" y="1322538"/>
                  <a:pt x="10391926" y="1315405"/>
                </a:cubicBezTo>
                <a:close/>
                <a:moveTo>
                  <a:pt x="9843654" y="1137086"/>
                </a:moveTo>
                <a:lnTo>
                  <a:pt x="9882172" y="1137086"/>
                </a:lnTo>
                <a:lnTo>
                  <a:pt x="9837473" y="1141841"/>
                </a:lnTo>
                <a:close/>
                <a:moveTo>
                  <a:pt x="3987186" y="1102848"/>
                </a:moveTo>
                <a:cubicBezTo>
                  <a:pt x="3857845" y="1129953"/>
                  <a:pt x="3726632" y="1152778"/>
                  <a:pt x="3592060" y="1171798"/>
                </a:cubicBezTo>
                <a:cubicBezTo>
                  <a:pt x="3732338" y="1164666"/>
                  <a:pt x="3861173" y="1132806"/>
                  <a:pt x="3987186" y="1102848"/>
                </a:cubicBezTo>
                <a:close/>
                <a:moveTo>
                  <a:pt x="823594" y="1070513"/>
                </a:moveTo>
                <a:cubicBezTo>
                  <a:pt x="807427" y="1092862"/>
                  <a:pt x="785077" y="1053394"/>
                  <a:pt x="768910" y="1082877"/>
                </a:cubicBezTo>
                <a:cubicBezTo>
                  <a:pt x="794588" y="1107604"/>
                  <a:pt x="845944" y="1080499"/>
                  <a:pt x="871621" y="1107604"/>
                </a:cubicBezTo>
                <a:cubicBezTo>
                  <a:pt x="884460" y="1077646"/>
                  <a:pt x="836433" y="1092387"/>
                  <a:pt x="823594" y="1070513"/>
                </a:cubicBezTo>
                <a:close/>
                <a:moveTo>
                  <a:pt x="3163720" y="1064153"/>
                </a:moveTo>
                <a:cubicBezTo>
                  <a:pt x="3173587" y="1063261"/>
                  <a:pt x="3183097" y="1064569"/>
                  <a:pt x="3191655" y="1070037"/>
                </a:cubicBezTo>
                <a:cubicBezTo>
                  <a:pt x="3172634" y="1071939"/>
                  <a:pt x="3152189" y="1068611"/>
                  <a:pt x="3133643" y="1071464"/>
                </a:cubicBezTo>
                <a:cubicBezTo>
                  <a:pt x="3143629" y="1068135"/>
                  <a:pt x="3153853" y="1065044"/>
                  <a:pt x="3163720" y="1064153"/>
                </a:cubicBezTo>
                <a:close/>
                <a:moveTo>
                  <a:pt x="3268215" y="1058150"/>
                </a:moveTo>
                <a:lnTo>
                  <a:pt x="3268215" y="1065283"/>
                </a:lnTo>
                <a:lnTo>
                  <a:pt x="3229697" y="1065283"/>
                </a:lnTo>
                <a:close/>
                <a:moveTo>
                  <a:pt x="2999088" y="1035801"/>
                </a:moveTo>
                <a:cubicBezTo>
                  <a:pt x="3004792" y="1034850"/>
                  <a:pt x="3010497" y="1035801"/>
                  <a:pt x="3015730" y="1035801"/>
                </a:cubicBezTo>
                <a:cubicBezTo>
                  <a:pt x="3010023" y="1037703"/>
                  <a:pt x="3004318" y="1040080"/>
                  <a:pt x="2999088" y="1041031"/>
                </a:cubicBezTo>
                <a:close/>
                <a:moveTo>
                  <a:pt x="3563036" y="1023437"/>
                </a:moveTo>
                <a:lnTo>
                  <a:pt x="3563036" y="1035800"/>
                </a:lnTo>
                <a:lnTo>
                  <a:pt x="3486478" y="1035800"/>
                </a:lnTo>
                <a:close/>
                <a:moveTo>
                  <a:pt x="1640534" y="1011073"/>
                </a:moveTo>
                <a:cubicBezTo>
                  <a:pt x="1704729" y="1018206"/>
                  <a:pt x="1781759" y="1018206"/>
                  <a:pt x="1832643" y="1035800"/>
                </a:cubicBezTo>
                <a:cubicBezTo>
                  <a:pt x="1858322" y="1011073"/>
                  <a:pt x="1903499" y="1052919"/>
                  <a:pt x="1948200" y="1048164"/>
                </a:cubicBezTo>
                <a:cubicBezTo>
                  <a:pt x="1944872" y="1040555"/>
                  <a:pt x="1951054" y="1038178"/>
                  <a:pt x="1954380" y="1035800"/>
                </a:cubicBezTo>
                <a:cubicBezTo>
                  <a:pt x="1854993" y="1018682"/>
                  <a:pt x="1743239" y="1018682"/>
                  <a:pt x="1640534" y="1011073"/>
                </a:cubicBezTo>
                <a:close/>
                <a:moveTo>
                  <a:pt x="1993371" y="1005843"/>
                </a:moveTo>
                <a:cubicBezTo>
                  <a:pt x="2001930" y="1013926"/>
                  <a:pt x="2013341" y="1015353"/>
                  <a:pt x="2024278" y="1014878"/>
                </a:cubicBezTo>
                <a:cubicBezTo>
                  <a:pt x="2037117" y="1017731"/>
                  <a:pt x="2050905" y="1018682"/>
                  <a:pt x="2063745" y="1011073"/>
                </a:cubicBezTo>
                <a:cubicBezTo>
                  <a:pt x="2057565" y="1007745"/>
                  <a:pt x="2041397" y="1013926"/>
                  <a:pt x="2024278" y="1014878"/>
                </a:cubicBezTo>
                <a:cubicBezTo>
                  <a:pt x="2012390" y="1012024"/>
                  <a:pt x="2001455" y="1007269"/>
                  <a:pt x="1993371" y="1005843"/>
                </a:cubicBezTo>
                <a:close/>
                <a:moveTo>
                  <a:pt x="1514520" y="993004"/>
                </a:moveTo>
                <a:cubicBezTo>
                  <a:pt x="1518326" y="993955"/>
                  <a:pt x="1521178" y="996332"/>
                  <a:pt x="1525457" y="998234"/>
                </a:cubicBezTo>
                <a:cubicBezTo>
                  <a:pt x="1509289" y="1010598"/>
                  <a:pt x="1489794" y="1003465"/>
                  <a:pt x="1470773" y="1005843"/>
                </a:cubicBezTo>
                <a:cubicBezTo>
                  <a:pt x="1509289" y="1020584"/>
                  <a:pt x="1566828" y="1025814"/>
                  <a:pt x="1614856" y="1028192"/>
                </a:cubicBezTo>
                <a:cubicBezTo>
                  <a:pt x="1612003" y="1025814"/>
                  <a:pt x="1605345" y="1022961"/>
                  <a:pt x="1608673" y="1018206"/>
                </a:cubicBezTo>
                <a:lnTo>
                  <a:pt x="1614856" y="1010598"/>
                </a:lnTo>
                <a:cubicBezTo>
                  <a:pt x="1602492" y="1001087"/>
                  <a:pt x="1563500" y="989200"/>
                  <a:pt x="1514520" y="993004"/>
                </a:cubicBezTo>
                <a:close/>
                <a:moveTo>
                  <a:pt x="4469836" y="968752"/>
                </a:moveTo>
                <a:cubicBezTo>
                  <a:pt x="4450813" y="961620"/>
                  <a:pt x="4373781" y="991102"/>
                  <a:pt x="4322424" y="993479"/>
                </a:cubicBezTo>
                <a:cubicBezTo>
                  <a:pt x="4377109" y="995857"/>
                  <a:pt x="4412296" y="981116"/>
                  <a:pt x="4469836" y="968752"/>
                </a:cubicBezTo>
                <a:close/>
                <a:moveTo>
                  <a:pt x="10491310" y="946879"/>
                </a:moveTo>
                <a:cubicBezTo>
                  <a:pt x="10465632" y="944025"/>
                  <a:pt x="10443283" y="956389"/>
                  <a:pt x="10414276" y="951634"/>
                </a:cubicBezTo>
                <a:cubicBezTo>
                  <a:pt x="10439478" y="966375"/>
                  <a:pt x="10465157" y="949256"/>
                  <a:pt x="10491310" y="946879"/>
                </a:cubicBezTo>
                <a:close/>
                <a:moveTo>
                  <a:pt x="1124596" y="934040"/>
                </a:moveTo>
                <a:cubicBezTo>
                  <a:pt x="1185462" y="954011"/>
                  <a:pt x="1243000" y="939270"/>
                  <a:pt x="1293880" y="968277"/>
                </a:cubicBezTo>
                <a:cubicBezTo>
                  <a:pt x="1287223" y="975885"/>
                  <a:pt x="1277712" y="975885"/>
                  <a:pt x="1268202" y="975885"/>
                </a:cubicBezTo>
                <a:cubicBezTo>
                  <a:pt x="1291027" y="993479"/>
                  <a:pt x="1322887" y="990626"/>
                  <a:pt x="1345237" y="998234"/>
                </a:cubicBezTo>
                <a:cubicBezTo>
                  <a:pt x="1368062" y="990626"/>
                  <a:pt x="1412759" y="993004"/>
                  <a:pt x="1438438" y="975885"/>
                </a:cubicBezTo>
                <a:cubicBezTo>
                  <a:pt x="1345712" y="944025"/>
                  <a:pt x="1223980" y="938795"/>
                  <a:pt x="1124596" y="934040"/>
                </a:cubicBezTo>
                <a:close/>
                <a:moveTo>
                  <a:pt x="822205" y="931685"/>
                </a:moveTo>
                <a:cubicBezTo>
                  <a:pt x="814084" y="930058"/>
                  <a:pt x="805049" y="930355"/>
                  <a:pt x="794588" y="934040"/>
                </a:cubicBezTo>
                <a:cubicBezTo>
                  <a:pt x="807427" y="929284"/>
                  <a:pt x="817412" y="938795"/>
                  <a:pt x="823594" y="946403"/>
                </a:cubicBezTo>
                <a:cubicBezTo>
                  <a:pt x="817412" y="948781"/>
                  <a:pt x="814084" y="958766"/>
                  <a:pt x="801245" y="958766"/>
                </a:cubicBezTo>
                <a:lnTo>
                  <a:pt x="884460" y="958766"/>
                </a:lnTo>
                <a:cubicBezTo>
                  <a:pt x="862706" y="958766"/>
                  <a:pt x="846568" y="936566"/>
                  <a:pt x="822205" y="931685"/>
                </a:cubicBezTo>
                <a:close/>
                <a:moveTo>
                  <a:pt x="10933125" y="926907"/>
                </a:moveTo>
                <a:cubicBezTo>
                  <a:pt x="10941149" y="926907"/>
                  <a:pt x="10949233" y="929285"/>
                  <a:pt x="10952562" y="934040"/>
                </a:cubicBezTo>
                <a:lnTo>
                  <a:pt x="10914045" y="934040"/>
                </a:lnTo>
                <a:cubicBezTo>
                  <a:pt x="10917136" y="929285"/>
                  <a:pt x="10925100" y="926907"/>
                  <a:pt x="10933125" y="926907"/>
                </a:cubicBezTo>
                <a:close/>
                <a:moveTo>
                  <a:pt x="11036253" y="905509"/>
                </a:moveTo>
                <a:cubicBezTo>
                  <a:pt x="11029834" y="904320"/>
                  <a:pt x="11021037" y="905509"/>
                  <a:pt x="11012656" y="905806"/>
                </a:cubicBezTo>
                <a:lnTo>
                  <a:pt x="11011594" y="905552"/>
                </a:lnTo>
                <a:close/>
                <a:moveTo>
                  <a:pt x="1017129" y="871866"/>
                </a:moveTo>
                <a:cubicBezTo>
                  <a:pt x="983487" y="872222"/>
                  <a:pt x="948180" y="878404"/>
                  <a:pt x="922502" y="886963"/>
                </a:cubicBezTo>
                <a:lnTo>
                  <a:pt x="921347" y="889271"/>
                </a:lnTo>
                <a:lnTo>
                  <a:pt x="920600" y="889341"/>
                </a:lnTo>
                <a:lnTo>
                  <a:pt x="917830" y="890105"/>
                </a:lnTo>
                <a:lnTo>
                  <a:pt x="902829" y="891439"/>
                </a:lnTo>
                <a:lnTo>
                  <a:pt x="899201" y="891243"/>
                </a:lnTo>
                <a:cubicBezTo>
                  <a:pt x="897775" y="891719"/>
                  <a:pt x="895873" y="892194"/>
                  <a:pt x="893971" y="892194"/>
                </a:cubicBezTo>
                <a:cubicBezTo>
                  <a:pt x="895873" y="891719"/>
                  <a:pt x="897775" y="891719"/>
                  <a:pt x="899677" y="891719"/>
                </a:cubicBezTo>
                <a:lnTo>
                  <a:pt x="902829" y="891439"/>
                </a:lnTo>
                <a:lnTo>
                  <a:pt x="911327" y="891897"/>
                </a:lnTo>
                <a:lnTo>
                  <a:pt x="917830" y="890105"/>
                </a:lnTo>
                <a:lnTo>
                  <a:pt x="921075" y="889816"/>
                </a:lnTo>
                <a:lnTo>
                  <a:pt x="921347" y="889271"/>
                </a:lnTo>
                <a:lnTo>
                  <a:pt x="1011007" y="880901"/>
                </a:lnTo>
                <a:cubicBezTo>
                  <a:pt x="1040192" y="879831"/>
                  <a:pt x="1069437" y="881971"/>
                  <a:pt x="1101772" y="891719"/>
                </a:cubicBezTo>
                <a:cubicBezTo>
                  <a:pt x="1082751" y="876978"/>
                  <a:pt x="1050772" y="871509"/>
                  <a:pt x="1017129" y="871866"/>
                </a:cubicBezTo>
                <a:close/>
                <a:moveTo>
                  <a:pt x="4630084" y="862712"/>
                </a:moveTo>
                <a:lnTo>
                  <a:pt x="4629521" y="863308"/>
                </a:lnTo>
                <a:lnTo>
                  <a:pt x="4628640" y="863376"/>
                </a:lnTo>
                <a:close/>
                <a:moveTo>
                  <a:pt x="679499" y="815636"/>
                </a:moveTo>
                <a:lnTo>
                  <a:pt x="708030" y="815636"/>
                </a:lnTo>
                <a:lnTo>
                  <a:pt x="669513" y="820391"/>
                </a:lnTo>
                <a:close/>
                <a:moveTo>
                  <a:pt x="3515026" y="815160"/>
                </a:moveTo>
                <a:lnTo>
                  <a:pt x="3447978" y="820391"/>
                </a:lnTo>
                <a:lnTo>
                  <a:pt x="3393292" y="840363"/>
                </a:lnTo>
                <a:close/>
                <a:moveTo>
                  <a:pt x="3662437" y="790909"/>
                </a:moveTo>
                <a:cubicBezTo>
                  <a:pt x="3640088" y="793286"/>
                  <a:pt x="3592060" y="786154"/>
                  <a:pt x="3569711" y="803272"/>
                </a:cubicBezTo>
                <a:close/>
                <a:moveTo>
                  <a:pt x="1262496" y="790909"/>
                </a:moveTo>
                <a:lnTo>
                  <a:pt x="1256315" y="798517"/>
                </a:lnTo>
                <a:lnTo>
                  <a:pt x="1278663" y="803272"/>
                </a:lnTo>
                <a:close/>
                <a:moveTo>
                  <a:pt x="473126" y="754190"/>
                </a:moveTo>
                <a:cubicBezTo>
                  <a:pt x="490066" y="755751"/>
                  <a:pt x="503797" y="777238"/>
                  <a:pt x="515922" y="773315"/>
                </a:cubicBezTo>
                <a:cubicBezTo>
                  <a:pt x="490244" y="783301"/>
                  <a:pt x="467895" y="750965"/>
                  <a:pt x="455056" y="760951"/>
                </a:cubicBezTo>
                <a:cubicBezTo>
                  <a:pt x="461475" y="755364"/>
                  <a:pt x="467479" y="753670"/>
                  <a:pt x="473126" y="754190"/>
                </a:cubicBezTo>
                <a:close/>
                <a:moveTo>
                  <a:pt x="10700597" y="738602"/>
                </a:moveTo>
                <a:cubicBezTo>
                  <a:pt x="10706601" y="738245"/>
                  <a:pt x="10712188" y="738840"/>
                  <a:pt x="10715279" y="743832"/>
                </a:cubicBezTo>
                <a:lnTo>
                  <a:pt x="10683419" y="743832"/>
                </a:lnTo>
                <a:lnTo>
                  <a:pt x="10683419" y="739077"/>
                </a:lnTo>
                <a:cubicBezTo>
                  <a:pt x="10688174" y="740266"/>
                  <a:pt x="10694594" y="738959"/>
                  <a:pt x="10700597" y="738602"/>
                </a:cubicBezTo>
                <a:close/>
                <a:moveTo>
                  <a:pt x="2806978" y="713875"/>
                </a:moveTo>
                <a:cubicBezTo>
                  <a:pt x="2825523" y="726239"/>
                  <a:pt x="2859287" y="720057"/>
                  <a:pt x="2868324" y="722910"/>
                </a:cubicBezTo>
                <a:cubicBezTo>
                  <a:pt x="2854533" y="706267"/>
                  <a:pt x="2827902" y="718630"/>
                  <a:pt x="2806978" y="713875"/>
                </a:cubicBezTo>
                <a:close/>
                <a:moveTo>
                  <a:pt x="1461264" y="701987"/>
                </a:moveTo>
                <a:cubicBezTo>
                  <a:pt x="1631024" y="751441"/>
                  <a:pt x="1842627" y="756196"/>
                  <a:pt x="2038067" y="768560"/>
                </a:cubicBezTo>
                <a:cubicBezTo>
                  <a:pt x="1845482" y="746210"/>
                  <a:pt x="1653373" y="689148"/>
                  <a:pt x="1461264" y="701987"/>
                </a:cubicBezTo>
                <a:close/>
                <a:moveTo>
                  <a:pt x="5591580" y="701512"/>
                </a:moveTo>
                <a:lnTo>
                  <a:pt x="5601092" y="709120"/>
                </a:lnTo>
                <a:cubicBezTo>
                  <a:pt x="5600618" y="709596"/>
                  <a:pt x="5600140" y="709596"/>
                  <a:pt x="5599666" y="710071"/>
                </a:cubicBezTo>
                <a:cubicBezTo>
                  <a:pt x="5596812" y="707694"/>
                  <a:pt x="5593959" y="704841"/>
                  <a:pt x="5591580" y="701512"/>
                </a:cubicBezTo>
                <a:close/>
                <a:moveTo>
                  <a:pt x="6353239" y="700204"/>
                </a:moveTo>
                <a:cubicBezTo>
                  <a:pt x="6348484" y="701036"/>
                  <a:pt x="6344561" y="702939"/>
                  <a:pt x="6341470" y="705316"/>
                </a:cubicBezTo>
                <a:lnTo>
                  <a:pt x="6317669" y="708677"/>
                </a:lnTo>
                <a:lnTo>
                  <a:pt x="6314841" y="708169"/>
                </a:lnTo>
                <a:lnTo>
                  <a:pt x="6293439" y="712099"/>
                </a:lnTo>
                <a:lnTo>
                  <a:pt x="6076309" y="742763"/>
                </a:lnTo>
                <a:cubicBezTo>
                  <a:pt x="5989468" y="757147"/>
                  <a:pt x="5904469" y="774504"/>
                  <a:pt x="5822205" y="798042"/>
                </a:cubicBezTo>
                <a:cubicBezTo>
                  <a:pt x="5905421" y="785678"/>
                  <a:pt x="5953448" y="800419"/>
                  <a:pt x="6023349" y="760000"/>
                </a:cubicBezTo>
                <a:cubicBezTo>
                  <a:pt x="6071376" y="771888"/>
                  <a:pt x="6170760" y="767133"/>
                  <a:pt x="6215458" y="730043"/>
                </a:cubicBezTo>
                <a:cubicBezTo>
                  <a:pt x="6225444" y="735273"/>
                  <a:pt x="6222116" y="742406"/>
                  <a:pt x="6222116" y="750014"/>
                </a:cubicBezTo>
                <a:cubicBezTo>
                  <a:pt x="6222116" y="732896"/>
                  <a:pt x="6236500" y="724336"/>
                  <a:pt x="6255283" y="719106"/>
                </a:cubicBezTo>
                <a:lnTo>
                  <a:pt x="6293439" y="712099"/>
                </a:lnTo>
                <a:lnTo>
                  <a:pt x="6317669" y="708677"/>
                </a:lnTo>
                <a:lnTo>
                  <a:pt x="6324767" y="709952"/>
                </a:lnTo>
                <a:cubicBezTo>
                  <a:pt x="6327680" y="711735"/>
                  <a:pt x="6330295" y="714351"/>
                  <a:pt x="6332910" y="716728"/>
                </a:cubicBezTo>
                <a:cubicBezTo>
                  <a:pt x="6332910" y="718630"/>
                  <a:pt x="6332910" y="720532"/>
                  <a:pt x="6333386" y="721959"/>
                </a:cubicBezTo>
                <a:cubicBezTo>
                  <a:pt x="6322450" y="725763"/>
                  <a:pt x="6313415" y="734798"/>
                  <a:pt x="6299149" y="730518"/>
                </a:cubicBezTo>
                <a:cubicBezTo>
                  <a:pt x="6311988" y="750490"/>
                  <a:pt x="6321498" y="723385"/>
                  <a:pt x="6337666" y="725763"/>
                </a:cubicBezTo>
                <a:cubicBezTo>
                  <a:pt x="6335288" y="725287"/>
                  <a:pt x="6334338" y="723861"/>
                  <a:pt x="6333386" y="721959"/>
                </a:cubicBezTo>
                <a:cubicBezTo>
                  <a:pt x="6334813" y="721483"/>
                  <a:pt x="6336239" y="721008"/>
                  <a:pt x="6337666" y="721008"/>
                </a:cubicBezTo>
                <a:cubicBezTo>
                  <a:pt x="6336239" y="720057"/>
                  <a:pt x="6334813" y="718630"/>
                  <a:pt x="6333386" y="717204"/>
                </a:cubicBezTo>
                <a:cubicBezTo>
                  <a:pt x="6334338" y="713400"/>
                  <a:pt x="6336715" y="708644"/>
                  <a:pt x="6341470" y="705316"/>
                </a:cubicBezTo>
                <a:cubicBezTo>
                  <a:pt x="6350980" y="703889"/>
                  <a:pt x="6360491" y="702938"/>
                  <a:pt x="6370001" y="701512"/>
                </a:cubicBezTo>
                <a:cubicBezTo>
                  <a:pt x="6363581" y="699610"/>
                  <a:pt x="6357994" y="699372"/>
                  <a:pt x="6353239" y="700204"/>
                </a:cubicBezTo>
                <a:close/>
                <a:moveTo>
                  <a:pt x="11354329" y="696118"/>
                </a:moveTo>
                <a:cubicBezTo>
                  <a:pt x="11375237" y="692596"/>
                  <a:pt x="11389324" y="713281"/>
                  <a:pt x="11411436" y="720057"/>
                </a:cubicBezTo>
                <a:cubicBezTo>
                  <a:pt x="11384332" y="720532"/>
                  <a:pt x="11349618" y="723385"/>
                  <a:pt x="11330598" y="709120"/>
                </a:cubicBezTo>
                <a:cubicBezTo>
                  <a:pt x="11339633" y="701155"/>
                  <a:pt x="11347360" y="697292"/>
                  <a:pt x="11354329" y="696118"/>
                </a:cubicBezTo>
                <a:close/>
                <a:moveTo>
                  <a:pt x="10946239" y="696081"/>
                </a:moveTo>
                <a:cubicBezTo>
                  <a:pt x="10978893" y="695479"/>
                  <a:pt x="11011883" y="706980"/>
                  <a:pt x="11035777" y="709120"/>
                </a:cubicBezTo>
                <a:cubicBezTo>
                  <a:pt x="10991079" y="713876"/>
                  <a:pt x="10949233" y="696757"/>
                  <a:pt x="10914045" y="701512"/>
                </a:cubicBezTo>
                <a:cubicBezTo>
                  <a:pt x="10924506" y="697827"/>
                  <a:pt x="10935354" y="696281"/>
                  <a:pt x="10946239" y="696081"/>
                </a:cubicBezTo>
                <a:close/>
                <a:moveTo>
                  <a:pt x="1470773" y="672030"/>
                </a:moveTo>
                <a:lnTo>
                  <a:pt x="1509289" y="679638"/>
                </a:lnTo>
                <a:lnTo>
                  <a:pt x="1499779" y="672030"/>
                </a:lnTo>
                <a:close/>
                <a:moveTo>
                  <a:pt x="1255839" y="672030"/>
                </a:moveTo>
                <a:cubicBezTo>
                  <a:pt x="1268677" y="679638"/>
                  <a:pt x="1326216" y="689148"/>
                  <a:pt x="1355223" y="696756"/>
                </a:cubicBezTo>
                <a:cubicBezTo>
                  <a:pt x="1349040" y="679638"/>
                  <a:pt x="1278663" y="682015"/>
                  <a:pt x="1255839" y="672030"/>
                </a:cubicBezTo>
                <a:close/>
                <a:moveTo>
                  <a:pt x="862098" y="672030"/>
                </a:moveTo>
                <a:lnTo>
                  <a:pt x="910125" y="691526"/>
                </a:lnTo>
                <a:lnTo>
                  <a:pt x="884447" y="691526"/>
                </a:lnTo>
                <a:close/>
                <a:moveTo>
                  <a:pt x="5613932" y="649680"/>
                </a:moveTo>
                <a:lnTo>
                  <a:pt x="5607752" y="672029"/>
                </a:lnTo>
                <a:lnTo>
                  <a:pt x="5591580" y="662043"/>
                </a:lnTo>
                <a:close/>
                <a:moveTo>
                  <a:pt x="1201631" y="642547"/>
                </a:moveTo>
                <a:lnTo>
                  <a:pt x="1217798" y="654911"/>
                </a:lnTo>
                <a:lnTo>
                  <a:pt x="1240146" y="654911"/>
                </a:lnTo>
                <a:close/>
                <a:moveTo>
                  <a:pt x="10830829" y="624953"/>
                </a:moveTo>
                <a:lnTo>
                  <a:pt x="10936394" y="624953"/>
                </a:lnTo>
                <a:cubicBezTo>
                  <a:pt x="10952561" y="639694"/>
                  <a:pt x="10904534" y="642072"/>
                  <a:pt x="10930212" y="662043"/>
                </a:cubicBezTo>
                <a:cubicBezTo>
                  <a:pt x="10888366" y="662043"/>
                  <a:pt x="10853178" y="639694"/>
                  <a:pt x="10830829" y="624953"/>
                </a:cubicBezTo>
                <a:close/>
                <a:moveTo>
                  <a:pt x="4075631" y="624953"/>
                </a:moveTo>
                <a:lnTo>
                  <a:pt x="4091796" y="624953"/>
                </a:lnTo>
                <a:lnTo>
                  <a:pt x="4063268" y="637316"/>
                </a:lnTo>
                <a:close/>
                <a:moveTo>
                  <a:pt x="1047563" y="612590"/>
                </a:moveTo>
                <a:lnTo>
                  <a:pt x="1146946" y="642072"/>
                </a:lnTo>
                <a:cubicBezTo>
                  <a:pt x="1146946" y="620198"/>
                  <a:pt x="1089408" y="622576"/>
                  <a:pt x="1047563" y="612590"/>
                </a:cubicBezTo>
                <a:close/>
                <a:moveTo>
                  <a:pt x="5282900" y="611498"/>
                </a:moveTo>
                <a:cubicBezTo>
                  <a:pt x="5289863" y="610094"/>
                  <a:pt x="5297472" y="610094"/>
                  <a:pt x="5306269" y="612590"/>
                </a:cubicBezTo>
                <a:cubicBezTo>
                  <a:pt x="5283920" y="627331"/>
                  <a:pt x="5245402" y="634939"/>
                  <a:pt x="5223052" y="632562"/>
                </a:cubicBezTo>
                <a:cubicBezTo>
                  <a:pt x="5246949" y="632562"/>
                  <a:pt x="5262017" y="615711"/>
                  <a:pt x="5282900" y="611498"/>
                </a:cubicBezTo>
                <a:close/>
                <a:moveTo>
                  <a:pt x="915725" y="588933"/>
                </a:moveTo>
                <a:cubicBezTo>
                  <a:pt x="887670" y="588933"/>
                  <a:pt x="858783" y="591430"/>
                  <a:pt x="833105" y="590241"/>
                </a:cubicBezTo>
                <a:cubicBezTo>
                  <a:pt x="836433" y="620198"/>
                  <a:pt x="868293" y="595471"/>
                  <a:pt x="893971" y="612590"/>
                </a:cubicBezTo>
                <a:cubicBezTo>
                  <a:pt x="897299" y="607359"/>
                  <a:pt x="890642" y="604982"/>
                  <a:pt x="884460" y="602604"/>
                </a:cubicBezTo>
                <a:cubicBezTo>
                  <a:pt x="922977" y="565514"/>
                  <a:pt x="948655" y="619723"/>
                  <a:pt x="993354" y="602604"/>
                </a:cubicBezTo>
                <a:cubicBezTo>
                  <a:pt x="971004" y="591430"/>
                  <a:pt x="943781" y="588933"/>
                  <a:pt x="915725" y="588933"/>
                </a:cubicBezTo>
                <a:close/>
                <a:moveTo>
                  <a:pt x="9681444" y="557608"/>
                </a:moveTo>
                <a:cubicBezTo>
                  <a:pt x="9696245" y="556360"/>
                  <a:pt x="9710748" y="556954"/>
                  <a:pt x="9715741" y="565513"/>
                </a:cubicBezTo>
                <a:cubicBezTo>
                  <a:pt x="9690063" y="565513"/>
                  <a:pt x="9664385" y="567891"/>
                  <a:pt x="9645364" y="560758"/>
                </a:cubicBezTo>
                <a:cubicBezTo>
                  <a:pt x="9651546" y="561947"/>
                  <a:pt x="9666644" y="558856"/>
                  <a:pt x="9681444" y="557608"/>
                </a:cubicBezTo>
                <a:close/>
                <a:moveTo>
                  <a:pt x="6370001" y="543164"/>
                </a:moveTo>
                <a:lnTo>
                  <a:pt x="6331959" y="565513"/>
                </a:lnTo>
                <a:lnTo>
                  <a:pt x="6331959" y="548395"/>
                </a:lnTo>
                <a:close/>
                <a:moveTo>
                  <a:pt x="7587184" y="542169"/>
                </a:moveTo>
                <a:cubicBezTo>
                  <a:pt x="7543430" y="537934"/>
                  <a:pt x="7480215" y="551486"/>
                  <a:pt x="7437062" y="560758"/>
                </a:cubicBezTo>
                <a:lnTo>
                  <a:pt x="7437062" y="565514"/>
                </a:lnTo>
                <a:lnTo>
                  <a:pt x="7392364" y="573122"/>
                </a:lnTo>
                <a:cubicBezTo>
                  <a:pt x="7462740" y="592618"/>
                  <a:pt x="7546431" y="560758"/>
                  <a:pt x="7622989" y="553150"/>
                </a:cubicBezTo>
                <a:cubicBezTo>
                  <a:pt x="7614192" y="546968"/>
                  <a:pt x="7601769" y="543580"/>
                  <a:pt x="7587184" y="542169"/>
                </a:cubicBezTo>
                <a:close/>
                <a:moveTo>
                  <a:pt x="6046649" y="536032"/>
                </a:moveTo>
                <a:lnTo>
                  <a:pt x="6085165" y="536032"/>
                </a:lnTo>
                <a:lnTo>
                  <a:pt x="6037138" y="543165"/>
                </a:lnTo>
                <a:close/>
                <a:moveTo>
                  <a:pt x="9952549" y="518437"/>
                </a:moveTo>
                <a:lnTo>
                  <a:pt x="9997723" y="518437"/>
                </a:lnTo>
                <a:lnTo>
                  <a:pt x="9946367" y="523668"/>
                </a:lnTo>
                <a:close/>
                <a:moveTo>
                  <a:pt x="9869333" y="518437"/>
                </a:moveTo>
                <a:lnTo>
                  <a:pt x="9869333" y="523668"/>
                </a:lnTo>
                <a:lnTo>
                  <a:pt x="9821305" y="523668"/>
                </a:lnTo>
                <a:close/>
                <a:moveTo>
                  <a:pt x="4130315" y="518437"/>
                </a:moveTo>
                <a:cubicBezTo>
                  <a:pt x="3982906" y="557905"/>
                  <a:pt x="3819345" y="607359"/>
                  <a:pt x="3668605" y="612589"/>
                </a:cubicBezTo>
                <a:cubicBezTo>
                  <a:pt x="3822673" y="580254"/>
                  <a:pt x="3982906" y="560758"/>
                  <a:pt x="4130315" y="518437"/>
                </a:cubicBezTo>
                <a:close/>
                <a:moveTo>
                  <a:pt x="10084029" y="517962"/>
                </a:moveTo>
                <a:cubicBezTo>
                  <a:pt x="10090448" y="517962"/>
                  <a:pt x="10096868" y="519864"/>
                  <a:pt x="10099959" y="523668"/>
                </a:cubicBezTo>
                <a:lnTo>
                  <a:pt x="10068099" y="523668"/>
                </a:lnTo>
                <a:cubicBezTo>
                  <a:pt x="10071190" y="519864"/>
                  <a:pt x="10077609" y="517962"/>
                  <a:pt x="10084029" y="517962"/>
                </a:cubicBezTo>
                <a:close/>
                <a:moveTo>
                  <a:pt x="6261107" y="501319"/>
                </a:moveTo>
                <a:lnTo>
                  <a:pt x="6261107" y="506074"/>
                </a:lnTo>
                <a:lnTo>
                  <a:pt x="6229247" y="506074"/>
                </a:lnTo>
                <a:close/>
                <a:moveTo>
                  <a:pt x="2784617" y="494662"/>
                </a:moveTo>
                <a:cubicBezTo>
                  <a:pt x="2815528" y="498466"/>
                  <a:pt x="2851193" y="496089"/>
                  <a:pt x="2877345" y="506074"/>
                </a:cubicBezTo>
                <a:lnTo>
                  <a:pt x="2784617" y="506074"/>
                </a:lnTo>
                <a:cubicBezTo>
                  <a:pt x="2784617" y="501795"/>
                  <a:pt x="2785567" y="497991"/>
                  <a:pt x="2784617" y="494662"/>
                </a:cubicBezTo>
                <a:close/>
                <a:moveTo>
                  <a:pt x="3063270" y="493711"/>
                </a:moveTo>
                <a:lnTo>
                  <a:pt x="3063270" y="501319"/>
                </a:lnTo>
                <a:lnTo>
                  <a:pt x="2992895" y="501319"/>
                </a:lnTo>
                <a:close/>
                <a:moveTo>
                  <a:pt x="2932031" y="493711"/>
                </a:moveTo>
                <a:lnTo>
                  <a:pt x="2932031" y="506074"/>
                </a:lnTo>
                <a:cubicBezTo>
                  <a:pt x="2915861" y="508928"/>
                  <a:pt x="2906351" y="503697"/>
                  <a:pt x="2893510" y="501319"/>
                </a:cubicBezTo>
                <a:cubicBezTo>
                  <a:pt x="2899694" y="488956"/>
                  <a:pt x="2919190" y="496564"/>
                  <a:pt x="2932031" y="493711"/>
                </a:cubicBezTo>
                <a:close/>
                <a:moveTo>
                  <a:pt x="2777957" y="488955"/>
                </a:moveTo>
                <a:cubicBezTo>
                  <a:pt x="2782239" y="489906"/>
                  <a:pt x="2783666" y="492284"/>
                  <a:pt x="2784141" y="494661"/>
                </a:cubicBezTo>
                <a:cubicBezTo>
                  <a:pt x="2780813" y="494186"/>
                  <a:pt x="2777009" y="493710"/>
                  <a:pt x="2773679" y="493235"/>
                </a:cubicBezTo>
                <a:close/>
                <a:moveTo>
                  <a:pt x="3245869" y="484200"/>
                </a:moveTo>
                <a:lnTo>
                  <a:pt x="3268218" y="488955"/>
                </a:lnTo>
                <a:lnTo>
                  <a:pt x="3239687" y="488955"/>
                </a:lnTo>
                <a:close/>
                <a:moveTo>
                  <a:pt x="9215972" y="471361"/>
                </a:moveTo>
                <a:lnTo>
                  <a:pt x="9228811" y="483724"/>
                </a:lnTo>
                <a:cubicBezTo>
                  <a:pt x="9013877" y="496563"/>
                  <a:pt x="8811782" y="508927"/>
                  <a:pt x="8600652" y="493710"/>
                </a:cubicBezTo>
                <a:close/>
                <a:moveTo>
                  <a:pt x="9590680" y="464228"/>
                </a:moveTo>
                <a:cubicBezTo>
                  <a:pt x="9491297" y="476591"/>
                  <a:pt x="9353397" y="491332"/>
                  <a:pt x="9260671" y="476591"/>
                </a:cubicBezTo>
                <a:close/>
                <a:moveTo>
                  <a:pt x="2307199" y="464228"/>
                </a:moveTo>
                <a:cubicBezTo>
                  <a:pt x="2326221" y="464228"/>
                  <a:pt x="2339060" y="471836"/>
                  <a:pt x="2355227" y="476591"/>
                </a:cubicBezTo>
                <a:cubicBezTo>
                  <a:pt x="2476959" y="491332"/>
                  <a:pt x="2618186" y="468983"/>
                  <a:pt x="2729932" y="501318"/>
                </a:cubicBezTo>
                <a:cubicBezTo>
                  <a:pt x="2736588" y="493710"/>
                  <a:pt x="2748952" y="491332"/>
                  <a:pt x="2746099" y="484200"/>
                </a:cubicBezTo>
                <a:cubicBezTo>
                  <a:pt x="2754182" y="488955"/>
                  <a:pt x="2764169" y="491808"/>
                  <a:pt x="2774155" y="493710"/>
                </a:cubicBezTo>
                <a:lnTo>
                  <a:pt x="2762266" y="506549"/>
                </a:lnTo>
                <a:cubicBezTo>
                  <a:pt x="2627697" y="498941"/>
                  <a:pt x="2470775" y="498941"/>
                  <a:pt x="2332878" y="484200"/>
                </a:cubicBezTo>
                <a:cubicBezTo>
                  <a:pt x="2320040" y="484200"/>
                  <a:pt x="2307199" y="474214"/>
                  <a:pt x="2307199" y="464228"/>
                </a:cubicBezTo>
                <a:close/>
                <a:moveTo>
                  <a:pt x="10277862" y="451746"/>
                </a:moveTo>
                <a:cubicBezTo>
                  <a:pt x="10338787" y="451390"/>
                  <a:pt x="10398108" y="455670"/>
                  <a:pt x="10446135" y="471837"/>
                </a:cubicBezTo>
                <a:lnTo>
                  <a:pt x="10099958" y="459473"/>
                </a:lnTo>
                <a:cubicBezTo>
                  <a:pt x="10154405" y="457096"/>
                  <a:pt x="10216936" y="452103"/>
                  <a:pt x="10277862" y="451746"/>
                </a:cubicBezTo>
                <a:close/>
                <a:moveTo>
                  <a:pt x="2070870" y="451657"/>
                </a:moveTo>
                <a:cubicBezTo>
                  <a:pt x="2116520" y="455847"/>
                  <a:pt x="2162171" y="475284"/>
                  <a:pt x="2207819" y="464228"/>
                </a:cubicBezTo>
                <a:lnTo>
                  <a:pt x="2207819" y="476591"/>
                </a:lnTo>
                <a:lnTo>
                  <a:pt x="2025222" y="454242"/>
                </a:lnTo>
                <a:cubicBezTo>
                  <a:pt x="2040436" y="450557"/>
                  <a:pt x="2055651" y="450260"/>
                  <a:pt x="2070870" y="451657"/>
                </a:cubicBezTo>
                <a:close/>
                <a:moveTo>
                  <a:pt x="3183162" y="449607"/>
                </a:moveTo>
                <a:cubicBezTo>
                  <a:pt x="3189997" y="450201"/>
                  <a:pt x="3196417" y="453292"/>
                  <a:pt x="3201172" y="459473"/>
                </a:cubicBezTo>
                <a:cubicBezTo>
                  <a:pt x="3188334" y="457096"/>
                  <a:pt x="3169313" y="464228"/>
                  <a:pt x="3162656" y="454718"/>
                </a:cubicBezTo>
                <a:cubicBezTo>
                  <a:pt x="3169075" y="450914"/>
                  <a:pt x="3176327" y="449012"/>
                  <a:pt x="3183162" y="449607"/>
                </a:cubicBezTo>
                <a:close/>
                <a:moveTo>
                  <a:pt x="8107066" y="434746"/>
                </a:moveTo>
                <a:cubicBezTo>
                  <a:pt x="8107066" y="441879"/>
                  <a:pt x="8119905" y="447110"/>
                  <a:pt x="8129416" y="447110"/>
                </a:cubicBezTo>
                <a:lnTo>
                  <a:pt x="8138926" y="442355"/>
                </a:lnTo>
                <a:cubicBezTo>
                  <a:pt x="8123234" y="444732"/>
                  <a:pt x="8119905" y="434746"/>
                  <a:pt x="8107066" y="434746"/>
                </a:cubicBezTo>
                <a:close/>
                <a:moveTo>
                  <a:pt x="7491746" y="434746"/>
                </a:moveTo>
                <a:lnTo>
                  <a:pt x="7497928" y="441879"/>
                </a:lnTo>
                <a:lnTo>
                  <a:pt x="7469397" y="441879"/>
                </a:lnTo>
                <a:close/>
                <a:moveTo>
                  <a:pt x="1720887" y="434390"/>
                </a:moveTo>
                <a:cubicBezTo>
                  <a:pt x="1733722" y="434390"/>
                  <a:pt x="1746561" y="436887"/>
                  <a:pt x="1756072" y="441879"/>
                </a:cubicBezTo>
                <a:lnTo>
                  <a:pt x="1717559" y="441879"/>
                </a:lnTo>
                <a:lnTo>
                  <a:pt x="1717559" y="454243"/>
                </a:lnTo>
                <a:lnTo>
                  <a:pt x="1685699" y="441879"/>
                </a:lnTo>
                <a:cubicBezTo>
                  <a:pt x="1695209" y="436887"/>
                  <a:pt x="1708048" y="434390"/>
                  <a:pt x="1720887" y="434390"/>
                </a:cubicBezTo>
                <a:close/>
                <a:moveTo>
                  <a:pt x="9389417" y="416736"/>
                </a:moveTo>
                <a:cubicBezTo>
                  <a:pt x="9432690" y="416439"/>
                  <a:pt x="9475130" y="418341"/>
                  <a:pt x="9506989" y="429516"/>
                </a:cubicBezTo>
                <a:cubicBezTo>
                  <a:pt x="9446123" y="427138"/>
                  <a:pt x="9331047" y="437124"/>
                  <a:pt x="9266853" y="417152"/>
                </a:cubicBezTo>
                <a:cubicBezTo>
                  <a:pt x="9302041" y="419530"/>
                  <a:pt x="9346145" y="417033"/>
                  <a:pt x="9389417" y="416736"/>
                </a:cubicBezTo>
                <a:close/>
                <a:moveTo>
                  <a:pt x="7382853" y="412397"/>
                </a:moveTo>
                <a:lnTo>
                  <a:pt x="7382853" y="429516"/>
                </a:lnTo>
                <a:cubicBezTo>
                  <a:pt x="7321986" y="414775"/>
                  <a:pt x="7264449" y="459473"/>
                  <a:pt x="7200254" y="434746"/>
                </a:cubicBezTo>
                <a:close/>
                <a:moveTo>
                  <a:pt x="8376208" y="404789"/>
                </a:moveTo>
                <a:lnTo>
                  <a:pt x="8414726" y="404789"/>
                </a:lnTo>
                <a:lnTo>
                  <a:pt x="8369551" y="412397"/>
                </a:lnTo>
                <a:close/>
                <a:moveTo>
                  <a:pt x="6793211" y="404789"/>
                </a:moveTo>
                <a:lnTo>
                  <a:pt x="6783700" y="412397"/>
                </a:lnTo>
                <a:lnTo>
                  <a:pt x="6767533" y="412397"/>
                </a:lnTo>
                <a:close/>
                <a:moveTo>
                  <a:pt x="7523606" y="400034"/>
                </a:moveTo>
                <a:cubicBezTo>
                  <a:pt x="7507438" y="429516"/>
                  <a:pt x="7446572" y="417153"/>
                  <a:pt x="7414712" y="412397"/>
                </a:cubicBezTo>
                <a:cubicBezTo>
                  <a:pt x="7456558" y="400034"/>
                  <a:pt x="7478907" y="410020"/>
                  <a:pt x="7523606" y="400034"/>
                </a:cubicBezTo>
                <a:close/>
                <a:moveTo>
                  <a:pt x="7699821" y="381830"/>
                </a:moveTo>
                <a:cubicBezTo>
                  <a:pt x="7712593" y="381993"/>
                  <a:pt x="7725343" y="383509"/>
                  <a:pt x="7738063" y="387194"/>
                </a:cubicBezTo>
                <a:cubicBezTo>
                  <a:pt x="7690036" y="401935"/>
                  <a:pt x="7654848" y="381964"/>
                  <a:pt x="7613003" y="404313"/>
                </a:cubicBezTo>
                <a:cubicBezTo>
                  <a:pt x="7600639" y="404789"/>
                  <a:pt x="7581619" y="407166"/>
                  <a:pt x="7584472" y="394803"/>
                </a:cubicBezTo>
                <a:cubicBezTo>
                  <a:pt x="7622989" y="393020"/>
                  <a:pt x="7661505" y="381340"/>
                  <a:pt x="7699821" y="381830"/>
                </a:cubicBezTo>
                <a:close/>
                <a:moveTo>
                  <a:pt x="7876440" y="375307"/>
                </a:moveTo>
                <a:lnTo>
                  <a:pt x="7882622" y="382440"/>
                </a:lnTo>
                <a:lnTo>
                  <a:pt x="7799406" y="382440"/>
                </a:lnTo>
                <a:close/>
                <a:moveTo>
                  <a:pt x="8282561" y="371087"/>
                </a:moveTo>
                <a:cubicBezTo>
                  <a:pt x="8300482" y="366183"/>
                  <a:pt x="8324021" y="378398"/>
                  <a:pt x="8331510" y="387670"/>
                </a:cubicBezTo>
                <a:lnTo>
                  <a:pt x="8267315" y="382439"/>
                </a:lnTo>
                <a:cubicBezTo>
                  <a:pt x="8271238" y="376258"/>
                  <a:pt x="8276588" y="372721"/>
                  <a:pt x="8282561" y="371087"/>
                </a:cubicBezTo>
                <a:close/>
                <a:moveTo>
                  <a:pt x="4216857" y="365321"/>
                </a:moveTo>
                <a:lnTo>
                  <a:pt x="4239208" y="365321"/>
                </a:lnTo>
                <a:lnTo>
                  <a:pt x="4207347" y="370076"/>
                </a:lnTo>
                <a:close/>
                <a:moveTo>
                  <a:pt x="8002733" y="363538"/>
                </a:moveTo>
                <a:cubicBezTo>
                  <a:pt x="8011367" y="363122"/>
                  <a:pt x="8020402" y="363538"/>
                  <a:pt x="8030031" y="365321"/>
                </a:cubicBezTo>
                <a:lnTo>
                  <a:pt x="8030031" y="387670"/>
                </a:lnTo>
                <a:lnTo>
                  <a:pt x="8023850" y="387670"/>
                </a:lnTo>
                <a:cubicBezTo>
                  <a:pt x="8007682" y="350580"/>
                  <a:pt x="7956326" y="387670"/>
                  <a:pt x="7930648" y="375307"/>
                </a:cubicBezTo>
                <a:cubicBezTo>
                  <a:pt x="7954543" y="373524"/>
                  <a:pt x="7976832" y="364786"/>
                  <a:pt x="8002733" y="363538"/>
                </a:cubicBezTo>
                <a:close/>
                <a:moveTo>
                  <a:pt x="8089754" y="363271"/>
                </a:moveTo>
                <a:lnTo>
                  <a:pt x="8090253" y="363330"/>
                </a:lnTo>
                <a:lnTo>
                  <a:pt x="8061891" y="365321"/>
                </a:lnTo>
                <a:cubicBezTo>
                  <a:pt x="8071520" y="363419"/>
                  <a:pt x="8080763" y="362914"/>
                  <a:pt x="8089754" y="363271"/>
                </a:cubicBezTo>
                <a:close/>
                <a:moveTo>
                  <a:pt x="9622539" y="357713"/>
                </a:moveTo>
                <a:lnTo>
                  <a:pt x="9622539" y="365321"/>
                </a:lnTo>
                <a:lnTo>
                  <a:pt x="9513646" y="365321"/>
                </a:lnTo>
                <a:close/>
                <a:moveTo>
                  <a:pt x="8266840" y="357713"/>
                </a:moveTo>
                <a:cubicBezTo>
                  <a:pt x="8272546" y="396230"/>
                  <a:pt x="8202644" y="379111"/>
                  <a:pt x="8161275" y="380538"/>
                </a:cubicBezTo>
                <a:cubicBezTo>
                  <a:pt x="8163652" y="379587"/>
                  <a:pt x="8166029" y="378160"/>
                  <a:pt x="8167456" y="375307"/>
                </a:cubicBezTo>
                <a:cubicBezTo>
                  <a:pt x="8150100" y="373881"/>
                  <a:pt x="8133338" y="369482"/>
                  <a:pt x="8116100" y="366391"/>
                </a:cubicBezTo>
                <a:lnTo>
                  <a:pt x="8090253" y="363330"/>
                </a:lnTo>
                <a:lnTo>
                  <a:pt x="8166862" y="357951"/>
                </a:lnTo>
                <a:cubicBezTo>
                  <a:pt x="8202882" y="357951"/>
                  <a:pt x="8238071" y="359140"/>
                  <a:pt x="8266840" y="357713"/>
                </a:cubicBezTo>
                <a:close/>
                <a:moveTo>
                  <a:pt x="5431331" y="352957"/>
                </a:moveTo>
                <a:lnTo>
                  <a:pt x="5476028" y="352957"/>
                </a:lnTo>
                <a:lnTo>
                  <a:pt x="5399471" y="370076"/>
                </a:lnTo>
                <a:close/>
                <a:moveTo>
                  <a:pt x="9944040" y="346739"/>
                </a:moveTo>
                <a:cubicBezTo>
                  <a:pt x="9951329" y="344666"/>
                  <a:pt x="9959086" y="352958"/>
                  <a:pt x="9968716" y="352958"/>
                </a:cubicBezTo>
                <a:lnTo>
                  <a:pt x="9936856" y="352958"/>
                </a:lnTo>
                <a:cubicBezTo>
                  <a:pt x="9939233" y="349273"/>
                  <a:pt x="9941611" y="347430"/>
                  <a:pt x="9944040" y="346739"/>
                </a:cubicBezTo>
                <a:close/>
                <a:moveTo>
                  <a:pt x="862104" y="345349"/>
                </a:moveTo>
                <a:cubicBezTo>
                  <a:pt x="881125" y="360090"/>
                  <a:pt x="926299" y="340594"/>
                  <a:pt x="932481" y="365321"/>
                </a:cubicBezTo>
                <a:cubicBezTo>
                  <a:pt x="906803" y="360090"/>
                  <a:pt x="871614" y="365321"/>
                  <a:pt x="862104" y="345349"/>
                </a:cubicBezTo>
                <a:close/>
                <a:moveTo>
                  <a:pt x="10228349" y="340594"/>
                </a:moveTo>
                <a:lnTo>
                  <a:pt x="10061442" y="352957"/>
                </a:lnTo>
                <a:lnTo>
                  <a:pt x="10068099" y="345349"/>
                </a:lnTo>
                <a:close/>
                <a:moveTo>
                  <a:pt x="778890" y="328230"/>
                </a:moveTo>
                <a:lnTo>
                  <a:pt x="794582" y="328230"/>
                </a:lnTo>
                <a:lnTo>
                  <a:pt x="807421" y="335363"/>
                </a:lnTo>
                <a:close/>
                <a:moveTo>
                  <a:pt x="604145" y="327814"/>
                </a:moveTo>
                <a:cubicBezTo>
                  <a:pt x="630202" y="329241"/>
                  <a:pt x="653115" y="351531"/>
                  <a:pt x="679507" y="340118"/>
                </a:cubicBezTo>
                <a:lnTo>
                  <a:pt x="653829" y="357237"/>
                </a:lnTo>
                <a:lnTo>
                  <a:pt x="708038" y="382439"/>
                </a:lnTo>
                <a:cubicBezTo>
                  <a:pt x="672849" y="372453"/>
                  <a:pt x="605326" y="365321"/>
                  <a:pt x="576795" y="335363"/>
                </a:cubicBezTo>
                <a:cubicBezTo>
                  <a:pt x="586425" y="329181"/>
                  <a:pt x="595459" y="327339"/>
                  <a:pt x="604145" y="327814"/>
                </a:cubicBezTo>
                <a:close/>
                <a:moveTo>
                  <a:pt x="5569231" y="323000"/>
                </a:moveTo>
                <a:cubicBezTo>
                  <a:pt x="5572558" y="340594"/>
                  <a:pt x="5543551" y="332986"/>
                  <a:pt x="5530712" y="335364"/>
                </a:cubicBezTo>
                <a:cubicBezTo>
                  <a:pt x="5540223" y="323000"/>
                  <a:pt x="5553063" y="320623"/>
                  <a:pt x="5569231" y="323000"/>
                </a:cubicBezTo>
                <a:close/>
                <a:moveTo>
                  <a:pt x="1076564" y="315867"/>
                </a:moveTo>
                <a:cubicBezTo>
                  <a:pt x="1111752" y="325853"/>
                  <a:pt x="1153597" y="313489"/>
                  <a:pt x="1179276" y="340594"/>
                </a:cubicBezTo>
                <a:cubicBezTo>
                  <a:pt x="1144087" y="332986"/>
                  <a:pt x="1098913" y="332986"/>
                  <a:pt x="1076564" y="315867"/>
                </a:cubicBezTo>
                <a:close/>
                <a:moveTo>
                  <a:pt x="4514535" y="311112"/>
                </a:moveTo>
                <a:cubicBezTo>
                  <a:pt x="4495514" y="325853"/>
                  <a:pt x="4441303" y="330608"/>
                  <a:pt x="4421807" y="328231"/>
                </a:cubicBezTo>
                <a:close/>
                <a:moveTo>
                  <a:pt x="9715742" y="305881"/>
                </a:moveTo>
                <a:lnTo>
                  <a:pt x="9584023" y="315867"/>
                </a:lnTo>
                <a:lnTo>
                  <a:pt x="9590680" y="310636"/>
                </a:lnTo>
                <a:close/>
                <a:moveTo>
                  <a:pt x="9744272" y="298273"/>
                </a:moveTo>
                <a:lnTo>
                  <a:pt x="9920689" y="310636"/>
                </a:lnTo>
                <a:lnTo>
                  <a:pt x="9738090" y="305881"/>
                </a:lnTo>
                <a:close/>
                <a:moveTo>
                  <a:pt x="5678125" y="298273"/>
                </a:moveTo>
                <a:cubicBezTo>
                  <a:pt x="5684306" y="305881"/>
                  <a:pt x="5692396" y="309210"/>
                  <a:pt x="5700952" y="309685"/>
                </a:cubicBezTo>
                <a:cubicBezTo>
                  <a:pt x="5678601" y="316343"/>
                  <a:pt x="5650544" y="329182"/>
                  <a:pt x="5630100" y="323000"/>
                </a:cubicBezTo>
                <a:cubicBezTo>
                  <a:pt x="5646264" y="315392"/>
                  <a:pt x="5678125" y="313014"/>
                  <a:pt x="5678125" y="298273"/>
                </a:cubicBezTo>
                <a:close/>
                <a:moveTo>
                  <a:pt x="4723284" y="276399"/>
                </a:moveTo>
                <a:lnTo>
                  <a:pt x="4652432" y="285909"/>
                </a:lnTo>
                <a:lnTo>
                  <a:pt x="4662418" y="281154"/>
                </a:lnTo>
                <a:close/>
                <a:moveTo>
                  <a:pt x="6668150" y="275924"/>
                </a:moveTo>
                <a:cubicBezTo>
                  <a:pt x="6655787" y="280679"/>
                  <a:pt x="6640570" y="281154"/>
                  <a:pt x="6631060" y="292091"/>
                </a:cubicBezTo>
                <a:cubicBezTo>
                  <a:pt x="6630109" y="292091"/>
                  <a:pt x="6628682" y="292091"/>
                  <a:pt x="6627732" y="292091"/>
                </a:cubicBezTo>
                <a:cubicBezTo>
                  <a:pt x="6624403" y="288762"/>
                  <a:pt x="6619172" y="284007"/>
                  <a:pt x="6613466" y="286385"/>
                </a:cubicBezTo>
                <a:cubicBezTo>
                  <a:pt x="6617270" y="289714"/>
                  <a:pt x="6622025" y="291616"/>
                  <a:pt x="6627732" y="292091"/>
                </a:cubicBezTo>
                <a:cubicBezTo>
                  <a:pt x="6628682" y="292567"/>
                  <a:pt x="6629158" y="293042"/>
                  <a:pt x="6629634" y="293518"/>
                </a:cubicBezTo>
                <a:cubicBezTo>
                  <a:pt x="6630109" y="293042"/>
                  <a:pt x="6630585" y="292567"/>
                  <a:pt x="6631060" y="292091"/>
                </a:cubicBezTo>
                <a:cubicBezTo>
                  <a:pt x="6645326" y="292091"/>
                  <a:pt x="6661493" y="285909"/>
                  <a:pt x="6668150" y="275924"/>
                </a:cubicBezTo>
                <a:close/>
                <a:moveTo>
                  <a:pt x="6717664" y="275864"/>
                </a:moveTo>
                <a:cubicBezTo>
                  <a:pt x="6714157" y="276875"/>
                  <a:pt x="6710709" y="279728"/>
                  <a:pt x="6706667" y="281630"/>
                </a:cubicBezTo>
                <a:cubicBezTo>
                  <a:pt x="6698108" y="282105"/>
                  <a:pt x="6689548" y="281630"/>
                  <a:pt x="6684318" y="276399"/>
                </a:cubicBezTo>
                <a:lnTo>
                  <a:pt x="6690500" y="281154"/>
                </a:lnTo>
                <a:cubicBezTo>
                  <a:pt x="6697157" y="284958"/>
                  <a:pt x="6702388" y="283532"/>
                  <a:pt x="6706667" y="281630"/>
                </a:cubicBezTo>
                <a:cubicBezTo>
                  <a:pt x="6714752" y="281154"/>
                  <a:pt x="6722835" y="280203"/>
                  <a:pt x="6729017" y="281154"/>
                </a:cubicBezTo>
                <a:cubicBezTo>
                  <a:pt x="6724737" y="275686"/>
                  <a:pt x="6721171" y="274854"/>
                  <a:pt x="6717664" y="275864"/>
                </a:cubicBezTo>
                <a:close/>
                <a:moveTo>
                  <a:pt x="5826722" y="268033"/>
                </a:moveTo>
                <a:cubicBezTo>
                  <a:pt x="5838609" y="267750"/>
                  <a:pt x="5850260" y="271287"/>
                  <a:pt x="5860721" y="281154"/>
                </a:cubicBezTo>
                <a:lnTo>
                  <a:pt x="5738989" y="305881"/>
                </a:lnTo>
                <a:cubicBezTo>
                  <a:pt x="5753254" y="304098"/>
                  <a:pt x="5791058" y="268880"/>
                  <a:pt x="5826722" y="268033"/>
                </a:cubicBezTo>
                <a:close/>
                <a:moveTo>
                  <a:pt x="6822218" y="246917"/>
                </a:moveTo>
                <a:lnTo>
                  <a:pt x="6761352" y="276399"/>
                </a:lnTo>
                <a:cubicBezTo>
                  <a:pt x="6764205" y="278777"/>
                  <a:pt x="6815561" y="271168"/>
                  <a:pt x="6822218" y="246917"/>
                </a:cubicBezTo>
                <a:close/>
                <a:moveTo>
                  <a:pt x="5959629" y="246917"/>
                </a:moveTo>
                <a:cubicBezTo>
                  <a:pt x="5969615" y="271168"/>
                  <a:pt x="5931098" y="261183"/>
                  <a:pt x="5914930" y="264036"/>
                </a:cubicBezTo>
                <a:close/>
                <a:moveTo>
                  <a:pt x="9104760" y="239190"/>
                </a:moveTo>
                <a:cubicBezTo>
                  <a:pt x="9111596" y="239190"/>
                  <a:pt x="9118016" y="240498"/>
                  <a:pt x="9122771" y="246917"/>
                </a:cubicBezTo>
                <a:cubicBezTo>
                  <a:pt x="9109931" y="244064"/>
                  <a:pt x="9084253" y="251672"/>
                  <a:pt x="9084253" y="239309"/>
                </a:cubicBezTo>
                <a:cubicBezTo>
                  <a:pt x="9090672" y="240498"/>
                  <a:pt x="9097924" y="239190"/>
                  <a:pt x="9104760" y="239190"/>
                </a:cubicBezTo>
                <a:close/>
                <a:moveTo>
                  <a:pt x="5261570" y="204596"/>
                </a:moveTo>
                <a:lnTo>
                  <a:pt x="5267752" y="216959"/>
                </a:lnTo>
                <a:cubicBezTo>
                  <a:pt x="5252059" y="216959"/>
                  <a:pt x="5229235" y="209351"/>
                  <a:pt x="5216871" y="221715"/>
                </a:cubicBezTo>
                <a:cubicBezTo>
                  <a:pt x="5223053" y="201743"/>
                  <a:pt x="5248733" y="216959"/>
                  <a:pt x="5261570" y="204596"/>
                </a:cubicBezTo>
                <a:close/>
                <a:moveTo>
                  <a:pt x="5410408" y="185575"/>
                </a:moveTo>
                <a:cubicBezTo>
                  <a:pt x="5412309" y="185575"/>
                  <a:pt x="5414687" y="185575"/>
                  <a:pt x="5416589" y="185575"/>
                </a:cubicBezTo>
                <a:cubicBezTo>
                  <a:pt x="5416113" y="186051"/>
                  <a:pt x="5415638" y="186526"/>
                  <a:pt x="5415162" y="187002"/>
                </a:cubicBezTo>
                <a:close/>
                <a:moveTo>
                  <a:pt x="5431330" y="167030"/>
                </a:moveTo>
                <a:lnTo>
                  <a:pt x="5469846" y="167030"/>
                </a:lnTo>
                <a:cubicBezTo>
                  <a:pt x="5457007" y="178918"/>
                  <a:pt x="5435133" y="185575"/>
                  <a:pt x="5416589" y="185575"/>
                </a:cubicBezTo>
                <a:cubicBezTo>
                  <a:pt x="5421344" y="179393"/>
                  <a:pt x="5434183" y="176540"/>
                  <a:pt x="5431330" y="167030"/>
                </a:cubicBezTo>
                <a:close/>
                <a:moveTo>
                  <a:pt x="6388367" y="144087"/>
                </a:moveTo>
                <a:cubicBezTo>
                  <a:pt x="6408161" y="145632"/>
                  <a:pt x="6428964" y="152051"/>
                  <a:pt x="6450838" y="149911"/>
                </a:cubicBezTo>
                <a:cubicBezTo>
                  <a:pt x="6382364" y="172736"/>
                  <a:pt x="6298197" y="193184"/>
                  <a:pt x="6216408" y="196988"/>
                </a:cubicBezTo>
                <a:cubicBezTo>
                  <a:pt x="6254925" y="187002"/>
                  <a:pt x="6286785" y="169883"/>
                  <a:pt x="6331959" y="167506"/>
                </a:cubicBezTo>
                <a:cubicBezTo>
                  <a:pt x="6349791" y="145870"/>
                  <a:pt x="6368574" y="142541"/>
                  <a:pt x="6388367" y="144087"/>
                </a:cubicBezTo>
                <a:close/>
                <a:moveTo>
                  <a:pt x="5652449" y="132793"/>
                </a:moveTo>
                <a:lnTo>
                  <a:pt x="5623445" y="145156"/>
                </a:lnTo>
                <a:lnTo>
                  <a:pt x="5623445" y="137548"/>
                </a:lnTo>
                <a:close/>
                <a:moveTo>
                  <a:pt x="6546418" y="127562"/>
                </a:moveTo>
                <a:lnTo>
                  <a:pt x="6514558" y="137548"/>
                </a:lnTo>
                <a:lnTo>
                  <a:pt x="6514558" y="132793"/>
                </a:lnTo>
                <a:close/>
                <a:moveTo>
                  <a:pt x="1330671" y="107650"/>
                </a:moveTo>
                <a:cubicBezTo>
                  <a:pt x="1343094" y="107353"/>
                  <a:pt x="1353558" y="109255"/>
                  <a:pt x="1355220" y="120430"/>
                </a:cubicBezTo>
                <a:cubicBezTo>
                  <a:pt x="1336199" y="110444"/>
                  <a:pt x="1304339" y="120430"/>
                  <a:pt x="1294353" y="108066"/>
                </a:cubicBezTo>
                <a:cubicBezTo>
                  <a:pt x="1303863" y="110444"/>
                  <a:pt x="1318248" y="107947"/>
                  <a:pt x="1330671" y="107650"/>
                </a:cubicBezTo>
                <a:close/>
                <a:moveTo>
                  <a:pt x="7975348" y="98080"/>
                </a:moveTo>
                <a:cubicBezTo>
                  <a:pt x="7936831" y="90947"/>
                  <a:pt x="7930649" y="132793"/>
                  <a:pt x="7892132" y="108066"/>
                </a:cubicBezTo>
                <a:cubicBezTo>
                  <a:pt x="7715715" y="152764"/>
                  <a:pt x="7475579" y="142779"/>
                  <a:pt x="7267303" y="187477"/>
                </a:cubicBezTo>
                <a:cubicBezTo>
                  <a:pt x="7174577" y="204596"/>
                  <a:pt x="7081375" y="224568"/>
                  <a:pt x="6998160" y="216959"/>
                </a:cubicBezTo>
                <a:cubicBezTo>
                  <a:pt x="6988649" y="221715"/>
                  <a:pt x="6981992" y="234078"/>
                  <a:pt x="6969153" y="234078"/>
                </a:cubicBezTo>
                <a:cubicBezTo>
                  <a:pt x="6946804" y="216484"/>
                  <a:pt x="6952986" y="216484"/>
                  <a:pt x="6930636" y="226470"/>
                </a:cubicBezTo>
                <a:cubicBezTo>
                  <a:pt x="6935867" y="240260"/>
                  <a:pt x="6921126" y="245015"/>
                  <a:pt x="6902105" y="247868"/>
                </a:cubicBezTo>
                <a:cubicBezTo>
                  <a:pt x="7253988" y="196988"/>
                  <a:pt x="7601591" y="150387"/>
                  <a:pt x="7968691" y="115674"/>
                </a:cubicBezTo>
                <a:cubicBezTo>
                  <a:pt x="7959180" y="115674"/>
                  <a:pt x="7949670" y="115674"/>
                  <a:pt x="7946341" y="108066"/>
                </a:cubicBezTo>
                <a:close/>
                <a:moveTo>
                  <a:pt x="6758022" y="83815"/>
                </a:moveTo>
                <a:cubicBezTo>
                  <a:pt x="6727589" y="99983"/>
                  <a:pt x="6680513" y="118528"/>
                  <a:pt x="6645800" y="102836"/>
                </a:cubicBezTo>
                <a:cubicBezTo>
                  <a:pt x="6668149" y="82864"/>
                  <a:pt x="6690499" y="117577"/>
                  <a:pt x="6716177" y="98081"/>
                </a:cubicBezTo>
                <a:lnTo>
                  <a:pt x="6716177" y="85717"/>
                </a:lnTo>
                <a:cubicBezTo>
                  <a:pt x="6728540" y="83815"/>
                  <a:pt x="6745184" y="87619"/>
                  <a:pt x="6758022" y="83815"/>
                </a:cubicBezTo>
                <a:close/>
                <a:moveTo>
                  <a:pt x="5998622" y="73353"/>
                </a:moveTo>
                <a:lnTo>
                  <a:pt x="5991964" y="85716"/>
                </a:lnTo>
                <a:lnTo>
                  <a:pt x="5969615" y="78108"/>
                </a:lnTo>
                <a:close/>
                <a:moveTo>
                  <a:pt x="8244966" y="68122"/>
                </a:moveTo>
                <a:lnTo>
                  <a:pt x="8244966" y="85716"/>
                </a:lnTo>
                <a:cubicBezTo>
                  <a:pt x="8232127" y="83339"/>
                  <a:pt x="8206449" y="90471"/>
                  <a:pt x="8206449" y="78108"/>
                </a:cubicBezTo>
                <a:close/>
                <a:moveTo>
                  <a:pt x="9369564" y="60990"/>
                </a:moveTo>
                <a:lnTo>
                  <a:pt x="9369564" y="73353"/>
                </a:lnTo>
                <a:lnTo>
                  <a:pt x="9446599" y="73353"/>
                </a:lnTo>
                <a:close/>
                <a:moveTo>
                  <a:pt x="9252706" y="57067"/>
                </a:moveTo>
                <a:cubicBezTo>
                  <a:pt x="9221917" y="54333"/>
                  <a:pt x="9191484" y="56235"/>
                  <a:pt x="9176980" y="68598"/>
                </a:cubicBezTo>
                <a:cubicBezTo>
                  <a:pt x="9222154" y="78108"/>
                  <a:pt x="9289202" y="70975"/>
                  <a:pt x="9330572" y="73353"/>
                </a:cubicBezTo>
                <a:cubicBezTo>
                  <a:pt x="9314643" y="67172"/>
                  <a:pt x="9283496" y="59801"/>
                  <a:pt x="9252706" y="57067"/>
                </a:cubicBezTo>
                <a:close/>
                <a:moveTo>
                  <a:pt x="9107079" y="56235"/>
                </a:moveTo>
                <a:cubicBezTo>
                  <a:pt x="9108506" y="58613"/>
                  <a:pt x="9109932" y="60515"/>
                  <a:pt x="9111359" y="61941"/>
                </a:cubicBezTo>
                <a:cubicBezTo>
                  <a:pt x="9104701" y="60990"/>
                  <a:pt x="9098044" y="62892"/>
                  <a:pt x="9090911" y="68598"/>
                </a:cubicBezTo>
                <a:close/>
                <a:moveTo>
                  <a:pt x="10099958" y="43872"/>
                </a:moveTo>
                <a:cubicBezTo>
                  <a:pt x="10112797" y="40543"/>
                  <a:pt x="10119930" y="45774"/>
                  <a:pt x="10128965" y="48627"/>
                </a:cubicBezTo>
                <a:cubicBezTo>
                  <a:pt x="10115650" y="49102"/>
                  <a:pt x="10102336" y="50529"/>
                  <a:pt x="10099958" y="43872"/>
                </a:cubicBezTo>
                <a:close/>
                <a:moveTo>
                  <a:pt x="9782788" y="26277"/>
                </a:moveTo>
                <a:lnTo>
                  <a:pt x="9792298" y="31508"/>
                </a:lnTo>
                <a:lnTo>
                  <a:pt x="9622539" y="31508"/>
                </a:lnTo>
                <a:close/>
                <a:moveTo>
                  <a:pt x="9019465" y="23186"/>
                </a:moveTo>
                <a:cubicBezTo>
                  <a:pt x="9142029" y="23186"/>
                  <a:pt x="9261384" y="28179"/>
                  <a:pt x="9381452" y="38165"/>
                </a:cubicBezTo>
                <a:cubicBezTo>
                  <a:pt x="9435661" y="75255"/>
                  <a:pt x="9483689" y="60514"/>
                  <a:pt x="9551212" y="72878"/>
                </a:cubicBezTo>
                <a:cubicBezTo>
                  <a:pt x="9609225" y="75731"/>
                  <a:pt x="9679602" y="95227"/>
                  <a:pt x="9727630" y="78108"/>
                </a:cubicBezTo>
                <a:lnTo>
                  <a:pt x="9727630" y="90947"/>
                </a:lnTo>
                <a:cubicBezTo>
                  <a:pt x="9823684" y="105688"/>
                  <a:pt x="9938759" y="85717"/>
                  <a:pt x="10028631" y="108066"/>
                </a:cubicBezTo>
                <a:cubicBezTo>
                  <a:pt x="9954927" y="118052"/>
                  <a:pt x="9830341" y="90947"/>
                  <a:pt x="9727630" y="108066"/>
                </a:cubicBezTo>
                <a:cubicBezTo>
                  <a:pt x="9730958" y="120905"/>
                  <a:pt x="9724776" y="128038"/>
                  <a:pt x="9721448" y="138023"/>
                </a:cubicBezTo>
                <a:cubicBezTo>
                  <a:pt x="9532192" y="118527"/>
                  <a:pt x="9369089" y="155618"/>
                  <a:pt x="9189343" y="133268"/>
                </a:cubicBezTo>
                <a:cubicBezTo>
                  <a:pt x="9144645" y="150387"/>
                  <a:pt x="9112785" y="98556"/>
                  <a:pt x="9083779" y="133268"/>
                </a:cubicBezTo>
                <a:cubicBezTo>
                  <a:pt x="8872649" y="123282"/>
                  <a:pt x="8622527" y="150387"/>
                  <a:pt x="8414250" y="145632"/>
                </a:cubicBezTo>
                <a:cubicBezTo>
                  <a:pt x="8324853" y="145632"/>
                  <a:pt x="8238309" y="165128"/>
                  <a:pt x="8161275" y="175114"/>
                </a:cubicBezTo>
                <a:cubicBezTo>
                  <a:pt x="7593983" y="187477"/>
                  <a:pt x="6994831" y="279252"/>
                  <a:pt x="6459874" y="370551"/>
                </a:cubicBezTo>
                <a:cubicBezTo>
                  <a:pt x="6344798" y="397656"/>
                  <a:pt x="6210228" y="385293"/>
                  <a:pt x="6107516" y="434746"/>
                </a:cubicBezTo>
                <a:cubicBezTo>
                  <a:pt x="6020972" y="407642"/>
                  <a:pt x="5962958" y="484200"/>
                  <a:pt x="5883071" y="471837"/>
                </a:cubicBezTo>
                <a:cubicBezTo>
                  <a:pt x="5803184" y="498941"/>
                  <a:pt x="5678128" y="461851"/>
                  <a:pt x="5630100" y="523668"/>
                </a:cubicBezTo>
                <a:cubicBezTo>
                  <a:pt x="5607752" y="538885"/>
                  <a:pt x="5534042" y="541262"/>
                  <a:pt x="5537370" y="531276"/>
                </a:cubicBezTo>
                <a:cubicBezTo>
                  <a:pt x="5422296" y="558381"/>
                  <a:pt x="5284395" y="593094"/>
                  <a:pt x="5162664" y="637792"/>
                </a:cubicBezTo>
                <a:cubicBezTo>
                  <a:pt x="5165992" y="644925"/>
                  <a:pt x="5175502" y="642547"/>
                  <a:pt x="5185013" y="642547"/>
                </a:cubicBezTo>
                <a:lnTo>
                  <a:pt x="5140313" y="654911"/>
                </a:lnTo>
                <a:lnTo>
                  <a:pt x="5162664" y="642547"/>
                </a:lnTo>
                <a:cubicBezTo>
                  <a:pt x="5136985" y="634939"/>
                  <a:pt x="5101797" y="644925"/>
                  <a:pt x="5076120" y="654911"/>
                </a:cubicBezTo>
                <a:cubicBezTo>
                  <a:pt x="5082302" y="667274"/>
                  <a:pt x="5120818" y="660142"/>
                  <a:pt x="5107980" y="662519"/>
                </a:cubicBezTo>
                <a:lnTo>
                  <a:pt x="5047116" y="679638"/>
                </a:lnTo>
                <a:lnTo>
                  <a:pt x="5053296" y="662519"/>
                </a:lnTo>
                <a:cubicBezTo>
                  <a:pt x="4559706" y="781399"/>
                  <a:pt x="4040444" y="905033"/>
                  <a:pt x="3515026" y="969228"/>
                </a:cubicBezTo>
                <a:cubicBezTo>
                  <a:pt x="3486494" y="978738"/>
                  <a:pt x="3438466" y="971605"/>
                  <a:pt x="3422299" y="998710"/>
                </a:cubicBezTo>
                <a:lnTo>
                  <a:pt x="3378075" y="992528"/>
                </a:lnTo>
                <a:cubicBezTo>
                  <a:pt x="3297712" y="1031996"/>
                  <a:pt x="3179307" y="1004892"/>
                  <a:pt x="3092765" y="1022010"/>
                </a:cubicBezTo>
                <a:lnTo>
                  <a:pt x="3092765" y="1031996"/>
                </a:lnTo>
                <a:cubicBezTo>
                  <a:pt x="3071841" y="1020584"/>
                  <a:pt x="3049967" y="1027241"/>
                  <a:pt x="3029994" y="1034374"/>
                </a:cubicBezTo>
                <a:cubicBezTo>
                  <a:pt x="3030946" y="1033898"/>
                  <a:pt x="3031421" y="1032947"/>
                  <a:pt x="3031896" y="1031996"/>
                </a:cubicBezTo>
                <a:cubicBezTo>
                  <a:pt x="3022387" y="1022010"/>
                  <a:pt x="3009548" y="1019633"/>
                  <a:pt x="2993380" y="1022010"/>
                </a:cubicBezTo>
                <a:cubicBezTo>
                  <a:pt x="2973884" y="1019633"/>
                  <a:pt x="2977214" y="1034374"/>
                  <a:pt x="2977214" y="1044360"/>
                </a:cubicBezTo>
                <a:cubicBezTo>
                  <a:pt x="2791284" y="1029619"/>
                  <a:pt x="2560658" y="1051968"/>
                  <a:pt x="2400412" y="1027241"/>
                </a:cubicBezTo>
                <a:cubicBezTo>
                  <a:pt x="2380915" y="1054345"/>
                  <a:pt x="2336215" y="1012500"/>
                  <a:pt x="2307206" y="1027241"/>
                </a:cubicBezTo>
                <a:cubicBezTo>
                  <a:pt x="2240162" y="1024863"/>
                  <a:pt x="2144105" y="1005367"/>
                  <a:pt x="2076586" y="1022486"/>
                </a:cubicBezTo>
                <a:cubicBezTo>
                  <a:pt x="2086098" y="1037227"/>
                  <a:pt x="2105591" y="1032472"/>
                  <a:pt x="2124611" y="1032472"/>
                </a:cubicBezTo>
                <a:lnTo>
                  <a:pt x="2115101" y="1061954"/>
                </a:lnTo>
                <a:cubicBezTo>
                  <a:pt x="2131267" y="1076695"/>
                  <a:pt x="2182144" y="1059576"/>
                  <a:pt x="2163131" y="1086681"/>
                </a:cubicBezTo>
                <a:cubicBezTo>
                  <a:pt x="2175967" y="1079072"/>
                  <a:pt x="2192132" y="1079072"/>
                  <a:pt x="2201645" y="1091436"/>
                </a:cubicBezTo>
                <a:cubicBezTo>
                  <a:pt x="2217813" y="1051968"/>
                  <a:pt x="2282006" y="1093813"/>
                  <a:pt x="2301025" y="1081450"/>
                </a:cubicBezTo>
                <a:cubicBezTo>
                  <a:pt x="2467934" y="1123771"/>
                  <a:pt x="2705214" y="1096191"/>
                  <a:pt x="2833135" y="1103799"/>
                </a:cubicBezTo>
                <a:lnTo>
                  <a:pt x="2801271" y="1116163"/>
                </a:lnTo>
                <a:cubicBezTo>
                  <a:pt x="3185966" y="1106177"/>
                  <a:pt x="3544983" y="1071464"/>
                  <a:pt x="3910150" y="1009647"/>
                </a:cubicBezTo>
                <a:cubicBezTo>
                  <a:pt x="3814129" y="997283"/>
                  <a:pt x="3701905" y="1029143"/>
                  <a:pt x="3593011" y="1026765"/>
                </a:cubicBezTo>
                <a:lnTo>
                  <a:pt x="3593011" y="1022010"/>
                </a:lnTo>
                <a:cubicBezTo>
                  <a:pt x="3682409" y="1019633"/>
                  <a:pt x="3788450" y="1000137"/>
                  <a:pt x="3871635" y="992528"/>
                </a:cubicBezTo>
                <a:cubicBezTo>
                  <a:pt x="4067071" y="963046"/>
                  <a:pt x="4275349" y="908362"/>
                  <a:pt x="4470786" y="878880"/>
                </a:cubicBezTo>
                <a:cubicBezTo>
                  <a:pt x="4498842" y="874006"/>
                  <a:pt x="4527908" y="871123"/>
                  <a:pt x="4557226" y="868805"/>
                </a:cubicBezTo>
                <a:lnTo>
                  <a:pt x="4628640" y="863376"/>
                </a:lnTo>
                <a:lnTo>
                  <a:pt x="4598202" y="877349"/>
                </a:lnTo>
                <a:cubicBezTo>
                  <a:pt x="4565325" y="887112"/>
                  <a:pt x="4529038" y="884705"/>
                  <a:pt x="4485528" y="892194"/>
                </a:cubicBezTo>
                <a:lnTo>
                  <a:pt x="4479006" y="902722"/>
                </a:lnTo>
                <a:lnTo>
                  <a:pt x="4476847" y="903088"/>
                </a:lnTo>
                <a:lnTo>
                  <a:pt x="4466269" y="901051"/>
                </a:lnTo>
                <a:cubicBezTo>
                  <a:pt x="4457470" y="897663"/>
                  <a:pt x="4448673" y="893383"/>
                  <a:pt x="4447009" y="904558"/>
                </a:cubicBezTo>
                <a:cubicBezTo>
                  <a:pt x="4280580" y="936417"/>
                  <a:pt x="4146010" y="946403"/>
                  <a:pt x="3985759" y="993479"/>
                </a:cubicBezTo>
                <a:cubicBezTo>
                  <a:pt x="4083477" y="969941"/>
                  <a:pt x="4192491" y="950802"/>
                  <a:pt x="4301086" y="932910"/>
                </a:cubicBezTo>
                <a:lnTo>
                  <a:pt x="4476847" y="903088"/>
                </a:lnTo>
                <a:lnTo>
                  <a:pt x="4478573" y="903421"/>
                </a:lnTo>
                <a:lnTo>
                  <a:pt x="4479006" y="902722"/>
                </a:lnTo>
                <a:lnTo>
                  <a:pt x="4613916" y="879831"/>
                </a:lnTo>
                <a:lnTo>
                  <a:pt x="4629521" y="863308"/>
                </a:lnTo>
                <a:lnTo>
                  <a:pt x="4645183" y="862118"/>
                </a:lnTo>
                <a:cubicBezTo>
                  <a:pt x="4703314" y="856887"/>
                  <a:pt x="4759426" y="848209"/>
                  <a:pt x="4807451" y="824671"/>
                </a:cubicBezTo>
                <a:cubicBezTo>
                  <a:pt x="4858809" y="841789"/>
                  <a:pt x="4923003" y="794713"/>
                  <a:pt x="4961519" y="819440"/>
                </a:cubicBezTo>
                <a:lnTo>
                  <a:pt x="4977687" y="802321"/>
                </a:lnTo>
                <a:cubicBezTo>
                  <a:pt x="5022863" y="772839"/>
                  <a:pt x="5035701" y="831803"/>
                  <a:pt x="5070891" y="802321"/>
                </a:cubicBezTo>
                <a:lnTo>
                  <a:pt x="5064232" y="794713"/>
                </a:lnTo>
                <a:cubicBezTo>
                  <a:pt x="5105602" y="742882"/>
                  <a:pt x="5192147" y="794713"/>
                  <a:pt x="5246830" y="755245"/>
                </a:cubicBezTo>
                <a:cubicBezTo>
                  <a:pt x="5282017" y="728141"/>
                  <a:pt x="5384730" y="760476"/>
                  <a:pt x="5371891" y="713400"/>
                </a:cubicBezTo>
                <a:lnTo>
                  <a:pt x="5384730" y="725763"/>
                </a:lnTo>
                <a:cubicBezTo>
                  <a:pt x="5410408" y="725763"/>
                  <a:pt x="5432757" y="722910"/>
                  <a:pt x="5448925" y="705791"/>
                </a:cubicBezTo>
                <a:cubicBezTo>
                  <a:pt x="5442743" y="695805"/>
                  <a:pt x="5426576" y="703414"/>
                  <a:pt x="5417065" y="701036"/>
                </a:cubicBezTo>
                <a:cubicBezTo>
                  <a:pt x="5471750" y="691050"/>
                  <a:pt x="5519776" y="671078"/>
                  <a:pt x="5577317" y="671078"/>
                </a:cubicBezTo>
                <a:lnTo>
                  <a:pt x="5455582" y="701036"/>
                </a:lnTo>
                <a:cubicBezTo>
                  <a:pt x="5468421" y="718630"/>
                  <a:pt x="5519776" y="711022"/>
                  <a:pt x="5510266" y="735749"/>
                </a:cubicBezTo>
                <a:cubicBezTo>
                  <a:pt x="5538322" y="728616"/>
                  <a:pt x="5573037" y="730518"/>
                  <a:pt x="5601571" y="714351"/>
                </a:cubicBezTo>
                <a:cubicBezTo>
                  <a:pt x="5633906" y="740980"/>
                  <a:pt x="5680030" y="702938"/>
                  <a:pt x="5718542" y="725763"/>
                </a:cubicBezTo>
                <a:cubicBezTo>
                  <a:pt x="5753731" y="721008"/>
                  <a:pt x="5757059" y="688673"/>
                  <a:pt x="5801758" y="701036"/>
                </a:cubicBezTo>
                <a:cubicBezTo>
                  <a:pt x="5843128" y="663946"/>
                  <a:pt x="5923490" y="681064"/>
                  <a:pt x="5971518" y="676309"/>
                </a:cubicBezTo>
                <a:cubicBezTo>
                  <a:pt x="5981028" y="661568"/>
                  <a:pt x="6016216" y="683917"/>
                  <a:pt x="6016216" y="659191"/>
                </a:cubicBezTo>
                <a:cubicBezTo>
                  <a:pt x="6057586" y="651582"/>
                  <a:pt x="6105613" y="666799"/>
                  <a:pt x="6147459" y="646827"/>
                </a:cubicBezTo>
                <a:cubicBezTo>
                  <a:pt x="6166479" y="629233"/>
                  <a:pt x="6195486" y="659191"/>
                  <a:pt x="6208325" y="636841"/>
                </a:cubicBezTo>
                <a:cubicBezTo>
                  <a:pt x="6461776" y="624478"/>
                  <a:pt x="6718080" y="540311"/>
                  <a:pt x="6971055" y="547919"/>
                </a:cubicBezTo>
                <a:lnTo>
                  <a:pt x="6993405" y="527948"/>
                </a:lnTo>
                <a:cubicBezTo>
                  <a:pt x="7448475" y="463277"/>
                  <a:pt x="7910202" y="441404"/>
                  <a:pt x="8345776" y="409068"/>
                </a:cubicBezTo>
                <a:lnTo>
                  <a:pt x="8332937" y="429040"/>
                </a:lnTo>
                <a:cubicBezTo>
                  <a:pt x="8387146" y="441404"/>
                  <a:pt x="8448012" y="429040"/>
                  <a:pt x="8499368" y="416677"/>
                </a:cubicBezTo>
                <a:cubicBezTo>
                  <a:pt x="8496514" y="409068"/>
                  <a:pt x="8486529" y="409068"/>
                  <a:pt x="8477019" y="409068"/>
                </a:cubicBezTo>
                <a:cubicBezTo>
                  <a:pt x="8483676" y="406691"/>
                  <a:pt x="8534556" y="419054"/>
                  <a:pt x="8563562" y="399083"/>
                </a:cubicBezTo>
                <a:lnTo>
                  <a:pt x="8393803" y="391474"/>
                </a:lnTo>
                <a:cubicBezTo>
                  <a:pt x="8409971" y="361517"/>
                  <a:pt x="8361944" y="373880"/>
                  <a:pt x="8345776" y="361517"/>
                </a:cubicBezTo>
                <a:cubicBezTo>
                  <a:pt x="8419481" y="356761"/>
                  <a:pt x="8525046" y="356761"/>
                  <a:pt x="8602079" y="373880"/>
                </a:cubicBezTo>
                <a:cubicBezTo>
                  <a:pt x="8589241" y="376258"/>
                  <a:pt x="8569744" y="368649"/>
                  <a:pt x="8563562" y="378635"/>
                </a:cubicBezTo>
                <a:cubicBezTo>
                  <a:pt x="8669127" y="410970"/>
                  <a:pt x="8816538" y="368649"/>
                  <a:pt x="8932088" y="390999"/>
                </a:cubicBezTo>
                <a:cubicBezTo>
                  <a:pt x="9002941" y="408117"/>
                  <a:pt x="9150351" y="381013"/>
                  <a:pt x="9217399" y="415726"/>
                </a:cubicBezTo>
                <a:cubicBezTo>
                  <a:pt x="9163190" y="410970"/>
                  <a:pt x="9098995" y="422858"/>
                  <a:pt x="9038129" y="428089"/>
                </a:cubicBezTo>
                <a:lnTo>
                  <a:pt x="9038129" y="432844"/>
                </a:lnTo>
                <a:lnTo>
                  <a:pt x="8547870" y="449963"/>
                </a:lnTo>
                <a:cubicBezTo>
                  <a:pt x="8525521" y="452816"/>
                  <a:pt x="8451816" y="445208"/>
                  <a:pt x="8422810" y="457571"/>
                </a:cubicBezTo>
                <a:cubicBezTo>
                  <a:pt x="8409971" y="459949"/>
                  <a:pt x="8403313" y="449963"/>
                  <a:pt x="8393803" y="449963"/>
                </a:cubicBezTo>
                <a:cubicBezTo>
                  <a:pt x="8322951" y="474690"/>
                  <a:pt x="8217386" y="479445"/>
                  <a:pt x="8130842" y="467081"/>
                </a:cubicBezTo>
                <a:cubicBezTo>
                  <a:pt x="8053808" y="499417"/>
                  <a:pt x="7976774" y="481823"/>
                  <a:pt x="7893559" y="504172"/>
                </a:cubicBezTo>
                <a:cubicBezTo>
                  <a:pt x="7896412" y="506549"/>
                  <a:pt x="7903069" y="508927"/>
                  <a:pt x="7899741" y="516535"/>
                </a:cubicBezTo>
                <a:cubicBezTo>
                  <a:pt x="7864552" y="523668"/>
                  <a:pt x="7836021" y="496564"/>
                  <a:pt x="7807014" y="508927"/>
                </a:cubicBezTo>
                <a:cubicBezTo>
                  <a:pt x="7813196" y="513682"/>
                  <a:pt x="7819854" y="516535"/>
                  <a:pt x="7816525" y="521290"/>
                </a:cubicBezTo>
                <a:lnTo>
                  <a:pt x="7630598" y="526046"/>
                </a:lnTo>
                <a:lnTo>
                  <a:pt x="7614430" y="538409"/>
                </a:lnTo>
                <a:lnTo>
                  <a:pt x="7662457" y="563136"/>
                </a:lnTo>
                <a:cubicBezTo>
                  <a:pt x="7793700" y="553626"/>
                  <a:pt x="7998649" y="533654"/>
                  <a:pt x="8162226" y="533654"/>
                </a:cubicBezTo>
                <a:lnTo>
                  <a:pt x="8152716" y="526046"/>
                </a:lnTo>
                <a:cubicBezTo>
                  <a:pt x="8274448" y="530801"/>
                  <a:pt x="8431369" y="543164"/>
                  <a:pt x="8575450" y="538409"/>
                </a:cubicBezTo>
                <a:lnTo>
                  <a:pt x="8498417" y="555528"/>
                </a:lnTo>
                <a:cubicBezTo>
                  <a:pt x="8924480" y="607359"/>
                  <a:pt x="9353873" y="557905"/>
                  <a:pt x="9767097" y="585010"/>
                </a:cubicBezTo>
                <a:lnTo>
                  <a:pt x="9821782" y="604982"/>
                </a:lnTo>
                <a:cubicBezTo>
                  <a:pt x="9828439" y="597373"/>
                  <a:pt x="9841278" y="594996"/>
                  <a:pt x="9837949" y="585010"/>
                </a:cubicBezTo>
                <a:lnTo>
                  <a:pt x="9869809" y="585010"/>
                </a:lnTo>
                <a:cubicBezTo>
                  <a:pt x="9869809" y="592618"/>
                  <a:pt x="9866481" y="600226"/>
                  <a:pt x="9875991" y="604982"/>
                </a:cubicBezTo>
                <a:cubicBezTo>
                  <a:pt x="9888830" y="602128"/>
                  <a:pt x="9908326" y="609737"/>
                  <a:pt x="9914507" y="597373"/>
                </a:cubicBezTo>
                <a:lnTo>
                  <a:pt x="9908326" y="592618"/>
                </a:lnTo>
                <a:cubicBezTo>
                  <a:pt x="9927822" y="592618"/>
                  <a:pt x="9937332" y="590241"/>
                  <a:pt x="9937332" y="604982"/>
                </a:cubicBezTo>
                <a:cubicBezTo>
                  <a:pt x="9975849" y="592618"/>
                  <a:pt x="9982031" y="607359"/>
                  <a:pt x="10007709" y="585010"/>
                </a:cubicBezTo>
                <a:cubicBezTo>
                  <a:pt x="10030058" y="582632"/>
                  <a:pt x="10055736" y="587863"/>
                  <a:pt x="10046226" y="604982"/>
                </a:cubicBezTo>
                <a:cubicBezTo>
                  <a:pt x="10270670" y="582632"/>
                  <a:pt x="10469436" y="642072"/>
                  <a:pt x="10677713" y="622100"/>
                </a:cubicBezTo>
                <a:cubicBezTo>
                  <a:pt x="10668203" y="624478"/>
                  <a:pt x="10668203" y="631611"/>
                  <a:pt x="10668203" y="639219"/>
                </a:cubicBezTo>
                <a:lnTo>
                  <a:pt x="10370053" y="651582"/>
                </a:lnTo>
                <a:lnTo>
                  <a:pt x="10331536" y="673932"/>
                </a:lnTo>
                <a:lnTo>
                  <a:pt x="10453269" y="693428"/>
                </a:lnTo>
                <a:cubicBezTo>
                  <a:pt x="10427590" y="698658"/>
                  <a:pt x="10392403" y="693428"/>
                  <a:pt x="10370053" y="703414"/>
                </a:cubicBezTo>
                <a:cubicBezTo>
                  <a:pt x="10542666" y="740504"/>
                  <a:pt x="10735250" y="686295"/>
                  <a:pt x="10892171" y="703414"/>
                </a:cubicBezTo>
                <a:cubicBezTo>
                  <a:pt x="10808956" y="715777"/>
                  <a:pt x="10712901" y="700561"/>
                  <a:pt x="10645377" y="745259"/>
                </a:cubicBezTo>
                <a:cubicBezTo>
                  <a:pt x="10626357" y="752392"/>
                  <a:pt x="10651559" y="754770"/>
                  <a:pt x="10645377" y="762378"/>
                </a:cubicBezTo>
                <a:cubicBezTo>
                  <a:pt x="10635867" y="762378"/>
                  <a:pt x="10626357" y="762378"/>
                  <a:pt x="10623028" y="769986"/>
                </a:cubicBezTo>
                <a:cubicBezTo>
                  <a:pt x="10625406" y="771413"/>
                  <a:pt x="10627784" y="774266"/>
                  <a:pt x="10632063" y="775217"/>
                </a:cubicBezTo>
                <a:lnTo>
                  <a:pt x="10305858" y="792335"/>
                </a:lnTo>
                <a:cubicBezTo>
                  <a:pt x="10379563" y="812307"/>
                  <a:pt x="10491786" y="797566"/>
                  <a:pt x="10575001" y="812307"/>
                </a:cubicBezTo>
                <a:lnTo>
                  <a:pt x="10437101" y="829426"/>
                </a:lnTo>
                <a:lnTo>
                  <a:pt x="10529827" y="841789"/>
                </a:lnTo>
                <a:cubicBezTo>
                  <a:pt x="10424262" y="846544"/>
                  <a:pt x="10305858" y="826573"/>
                  <a:pt x="10215985" y="858908"/>
                </a:cubicBezTo>
                <a:cubicBezTo>
                  <a:pt x="10376235" y="878404"/>
                  <a:pt x="10571673" y="843691"/>
                  <a:pt x="10754271" y="863663"/>
                </a:cubicBezTo>
                <a:cubicBezTo>
                  <a:pt x="10827977" y="880782"/>
                  <a:pt x="10911668" y="878404"/>
                  <a:pt x="10991554" y="888390"/>
                </a:cubicBezTo>
                <a:lnTo>
                  <a:pt x="10991554" y="900753"/>
                </a:lnTo>
                <a:lnTo>
                  <a:pt x="11011594" y="905552"/>
                </a:lnTo>
                <a:lnTo>
                  <a:pt x="10959078" y="905643"/>
                </a:lnTo>
                <a:cubicBezTo>
                  <a:pt x="10875736" y="903547"/>
                  <a:pt x="10778285" y="898376"/>
                  <a:pt x="10706244" y="922627"/>
                </a:cubicBezTo>
                <a:cubicBezTo>
                  <a:pt x="10754271" y="925480"/>
                  <a:pt x="10846997" y="917872"/>
                  <a:pt x="10876004" y="930235"/>
                </a:cubicBezTo>
                <a:cubicBezTo>
                  <a:pt x="10773292" y="949732"/>
                  <a:pt x="10648230" y="934991"/>
                  <a:pt x="10529827" y="947354"/>
                </a:cubicBezTo>
                <a:lnTo>
                  <a:pt x="10523170" y="969703"/>
                </a:lnTo>
                <a:lnTo>
                  <a:pt x="10798970" y="977312"/>
                </a:lnTo>
                <a:lnTo>
                  <a:pt x="10798970" y="989675"/>
                </a:lnTo>
                <a:cubicBezTo>
                  <a:pt x="10773292" y="976836"/>
                  <a:pt x="10725265" y="982067"/>
                  <a:pt x="10721936" y="1006794"/>
                </a:cubicBezTo>
                <a:cubicBezTo>
                  <a:pt x="10571197" y="1009171"/>
                  <a:pt x="10430444" y="1049115"/>
                  <a:pt x="10283033" y="1041506"/>
                </a:cubicBezTo>
                <a:cubicBezTo>
                  <a:pt x="10283033" y="1066233"/>
                  <a:pt x="10324879" y="1043884"/>
                  <a:pt x="10331060" y="1058625"/>
                </a:cubicBezTo>
                <a:cubicBezTo>
                  <a:pt x="10318222" y="1061478"/>
                  <a:pt x="10305383" y="1053870"/>
                  <a:pt x="10299201" y="1066233"/>
                </a:cubicBezTo>
                <a:lnTo>
                  <a:pt x="10337718" y="1078597"/>
                </a:lnTo>
                <a:cubicBezTo>
                  <a:pt x="10299201" y="1078597"/>
                  <a:pt x="10257831" y="1046262"/>
                  <a:pt x="10215985" y="1070989"/>
                </a:cubicBezTo>
                <a:lnTo>
                  <a:pt x="10238335" y="1083352"/>
                </a:lnTo>
                <a:cubicBezTo>
                  <a:pt x="10196965" y="1108079"/>
                  <a:pt x="10110420" y="1083352"/>
                  <a:pt x="10084743" y="1108079"/>
                </a:cubicBezTo>
                <a:cubicBezTo>
                  <a:pt x="10059064" y="1090485"/>
                  <a:pt x="10033387" y="1110457"/>
                  <a:pt x="10007709" y="1112834"/>
                </a:cubicBezTo>
                <a:lnTo>
                  <a:pt x="10052407" y="1129953"/>
                </a:lnTo>
                <a:cubicBezTo>
                  <a:pt x="10023401" y="1149925"/>
                  <a:pt x="9965863" y="1142316"/>
                  <a:pt x="9936857" y="1137561"/>
                </a:cubicBezTo>
                <a:cubicBezTo>
                  <a:pt x="9959682" y="1139939"/>
                  <a:pt x="9985360" y="1132330"/>
                  <a:pt x="9991541" y="1117589"/>
                </a:cubicBezTo>
                <a:cubicBezTo>
                  <a:pt x="9969192" y="1119967"/>
                  <a:pt x="9908326" y="1119967"/>
                  <a:pt x="9914507" y="1095240"/>
                </a:cubicBezTo>
                <a:cubicBezTo>
                  <a:pt x="9844131" y="1122345"/>
                  <a:pt x="9760916" y="1117114"/>
                  <a:pt x="9683881" y="1124722"/>
                </a:cubicBezTo>
                <a:cubicBezTo>
                  <a:pt x="9699573" y="1142316"/>
                  <a:pt x="9750929" y="1134708"/>
                  <a:pt x="9767097" y="1154680"/>
                </a:cubicBezTo>
                <a:lnTo>
                  <a:pt x="9639183" y="1167043"/>
                </a:lnTo>
                <a:lnTo>
                  <a:pt x="9744747" y="1184162"/>
                </a:lnTo>
                <a:cubicBezTo>
                  <a:pt x="9610177" y="1186539"/>
                  <a:pt x="9495101" y="1174176"/>
                  <a:pt x="9370040" y="1196525"/>
                </a:cubicBezTo>
                <a:cubicBezTo>
                  <a:pt x="9549786" y="1218874"/>
                  <a:pt x="9719545" y="1199378"/>
                  <a:pt x="9914983" y="1214119"/>
                </a:cubicBezTo>
                <a:lnTo>
                  <a:pt x="9937332" y="1236469"/>
                </a:lnTo>
                <a:lnTo>
                  <a:pt x="9946842" y="1219350"/>
                </a:lnTo>
                <a:cubicBezTo>
                  <a:pt x="10030058" y="1244077"/>
                  <a:pt x="10167483" y="1221728"/>
                  <a:pt x="10260684" y="1236469"/>
                </a:cubicBezTo>
                <a:cubicBezTo>
                  <a:pt x="10109945" y="1263573"/>
                  <a:pt x="9962534" y="1231238"/>
                  <a:pt x="9805614" y="1265951"/>
                </a:cubicBezTo>
                <a:cubicBezTo>
                  <a:pt x="10020548" y="1288300"/>
                  <a:pt x="10199818" y="1278314"/>
                  <a:pt x="10420933" y="1265951"/>
                </a:cubicBezTo>
                <a:cubicBezTo>
                  <a:pt x="10465632" y="1235993"/>
                  <a:pt x="10555505" y="1248357"/>
                  <a:pt x="10613043" y="1255965"/>
                </a:cubicBezTo>
                <a:lnTo>
                  <a:pt x="10600203" y="1273084"/>
                </a:lnTo>
                <a:cubicBezTo>
                  <a:pt x="10375759" y="1277839"/>
                  <a:pt x="10113273" y="1310174"/>
                  <a:pt x="9875991" y="1290202"/>
                </a:cubicBezTo>
                <a:cubicBezTo>
                  <a:pt x="9821782" y="1309698"/>
                  <a:pt x="9744747" y="1302566"/>
                  <a:pt x="9683881" y="1294957"/>
                </a:cubicBezTo>
                <a:lnTo>
                  <a:pt x="9690063" y="1290202"/>
                </a:lnTo>
                <a:cubicBezTo>
                  <a:pt x="9440417" y="1260245"/>
                  <a:pt x="9184113" y="1297335"/>
                  <a:pt x="8946829" y="1294957"/>
                </a:cubicBezTo>
                <a:cubicBezTo>
                  <a:pt x="8296322" y="1334425"/>
                  <a:pt x="7575438" y="1366760"/>
                  <a:pt x="6947280" y="1480409"/>
                </a:cubicBezTo>
                <a:cubicBezTo>
                  <a:pt x="7133206" y="1488017"/>
                  <a:pt x="7312477" y="1440941"/>
                  <a:pt x="7498404" y="1433333"/>
                </a:cubicBezTo>
                <a:lnTo>
                  <a:pt x="7498404" y="1420969"/>
                </a:lnTo>
                <a:lnTo>
                  <a:pt x="7623465" y="1413361"/>
                </a:lnTo>
                <a:cubicBezTo>
                  <a:pt x="7719995" y="1448074"/>
                  <a:pt x="7841728" y="1400998"/>
                  <a:pt x="7947293" y="1413361"/>
                </a:cubicBezTo>
                <a:cubicBezTo>
                  <a:pt x="8127038" y="1410984"/>
                  <a:pt x="8380013" y="1346313"/>
                  <a:pt x="8562612" y="1378648"/>
                </a:cubicBezTo>
                <a:lnTo>
                  <a:pt x="8536934" y="1361530"/>
                </a:lnTo>
                <a:lnTo>
                  <a:pt x="8562612" y="1361530"/>
                </a:lnTo>
                <a:cubicBezTo>
                  <a:pt x="8629659" y="1319684"/>
                  <a:pt x="8700512" y="1339656"/>
                  <a:pt x="8783727" y="1332048"/>
                </a:cubicBezTo>
                <a:lnTo>
                  <a:pt x="8783727" y="1344411"/>
                </a:lnTo>
                <a:lnTo>
                  <a:pt x="8700512" y="1349166"/>
                </a:lnTo>
                <a:lnTo>
                  <a:pt x="8716679" y="1373893"/>
                </a:lnTo>
                <a:cubicBezTo>
                  <a:pt x="8684820" y="1373893"/>
                  <a:pt x="8639646" y="1363907"/>
                  <a:pt x="8630135" y="1391012"/>
                </a:cubicBezTo>
                <a:cubicBezTo>
                  <a:pt x="8457047" y="1418116"/>
                  <a:pt x="8219764" y="1381026"/>
                  <a:pt x="8037165" y="1442843"/>
                </a:cubicBezTo>
                <a:cubicBezTo>
                  <a:pt x="8021473" y="1428102"/>
                  <a:pt x="8005306" y="1445221"/>
                  <a:pt x="7992467" y="1455207"/>
                </a:cubicBezTo>
                <a:lnTo>
                  <a:pt x="8075682" y="1472325"/>
                </a:lnTo>
                <a:cubicBezTo>
                  <a:pt x="8001977" y="1479934"/>
                  <a:pt x="7918761" y="1484689"/>
                  <a:pt x="7854566" y="1492297"/>
                </a:cubicBezTo>
                <a:cubicBezTo>
                  <a:pt x="7562598" y="1507038"/>
                  <a:pt x="7283945" y="1549359"/>
                  <a:pt x="7014803" y="1591205"/>
                </a:cubicBezTo>
                <a:cubicBezTo>
                  <a:pt x="7104676" y="1618309"/>
                  <a:pt x="7226408" y="1591205"/>
                  <a:pt x="7300113" y="1591205"/>
                </a:cubicBezTo>
                <a:cubicBezTo>
                  <a:pt x="7258268" y="1611176"/>
                  <a:pt x="7197401" y="1603568"/>
                  <a:pt x="7162213" y="1621162"/>
                </a:cubicBezTo>
                <a:cubicBezTo>
                  <a:pt x="7273960" y="1631148"/>
                  <a:pt x="7370490" y="1606421"/>
                  <a:pt x="7476055" y="1598813"/>
                </a:cubicBezTo>
                <a:lnTo>
                  <a:pt x="7485565" y="1615932"/>
                </a:lnTo>
                <a:cubicBezTo>
                  <a:pt x="7495551" y="1613554"/>
                  <a:pt x="7508389" y="1621162"/>
                  <a:pt x="7514571" y="1611176"/>
                </a:cubicBezTo>
                <a:lnTo>
                  <a:pt x="7498404" y="1598813"/>
                </a:lnTo>
                <a:cubicBezTo>
                  <a:pt x="7520753" y="1603568"/>
                  <a:pt x="7584948" y="1583596"/>
                  <a:pt x="7562598" y="1615932"/>
                </a:cubicBezTo>
                <a:cubicBezTo>
                  <a:pt x="7828888" y="1606421"/>
                  <a:pt x="8104213" y="1561723"/>
                  <a:pt x="8376685" y="1561723"/>
                </a:cubicBezTo>
                <a:lnTo>
                  <a:pt x="8376685" y="1556492"/>
                </a:lnTo>
                <a:lnTo>
                  <a:pt x="9062380" y="1502283"/>
                </a:lnTo>
                <a:cubicBezTo>
                  <a:pt x="8809405" y="1487542"/>
                  <a:pt x="8543116" y="1534618"/>
                  <a:pt x="8277302" y="1509891"/>
                </a:cubicBezTo>
                <a:lnTo>
                  <a:pt x="8254952" y="1497528"/>
                </a:lnTo>
                <a:lnTo>
                  <a:pt x="8238784" y="1514646"/>
                </a:lnTo>
                <a:lnTo>
                  <a:pt x="8052857" y="1509891"/>
                </a:lnTo>
                <a:cubicBezTo>
                  <a:pt x="8016718" y="1533667"/>
                  <a:pt x="7985333" y="1512269"/>
                  <a:pt x="7952523" y="1512744"/>
                </a:cubicBezTo>
                <a:cubicBezTo>
                  <a:pt x="8084241" y="1495150"/>
                  <a:pt x="8240211" y="1492297"/>
                  <a:pt x="8360517" y="1485164"/>
                </a:cubicBezTo>
                <a:lnTo>
                  <a:pt x="8382866" y="1468046"/>
                </a:lnTo>
                <a:cubicBezTo>
                  <a:pt x="8543116" y="1465668"/>
                  <a:pt x="8719532" y="1423823"/>
                  <a:pt x="8876453" y="1438564"/>
                </a:cubicBezTo>
                <a:cubicBezTo>
                  <a:pt x="8885963" y="1420969"/>
                  <a:pt x="8921152" y="1435710"/>
                  <a:pt x="8914970" y="1408606"/>
                </a:cubicBezTo>
                <a:cubicBezTo>
                  <a:pt x="8908789" y="1401473"/>
                  <a:pt x="8899278" y="1403851"/>
                  <a:pt x="8892620" y="1403851"/>
                </a:cubicBezTo>
                <a:lnTo>
                  <a:pt x="8892620" y="1383879"/>
                </a:lnTo>
                <a:cubicBezTo>
                  <a:pt x="8905460" y="1386732"/>
                  <a:pt x="8918299" y="1381501"/>
                  <a:pt x="8931138" y="1379124"/>
                </a:cubicBezTo>
                <a:cubicBezTo>
                  <a:pt x="8956816" y="1403851"/>
                  <a:pt x="9008171" y="1399096"/>
                  <a:pt x="9052870" y="1391487"/>
                </a:cubicBezTo>
                <a:cubicBezTo>
                  <a:pt x="9023864" y="1403851"/>
                  <a:pt x="9062380" y="1428578"/>
                  <a:pt x="9014353" y="1420969"/>
                </a:cubicBezTo>
                <a:lnTo>
                  <a:pt x="9014353" y="1413361"/>
                </a:lnTo>
                <a:cubicBezTo>
                  <a:pt x="9023864" y="1413361"/>
                  <a:pt x="9033374" y="1416214"/>
                  <a:pt x="9036702" y="1408606"/>
                </a:cubicBezTo>
                <a:cubicBezTo>
                  <a:pt x="9023864" y="1381501"/>
                  <a:pt x="9001514" y="1408606"/>
                  <a:pt x="8985347" y="1408606"/>
                </a:cubicBezTo>
                <a:cubicBezTo>
                  <a:pt x="9023388" y="1413837"/>
                  <a:pt x="8969179" y="1420969"/>
                  <a:pt x="8991528" y="1433333"/>
                </a:cubicBezTo>
                <a:cubicBezTo>
                  <a:pt x="9222154" y="1418592"/>
                  <a:pt x="9484640" y="1411459"/>
                  <a:pt x="9699573" y="1413837"/>
                </a:cubicBezTo>
                <a:cubicBezTo>
                  <a:pt x="9686735" y="1416690"/>
                  <a:pt x="9673896" y="1409081"/>
                  <a:pt x="9667714" y="1421445"/>
                </a:cubicBezTo>
                <a:cubicBezTo>
                  <a:pt x="9696720" y="1451403"/>
                  <a:pt x="9744747" y="1409081"/>
                  <a:pt x="9767097" y="1439039"/>
                </a:cubicBezTo>
                <a:cubicBezTo>
                  <a:pt x="9741419" y="1441417"/>
                  <a:pt x="9706231" y="1429053"/>
                  <a:pt x="9690063" y="1451403"/>
                </a:cubicBezTo>
                <a:cubicBezTo>
                  <a:pt x="9814649" y="1486115"/>
                  <a:pt x="9981556" y="1434284"/>
                  <a:pt x="10112798" y="1451403"/>
                </a:cubicBezTo>
                <a:lnTo>
                  <a:pt x="10112798" y="1443794"/>
                </a:lnTo>
                <a:cubicBezTo>
                  <a:pt x="10225020" y="1433808"/>
                  <a:pt x="10356263" y="1436186"/>
                  <a:pt x="10458975" y="1443794"/>
                </a:cubicBezTo>
                <a:cubicBezTo>
                  <a:pt x="10436150" y="1448549"/>
                  <a:pt x="10404291" y="1433808"/>
                  <a:pt x="10391451" y="1456158"/>
                </a:cubicBezTo>
                <a:cubicBezTo>
                  <a:pt x="10433297" y="1446647"/>
                  <a:pt x="10487506" y="1478507"/>
                  <a:pt x="10529351" y="1451403"/>
                </a:cubicBezTo>
                <a:lnTo>
                  <a:pt x="10507002" y="1434284"/>
                </a:lnTo>
                <a:lnTo>
                  <a:pt x="10612567" y="1439515"/>
                </a:lnTo>
                <a:cubicBezTo>
                  <a:pt x="10587364" y="1451878"/>
                  <a:pt x="10571197" y="1437137"/>
                  <a:pt x="10545519" y="1451878"/>
                </a:cubicBezTo>
                <a:cubicBezTo>
                  <a:pt x="10548848" y="1459011"/>
                  <a:pt x="10558358" y="1456633"/>
                  <a:pt x="10567869" y="1456633"/>
                </a:cubicBezTo>
                <a:lnTo>
                  <a:pt x="10567869" y="1481360"/>
                </a:lnTo>
                <a:cubicBezTo>
                  <a:pt x="10615896" y="1498479"/>
                  <a:pt x="10670580" y="1468521"/>
                  <a:pt x="10705768" y="1498479"/>
                </a:cubicBezTo>
                <a:cubicBezTo>
                  <a:pt x="10462304" y="1490870"/>
                  <a:pt x="10167483" y="1510842"/>
                  <a:pt x="9914507" y="1523206"/>
                </a:cubicBezTo>
                <a:cubicBezTo>
                  <a:pt x="9911179" y="1493248"/>
                  <a:pt x="9866481" y="1505612"/>
                  <a:pt x="9853641" y="1503234"/>
                </a:cubicBezTo>
                <a:cubicBezTo>
                  <a:pt x="9856019" y="1505850"/>
                  <a:pt x="9858872" y="1508822"/>
                  <a:pt x="9862142" y="1511318"/>
                </a:cubicBezTo>
                <a:lnTo>
                  <a:pt x="9873055" y="1516509"/>
                </a:lnTo>
                <a:lnTo>
                  <a:pt x="9873138" y="1516548"/>
                </a:lnTo>
                <a:lnTo>
                  <a:pt x="9629197" y="1545080"/>
                </a:lnTo>
                <a:cubicBezTo>
                  <a:pt x="9600666" y="1552688"/>
                  <a:pt x="9574988" y="1515597"/>
                  <a:pt x="9562149" y="1545080"/>
                </a:cubicBezTo>
                <a:lnTo>
                  <a:pt x="9283496" y="1562198"/>
                </a:lnTo>
                <a:lnTo>
                  <a:pt x="9277314" y="1545080"/>
                </a:lnTo>
                <a:lnTo>
                  <a:pt x="9229287" y="1574562"/>
                </a:lnTo>
                <a:lnTo>
                  <a:pt x="8816062" y="1616407"/>
                </a:lnTo>
                <a:cubicBezTo>
                  <a:pt x="8777545" y="1633526"/>
                  <a:pt x="8729518" y="1604044"/>
                  <a:pt x="8716679" y="1641134"/>
                </a:cubicBezTo>
                <a:cubicBezTo>
                  <a:pt x="8688148" y="1643512"/>
                  <a:pt x="8691001" y="1633526"/>
                  <a:pt x="8668652" y="1628771"/>
                </a:cubicBezTo>
                <a:cubicBezTo>
                  <a:pt x="8652485" y="1634001"/>
                  <a:pt x="8671980" y="1646365"/>
                  <a:pt x="8678162" y="1651120"/>
                </a:cubicBezTo>
                <a:cubicBezTo>
                  <a:pt x="8697183" y="1648742"/>
                  <a:pt x="8722861" y="1656351"/>
                  <a:pt x="8739028" y="1646365"/>
                </a:cubicBezTo>
                <a:lnTo>
                  <a:pt x="8729518" y="1641610"/>
                </a:lnTo>
                <a:lnTo>
                  <a:pt x="8755196" y="1641610"/>
                </a:lnTo>
                <a:lnTo>
                  <a:pt x="8755196" y="1634001"/>
                </a:lnTo>
                <a:lnTo>
                  <a:pt x="8768035" y="1634001"/>
                </a:lnTo>
                <a:lnTo>
                  <a:pt x="8768035" y="1641610"/>
                </a:lnTo>
                <a:lnTo>
                  <a:pt x="8806552" y="1634001"/>
                </a:lnTo>
                <a:cubicBezTo>
                  <a:pt x="8931613" y="1626393"/>
                  <a:pt x="9050492" y="1626393"/>
                  <a:pt x="9178407" y="1611652"/>
                </a:cubicBezTo>
                <a:cubicBezTo>
                  <a:pt x="9598289" y="1596911"/>
                  <a:pt x="9909277" y="1519877"/>
                  <a:pt x="10322502" y="1515122"/>
                </a:cubicBezTo>
                <a:cubicBezTo>
                  <a:pt x="10370528" y="1505136"/>
                  <a:pt x="10424737" y="1574562"/>
                  <a:pt x="10453744" y="1515122"/>
                </a:cubicBezTo>
                <a:lnTo>
                  <a:pt x="10492261" y="1532241"/>
                </a:lnTo>
                <a:lnTo>
                  <a:pt x="10453744" y="1539849"/>
                </a:lnTo>
                <a:cubicBezTo>
                  <a:pt x="10479422" y="1562198"/>
                  <a:pt x="10536960" y="1542226"/>
                  <a:pt x="10562638" y="1556967"/>
                </a:cubicBezTo>
                <a:cubicBezTo>
                  <a:pt x="10396207" y="1552212"/>
                  <a:pt x="10232629" y="1591680"/>
                  <a:pt x="10075708" y="1569331"/>
                </a:cubicBezTo>
                <a:lnTo>
                  <a:pt x="10053358" y="1586449"/>
                </a:lnTo>
                <a:cubicBezTo>
                  <a:pt x="9874088" y="1574086"/>
                  <a:pt x="9691490" y="1605946"/>
                  <a:pt x="9515073" y="1603568"/>
                </a:cubicBezTo>
                <a:lnTo>
                  <a:pt x="9569757" y="1615932"/>
                </a:lnTo>
                <a:cubicBezTo>
                  <a:pt x="9367663" y="1630673"/>
                  <a:pt x="9130855" y="1633050"/>
                  <a:pt x="8932088" y="1657777"/>
                </a:cubicBezTo>
                <a:cubicBezTo>
                  <a:pt x="8906411" y="1640658"/>
                  <a:pt x="8874075" y="1665385"/>
                  <a:pt x="8855055" y="1657777"/>
                </a:cubicBezTo>
                <a:cubicBezTo>
                  <a:pt x="8809881" y="1694867"/>
                  <a:pt x="8736175" y="1680126"/>
                  <a:pt x="8678638" y="1692490"/>
                </a:cubicBezTo>
                <a:cubicBezTo>
                  <a:pt x="8345776" y="1697245"/>
                  <a:pt x="8057137" y="1726727"/>
                  <a:pt x="7739967" y="1759062"/>
                </a:cubicBezTo>
                <a:cubicBezTo>
                  <a:pt x="7746148" y="1766671"/>
                  <a:pt x="7756134" y="1779034"/>
                  <a:pt x="7762316" y="1781412"/>
                </a:cubicBezTo>
                <a:lnTo>
                  <a:pt x="7746148" y="1781412"/>
                </a:lnTo>
                <a:lnTo>
                  <a:pt x="7746148" y="1776656"/>
                </a:lnTo>
                <a:cubicBezTo>
                  <a:pt x="7698121" y="1773803"/>
                  <a:pt x="7624416" y="1779034"/>
                  <a:pt x="7585899" y="1793775"/>
                </a:cubicBezTo>
                <a:cubicBezTo>
                  <a:pt x="7444670" y="1803285"/>
                  <a:pt x="7307246" y="1820880"/>
                  <a:pt x="7178856" y="1847984"/>
                </a:cubicBezTo>
                <a:cubicBezTo>
                  <a:pt x="7181709" y="1850362"/>
                  <a:pt x="7188366" y="1853215"/>
                  <a:pt x="7185038" y="1857970"/>
                </a:cubicBezTo>
                <a:cubicBezTo>
                  <a:pt x="7159360" y="1833243"/>
                  <a:pt x="7076144" y="1857970"/>
                  <a:pt x="7024788" y="1857970"/>
                </a:cubicBezTo>
                <a:cubicBezTo>
                  <a:pt x="6995782" y="1860347"/>
                  <a:pt x="6999111" y="1887452"/>
                  <a:pt x="6999111" y="1895060"/>
                </a:cubicBezTo>
                <a:cubicBezTo>
                  <a:pt x="7015278" y="1899815"/>
                  <a:pt x="7050467" y="1907424"/>
                  <a:pt x="7063305" y="1887452"/>
                </a:cubicBezTo>
                <a:cubicBezTo>
                  <a:pt x="7188366" y="1889830"/>
                  <a:pt x="7338630" y="1857494"/>
                  <a:pt x="7454181" y="1852739"/>
                </a:cubicBezTo>
                <a:cubicBezTo>
                  <a:pt x="7162689" y="1892207"/>
                  <a:pt x="6899728" y="1936906"/>
                  <a:pt x="6608235" y="1976374"/>
                </a:cubicBezTo>
                <a:cubicBezTo>
                  <a:pt x="6922077" y="1986360"/>
                  <a:pt x="7239722" y="1916934"/>
                  <a:pt x="7575914" y="1899815"/>
                </a:cubicBezTo>
                <a:cubicBezTo>
                  <a:pt x="7573060" y="1904571"/>
                  <a:pt x="7566403" y="1907424"/>
                  <a:pt x="7569732" y="1912179"/>
                </a:cubicBezTo>
                <a:lnTo>
                  <a:pt x="7531215" y="1907424"/>
                </a:lnTo>
                <a:cubicBezTo>
                  <a:pt x="6909238" y="1988737"/>
                  <a:pt x="6271569" y="2045799"/>
                  <a:pt x="5662913" y="2154693"/>
                </a:cubicBezTo>
                <a:lnTo>
                  <a:pt x="5614885" y="2179420"/>
                </a:lnTo>
                <a:lnTo>
                  <a:pt x="5624394" y="2184175"/>
                </a:lnTo>
                <a:cubicBezTo>
                  <a:pt x="5602045" y="2179420"/>
                  <a:pt x="5595386" y="2204147"/>
                  <a:pt x="5576365" y="2204147"/>
                </a:cubicBezTo>
                <a:cubicBezTo>
                  <a:pt x="5582545" y="2206524"/>
                  <a:pt x="5589205" y="2209377"/>
                  <a:pt x="5585877" y="2214133"/>
                </a:cubicBezTo>
                <a:cubicBezTo>
                  <a:pt x="5467469" y="2211755"/>
                  <a:pt x="5368087" y="2263586"/>
                  <a:pt x="5268704" y="2285936"/>
                </a:cubicBezTo>
                <a:cubicBezTo>
                  <a:pt x="5367610" y="2285936"/>
                  <a:pt x="5460812" y="2241712"/>
                  <a:pt x="5569705" y="2244090"/>
                </a:cubicBezTo>
                <a:cubicBezTo>
                  <a:pt x="5137460" y="2338242"/>
                  <a:pt x="4698084" y="2417654"/>
                  <a:pt x="4262509" y="2506576"/>
                </a:cubicBezTo>
                <a:cubicBezTo>
                  <a:pt x="4233501" y="2521317"/>
                  <a:pt x="4207823" y="2491835"/>
                  <a:pt x="4185477" y="2518939"/>
                </a:cubicBezTo>
                <a:cubicBezTo>
                  <a:pt x="4182148" y="2523694"/>
                  <a:pt x="4188330" y="2526547"/>
                  <a:pt x="4191658" y="2531303"/>
                </a:cubicBezTo>
                <a:cubicBezTo>
                  <a:pt x="4165980" y="2526547"/>
                  <a:pt x="4127463" y="2546044"/>
                  <a:pt x="4108441" y="2531303"/>
                </a:cubicBezTo>
                <a:cubicBezTo>
                  <a:pt x="4092749" y="2528449"/>
                  <a:pt x="4098931" y="2543666"/>
                  <a:pt x="4086092" y="2548421"/>
                </a:cubicBezTo>
                <a:cubicBezTo>
                  <a:pt x="4201642" y="2560785"/>
                  <a:pt x="4310536" y="2526547"/>
                  <a:pt x="4432269" y="2531303"/>
                </a:cubicBezTo>
                <a:lnTo>
                  <a:pt x="4448436" y="2518939"/>
                </a:lnTo>
                <a:cubicBezTo>
                  <a:pt x="4557330" y="2546044"/>
                  <a:pt x="4701888" y="2494212"/>
                  <a:pt x="4807451" y="2494212"/>
                </a:cubicBezTo>
                <a:cubicBezTo>
                  <a:pt x="4861660" y="2494212"/>
                  <a:pt x="4932512" y="2469485"/>
                  <a:pt x="4977211" y="2471863"/>
                </a:cubicBezTo>
                <a:lnTo>
                  <a:pt x="4685720" y="2541288"/>
                </a:lnTo>
                <a:cubicBezTo>
                  <a:pt x="4525471" y="2521317"/>
                  <a:pt x="4345724" y="2573624"/>
                  <a:pt x="4179294" y="2590742"/>
                </a:cubicBezTo>
                <a:cubicBezTo>
                  <a:pt x="4099405" y="2612616"/>
                  <a:pt x="4009536" y="2566015"/>
                  <a:pt x="3939157" y="2607861"/>
                </a:cubicBezTo>
                <a:cubicBezTo>
                  <a:pt x="3644367" y="2620224"/>
                  <a:pt x="3337180" y="2652084"/>
                  <a:pt x="3048541" y="2649706"/>
                </a:cubicBezTo>
                <a:cubicBezTo>
                  <a:pt x="3058051" y="2708671"/>
                  <a:pt x="2971506" y="2656839"/>
                  <a:pt x="2939649" y="2679188"/>
                </a:cubicBezTo>
                <a:lnTo>
                  <a:pt x="2939649" y="2659217"/>
                </a:lnTo>
                <a:cubicBezTo>
                  <a:pt x="2910642" y="2659217"/>
                  <a:pt x="2862615" y="2661594"/>
                  <a:pt x="2856433" y="2671580"/>
                </a:cubicBezTo>
                <a:cubicBezTo>
                  <a:pt x="2731368" y="2659217"/>
                  <a:pt x="2574449" y="2641623"/>
                  <a:pt x="2449387" y="2649231"/>
                </a:cubicBezTo>
                <a:cubicBezTo>
                  <a:pt x="2487905" y="2693930"/>
                  <a:pt x="2600125" y="2673958"/>
                  <a:pt x="2654334" y="2696307"/>
                </a:cubicBezTo>
                <a:cubicBezTo>
                  <a:pt x="2709018" y="2711048"/>
                  <a:pt x="2750388" y="2688699"/>
                  <a:pt x="2801745" y="2708671"/>
                </a:cubicBezTo>
                <a:cubicBezTo>
                  <a:pt x="2782724" y="2708671"/>
                  <a:pt x="2757045" y="2701062"/>
                  <a:pt x="2740877" y="2713426"/>
                </a:cubicBezTo>
                <a:cubicBezTo>
                  <a:pt x="2753716" y="2718181"/>
                  <a:pt x="2769410" y="2725789"/>
                  <a:pt x="2785577" y="2725789"/>
                </a:cubicBezTo>
                <a:lnTo>
                  <a:pt x="2702362" y="2725789"/>
                </a:lnTo>
                <a:cubicBezTo>
                  <a:pt x="2606308" y="2681091"/>
                  <a:pt x="2465079" y="2688223"/>
                  <a:pt x="2346675" y="2671105"/>
                </a:cubicBezTo>
                <a:lnTo>
                  <a:pt x="2285809" y="2688223"/>
                </a:lnTo>
                <a:cubicBezTo>
                  <a:pt x="2311490" y="2712950"/>
                  <a:pt x="2356186" y="2693454"/>
                  <a:pt x="2385194" y="2708195"/>
                </a:cubicBezTo>
                <a:cubicBezTo>
                  <a:pt x="2285809" y="2715803"/>
                  <a:pt x="2186902" y="2688223"/>
                  <a:pt x="2071353" y="2708195"/>
                </a:cubicBezTo>
                <a:cubicBezTo>
                  <a:pt x="2218761" y="2750041"/>
                  <a:pt x="2408019" y="2712950"/>
                  <a:pt x="2539260" y="2784753"/>
                </a:cubicBezTo>
                <a:lnTo>
                  <a:pt x="3180258" y="2807103"/>
                </a:lnTo>
                <a:cubicBezTo>
                  <a:pt x="3212594" y="2799494"/>
                  <a:pt x="3238272" y="2797117"/>
                  <a:pt x="3270132" y="2807103"/>
                </a:cubicBezTo>
                <a:lnTo>
                  <a:pt x="3241126" y="2807103"/>
                </a:lnTo>
                <a:lnTo>
                  <a:pt x="3241126" y="2814711"/>
                </a:lnTo>
                <a:cubicBezTo>
                  <a:pt x="3231615" y="2814711"/>
                  <a:pt x="3222105" y="2814711"/>
                  <a:pt x="3218776" y="2807103"/>
                </a:cubicBezTo>
                <a:cubicBezTo>
                  <a:pt x="3203084" y="2814235"/>
                  <a:pt x="3199755" y="2826599"/>
                  <a:pt x="3209266" y="2836585"/>
                </a:cubicBezTo>
                <a:cubicBezTo>
                  <a:pt x="3058527" y="2848948"/>
                  <a:pt x="2882114" y="2814711"/>
                  <a:pt x="2741353" y="2844193"/>
                </a:cubicBezTo>
                <a:cubicBezTo>
                  <a:pt x="2776543" y="2871298"/>
                  <a:pt x="2853582" y="2836585"/>
                  <a:pt x="2879260" y="2873675"/>
                </a:cubicBezTo>
                <a:cubicBezTo>
                  <a:pt x="2984822" y="2878430"/>
                  <a:pt x="3097043" y="2883185"/>
                  <a:pt x="3186916" y="2903157"/>
                </a:cubicBezTo>
                <a:lnTo>
                  <a:pt x="2702836" y="2886038"/>
                </a:lnTo>
                <a:lnTo>
                  <a:pt x="2709494" y="2890794"/>
                </a:lnTo>
                <a:cubicBezTo>
                  <a:pt x="2635313" y="2893171"/>
                  <a:pt x="2564938" y="2890794"/>
                  <a:pt x="2494561" y="2866067"/>
                </a:cubicBezTo>
                <a:cubicBezTo>
                  <a:pt x="2405166" y="2883661"/>
                  <a:pt x="2289612" y="2836585"/>
                  <a:pt x="2193559" y="2861312"/>
                </a:cubicBezTo>
                <a:lnTo>
                  <a:pt x="2206157" y="2865647"/>
                </a:lnTo>
                <a:lnTo>
                  <a:pt x="2114862" y="2863652"/>
                </a:lnTo>
                <a:cubicBezTo>
                  <a:pt x="1998424" y="2855249"/>
                  <a:pt x="1868071" y="2835277"/>
                  <a:pt x="1757504" y="2861312"/>
                </a:cubicBezTo>
                <a:lnTo>
                  <a:pt x="1770346" y="2831830"/>
                </a:lnTo>
                <a:lnTo>
                  <a:pt x="1555415" y="2814711"/>
                </a:lnTo>
                <a:cubicBezTo>
                  <a:pt x="1606771" y="2799970"/>
                  <a:pt x="1530213" y="2772390"/>
                  <a:pt x="1501205" y="2767635"/>
                </a:cubicBezTo>
                <a:cubicBezTo>
                  <a:pt x="1514045" y="2764782"/>
                  <a:pt x="1526884" y="2772390"/>
                  <a:pt x="1533066" y="2760026"/>
                </a:cubicBezTo>
                <a:cubicBezTo>
                  <a:pt x="1466018" y="2725314"/>
                  <a:pt x="1376147" y="2732922"/>
                  <a:pt x="1302440" y="2708195"/>
                </a:cubicBezTo>
                <a:cubicBezTo>
                  <a:pt x="1437012" y="2703440"/>
                  <a:pt x="1581093" y="2735300"/>
                  <a:pt x="1709483" y="2742908"/>
                </a:cubicBezTo>
                <a:cubicBezTo>
                  <a:pt x="1770346" y="2747663"/>
                  <a:pt x="1844054" y="2762404"/>
                  <a:pt x="1895415" y="2747663"/>
                </a:cubicBezTo>
                <a:cubicBezTo>
                  <a:pt x="1885431" y="2725789"/>
                  <a:pt x="1846909" y="2745285"/>
                  <a:pt x="1840726" y="2730544"/>
                </a:cubicBezTo>
                <a:cubicBezTo>
                  <a:pt x="1850238" y="2728167"/>
                  <a:pt x="1866407" y="2735775"/>
                  <a:pt x="1872586" y="2725789"/>
                </a:cubicBezTo>
                <a:cubicBezTo>
                  <a:pt x="1863077" y="2715803"/>
                  <a:pt x="1843580" y="2721034"/>
                  <a:pt x="1834068" y="2713426"/>
                </a:cubicBezTo>
                <a:cubicBezTo>
                  <a:pt x="1786039" y="2745761"/>
                  <a:pt x="1741338" y="2705818"/>
                  <a:pt x="1693317" y="2701062"/>
                </a:cubicBezTo>
                <a:lnTo>
                  <a:pt x="1702826" y="2683944"/>
                </a:lnTo>
                <a:cubicBezTo>
                  <a:pt x="1629121" y="2644476"/>
                  <a:pt x="1529737" y="2649231"/>
                  <a:pt x="1449851" y="2624504"/>
                </a:cubicBezTo>
                <a:cubicBezTo>
                  <a:pt x="1411334" y="2589791"/>
                  <a:pt x="1334300" y="2569820"/>
                  <a:pt x="1263923" y="2569820"/>
                </a:cubicBezTo>
                <a:lnTo>
                  <a:pt x="1257741" y="2599777"/>
                </a:lnTo>
                <a:cubicBezTo>
                  <a:pt x="1165016" y="2562687"/>
                  <a:pt x="1068486" y="2530351"/>
                  <a:pt x="962921" y="2517988"/>
                </a:cubicBezTo>
                <a:cubicBezTo>
                  <a:pt x="914893" y="2505625"/>
                  <a:pt x="885887" y="2476143"/>
                  <a:pt x="841188" y="2476143"/>
                </a:cubicBezTo>
                <a:cubicBezTo>
                  <a:pt x="818839" y="2421934"/>
                  <a:pt x="738477" y="2491359"/>
                  <a:pt x="741805" y="2434297"/>
                </a:cubicBezTo>
                <a:cubicBezTo>
                  <a:pt x="738477" y="2439052"/>
                  <a:pt x="732295" y="2441905"/>
                  <a:pt x="732295" y="2446661"/>
                </a:cubicBezTo>
                <a:cubicBezTo>
                  <a:pt x="700435" y="2449514"/>
                  <a:pt x="665248" y="2444283"/>
                  <a:pt x="649080" y="2429542"/>
                </a:cubicBezTo>
                <a:cubicBezTo>
                  <a:pt x="738952" y="2402437"/>
                  <a:pt x="790308" y="2451891"/>
                  <a:pt x="873524" y="2441905"/>
                </a:cubicBezTo>
                <a:lnTo>
                  <a:pt x="873524" y="2421934"/>
                </a:lnTo>
                <a:cubicBezTo>
                  <a:pt x="956739" y="2459500"/>
                  <a:pt x="1043283" y="2476618"/>
                  <a:pt x="1116988" y="2501345"/>
                </a:cubicBezTo>
                <a:cubicBezTo>
                  <a:pt x="1155506" y="2508478"/>
                  <a:pt x="1184512" y="2501345"/>
                  <a:pt x="1219700" y="2493737"/>
                </a:cubicBezTo>
                <a:cubicBezTo>
                  <a:pt x="1190693" y="2486128"/>
                  <a:pt x="1194022" y="2461401"/>
                  <a:pt x="1155506" y="2471387"/>
                </a:cubicBezTo>
                <a:cubicBezTo>
                  <a:pt x="1216846" y="2449038"/>
                  <a:pt x="1274384" y="2498492"/>
                  <a:pt x="1335251" y="2463779"/>
                </a:cubicBezTo>
                <a:cubicBezTo>
                  <a:pt x="1315755" y="2449038"/>
                  <a:pt x="1312425" y="2421934"/>
                  <a:pt x="1280566" y="2421934"/>
                </a:cubicBezTo>
                <a:cubicBezTo>
                  <a:pt x="1273909" y="2429542"/>
                  <a:pt x="1261069" y="2431919"/>
                  <a:pt x="1264398" y="2441905"/>
                </a:cubicBezTo>
                <a:lnTo>
                  <a:pt x="1209713" y="2446661"/>
                </a:lnTo>
                <a:lnTo>
                  <a:pt x="1203533" y="2411948"/>
                </a:lnTo>
                <a:cubicBezTo>
                  <a:pt x="1126499" y="2401962"/>
                  <a:pt x="1058975" y="2382466"/>
                  <a:pt x="988599" y="2362494"/>
                </a:cubicBezTo>
                <a:cubicBezTo>
                  <a:pt x="994780" y="2352984"/>
                  <a:pt x="1020458" y="2347753"/>
                  <a:pt x="1010948" y="2333012"/>
                </a:cubicBezTo>
                <a:cubicBezTo>
                  <a:pt x="1042808" y="2330634"/>
                  <a:pt x="1081324" y="2338242"/>
                  <a:pt x="1110330" y="2328257"/>
                </a:cubicBezTo>
                <a:lnTo>
                  <a:pt x="1094164" y="2315893"/>
                </a:lnTo>
                <a:cubicBezTo>
                  <a:pt x="1126022" y="2340620"/>
                  <a:pt x="1186888" y="2318746"/>
                  <a:pt x="1186888" y="2298775"/>
                </a:cubicBezTo>
                <a:lnTo>
                  <a:pt x="1203057" y="2311138"/>
                </a:lnTo>
                <a:cubicBezTo>
                  <a:pt x="1266776" y="2303530"/>
                  <a:pt x="1334300" y="2281180"/>
                  <a:pt x="1356649" y="2251698"/>
                </a:cubicBezTo>
                <a:cubicBezTo>
                  <a:pt x="1308621" y="2239335"/>
                  <a:pt x="1251084" y="2219363"/>
                  <a:pt x="1225405" y="2244090"/>
                </a:cubicBezTo>
                <a:cubicBezTo>
                  <a:pt x="1170722" y="2226972"/>
                  <a:pt x="1106527" y="2207000"/>
                  <a:pt x="1048989" y="2214608"/>
                </a:cubicBezTo>
                <a:cubicBezTo>
                  <a:pt x="1097016" y="2182748"/>
                  <a:pt x="1170722" y="2150413"/>
                  <a:pt x="1241098" y="2162777"/>
                </a:cubicBezTo>
                <a:cubicBezTo>
                  <a:pt x="1135058" y="2093826"/>
                  <a:pt x="1000487" y="2061491"/>
                  <a:pt x="878754" y="2049128"/>
                </a:cubicBezTo>
                <a:lnTo>
                  <a:pt x="910614" y="2096204"/>
                </a:lnTo>
                <a:cubicBezTo>
                  <a:pt x="868768" y="2089071"/>
                  <a:pt x="824070" y="2064344"/>
                  <a:pt x="807902" y="2032009"/>
                </a:cubicBezTo>
                <a:cubicBezTo>
                  <a:pt x="756546" y="2002527"/>
                  <a:pt x="708519" y="2017268"/>
                  <a:pt x="653835" y="2002527"/>
                </a:cubicBezTo>
                <a:lnTo>
                  <a:pt x="685694" y="1973045"/>
                </a:lnTo>
                <a:cubicBezTo>
                  <a:pt x="794588" y="1970667"/>
                  <a:pt x="874950" y="1906473"/>
                  <a:pt x="971005" y="1908850"/>
                </a:cubicBezTo>
                <a:cubicBezTo>
                  <a:pt x="971005" y="1891732"/>
                  <a:pt x="945327" y="1891732"/>
                  <a:pt x="932488" y="1884123"/>
                </a:cubicBezTo>
                <a:cubicBezTo>
                  <a:pt x="890642" y="1904095"/>
                  <a:pt x="829776" y="1867005"/>
                  <a:pt x="794588" y="1884123"/>
                </a:cubicBezTo>
                <a:cubicBezTo>
                  <a:pt x="797916" y="1879368"/>
                  <a:pt x="810755" y="1874613"/>
                  <a:pt x="807427" y="1867005"/>
                </a:cubicBezTo>
                <a:cubicBezTo>
                  <a:pt x="621976" y="1842278"/>
                  <a:pt x="471237" y="1730531"/>
                  <a:pt x="285310" y="1688686"/>
                </a:cubicBezTo>
                <a:lnTo>
                  <a:pt x="285310" y="1676322"/>
                </a:lnTo>
                <a:cubicBezTo>
                  <a:pt x="352358" y="1663959"/>
                  <a:pt x="422734" y="1634477"/>
                  <a:pt x="494062" y="1611652"/>
                </a:cubicBezTo>
                <a:cubicBezTo>
                  <a:pt x="551599" y="1619260"/>
                  <a:pt x="606284" y="1678700"/>
                  <a:pt x="663821" y="1634001"/>
                </a:cubicBezTo>
                <a:cubicBezTo>
                  <a:pt x="609137" y="1604519"/>
                  <a:pt x="660493" y="1547457"/>
                  <a:pt x="570620" y="1545080"/>
                </a:cubicBezTo>
                <a:cubicBezTo>
                  <a:pt x="650507" y="1500381"/>
                  <a:pt x="496915" y="1488017"/>
                  <a:pt x="493586" y="1463290"/>
                </a:cubicBezTo>
                <a:lnTo>
                  <a:pt x="718029" y="1532716"/>
                </a:lnTo>
                <a:cubicBezTo>
                  <a:pt x="727540" y="1530338"/>
                  <a:pt x="724211" y="1523206"/>
                  <a:pt x="724211" y="1515597"/>
                </a:cubicBezTo>
                <a:cubicBezTo>
                  <a:pt x="576802" y="1458535"/>
                  <a:pt x="442230" y="1384355"/>
                  <a:pt x="262961" y="1384355"/>
                </a:cubicBezTo>
                <a:cubicBezTo>
                  <a:pt x="298148" y="1362005"/>
                  <a:pt x="365672" y="1366760"/>
                  <a:pt x="410371" y="1349642"/>
                </a:cubicBezTo>
                <a:cubicBezTo>
                  <a:pt x="464580" y="1396718"/>
                  <a:pt x="528774" y="1329670"/>
                  <a:pt x="592969" y="1362005"/>
                </a:cubicBezTo>
                <a:cubicBezTo>
                  <a:pt x="605808" y="1332048"/>
                  <a:pt x="653835" y="1346789"/>
                  <a:pt x="670003" y="1344411"/>
                </a:cubicBezTo>
                <a:lnTo>
                  <a:pt x="670003" y="1337278"/>
                </a:lnTo>
                <a:cubicBezTo>
                  <a:pt x="641472" y="1332048"/>
                  <a:pt x="638143" y="1310174"/>
                  <a:pt x="647654" y="1302566"/>
                </a:cubicBezTo>
                <a:cubicBezTo>
                  <a:pt x="625304" y="1270230"/>
                  <a:pt x="554928" y="1282594"/>
                  <a:pt x="538760" y="1255489"/>
                </a:cubicBezTo>
                <a:cubicBezTo>
                  <a:pt x="500243" y="1238371"/>
                  <a:pt x="442230" y="1210791"/>
                  <a:pt x="410371" y="1230762"/>
                </a:cubicBezTo>
                <a:lnTo>
                  <a:pt x="423209" y="1213644"/>
                </a:lnTo>
                <a:cubicBezTo>
                  <a:pt x="327156" y="1183686"/>
                  <a:pt x="237283" y="1139463"/>
                  <a:pt x="125061" y="1141841"/>
                </a:cubicBezTo>
                <a:cubicBezTo>
                  <a:pt x="93201" y="1149449"/>
                  <a:pt x="67523" y="1102373"/>
                  <a:pt x="38517" y="1137086"/>
                </a:cubicBezTo>
                <a:lnTo>
                  <a:pt x="64195" y="1154204"/>
                </a:lnTo>
                <a:cubicBezTo>
                  <a:pt x="35188" y="1154204"/>
                  <a:pt x="22349" y="1151827"/>
                  <a:pt x="0" y="1147071"/>
                </a:cubicBezTo>
                <a:lnTo>
                  <a:pt x="31860" y="1112359"/>
                </a:lnTo>
                <a:cubicBezTo>
                  <a:pt x="127914" y="1075268"/>
                  <a:pt x="246318" y="1082877"/>
                  <a:pt x="345700" y="1107604"/>
                </a:cubicBezTo>
                <a:cubicBezTo>
                  <a:pt x="445083" y="1085254"/>
                  <a:pt x="528299" y="1203658"/>
                  <a:pt x="614843" y="1137086"/>
                </a:cubicBezTo>
                <a:cubicBezTo>
                  <a:pt x="541138" y="1114736"/>
                  <a:pt x="474090" y="1050541"/>
                  <a:pt x="409895" y="1040555"/>
                </a:cubicBezTo>
                <a:cubicBezTo>
                  <a:pt x="445083" y="1028192"/>
                  <a:pt x="486929" y="1040555"/>
                  <a:pt x="531627" y="1028192"/>
                </a:cubicBezTo>
                <a:cubicBezTo>
                  <a:pt x="566816" y="1035325"/>
                  <a:pt x="595822" y="1072415"/>
                  <a:pt x="631011" y="1057674"/>
                </a:cubicBezTo>
                <a:lnTo>
                  <a:pt x="631011" y="1052919"/>
                </a:lnTo>
                <a:cubicBezTo>
                  <a:pt x="660017" y="1072891"/>
                  <a:pt x="698534" y="1085254"/>
                  <a:pt x="730393" y="1077646"/>
                </a:cubicBezTo>
                <a:lnTo>
                  <a:pt x="730393" y="1070038"/>
                </a:lnTo>
                <a:cubicBezTo>
                  <a:pt x="765581" y="1077170"/>
                  <a:pt x="778420" y="1057674"/>
                  <a:pt x="794588" y="1047688"/>
                </a:cubicBezTo>
                <a:cubicBezTo>
                  <a:pt x="778420" y="1025339"/>
                  <a:pt x="727064" y="1022961"/>
                  <a:pt x="730393" y="998234"/>
                </a:cubicBezTo>
                <a:cubicBezTo>
                  <a:pt x="512607" y="1005843"/>
                  <a:pt x="355687" y="894572"/>
                  <a:pt x="131243" y="909313"/>
                </a:cubicBezTo>
                <a:cubicBezTo>
                  <a:pt x="246318" y="894096"/>
                  <a:pt x="380888" y="899327"/>
                  <a:pt x="493111" y="938795"/>
                </a:cubicBezTo>
                <a:cubicBezTo>
                  <a:pt x="560634" y="929284"/>
                  <a:pt x="614843" y="981116"/>
                  <a:pt x="669528" y="958766"/>
                </a:cubicBezTo>
                <a:cubicBezTo>
                  <a:pt x="586312" y="936417"/>
                  <a:pt x="509278" y="906935"/>
                  <a:pt x="422734" y="886963"/>
                </a:cubicBezTo>
                <a:cubicBezTo>
                  <a:pt x="528299" y="892194"/>
                  <a:pt x="624829" y="944025"/>
                  <a:pt x="730393" y="958766"/>
                </a:cubicBezTo>
                <a:cubicBezTo>
                  <a:pt x="746560" y="941648"/>
                  <a:pt x="784602" y="926431"/>
                  <a:pt x="778420" y="909313"/>
                </a:cubicBezTo>
                <a:cubicBezTo>
                  <a:pt x="672856" y="894572"/>
                  <a:pt x="586312" y="820391"/>
                  <a:pt x="461251" y="849873"/>
                </a:cubicBezTo>
                <a:lnTo>
                  <a:pt x="477894" y="834181"/>
                </a:lnTo>
                <a:lnTo>
                  <a:pt x="631486" y="821818"/>
                </a:lnTo>
                <a:cubicBezTo>
                  <a:pt x="734197" y="854153"/>
                  <a:pt x="843090" y="903606"/>
                  <a:pt x="939145" y="858908"/>
                </a:cubicBezTo>
                <a:cubicBezTo>
                  <a:pt x="887789" y="856055"/>
                  <a:pt x="855929" y="828950"/>
                  <a:pt x="807902" y="816587"/>
                </a:cubicBezTo>
                <a:cubicBezTo>
                  <a:pt x="855929" y="808979"/>
                  <a:pt x="881132" y="833705"/>
                  <a:pt x="922977" y="833705"/>
                </a:cubicBezTo>
                <a:cubicBezTo>
                  <a:pt x="932963" y="826097"/>
                  <a:pt x="945327" y="821342"/>
                  <a:pt x="939145" y="811356"/>
                </a:cubicBezTo>
                <a:cubicBezTo>
                  <a:pt x="820266" y="759525"/>
                  <a:pt x="692351" y="690099"/>
                  <a:pt x="554452" y="710071"/>
                </a:cubicBezTo>
                <a:cubicBezTo>
                  <a:pt x="561110" y="695330"/>
                  <a:pt x="548271" y="682966"/>
                  <a:pt x="532103" y="680589"/>
                </a:cubicBezTo>
                <a:cubicBezTo>
                  <a:pt x="586312" y="665848"/>
                  <a:pt x="608661" y="705316"/>
                  <a:pt x="663346" y="692952"/>
                </a:cubicBezTo>
                <a:cubicBezTo>
                  <a:pt x="708043" y="751916"/>
                  <a:pt x="791259" y="677736"/>
                  <a:pt x="845944" y="710071"/>
                </a:cubicBezTo>
                <a:cubicBezTo>
                  <a:pt x="881132" y="710071"/>
                  <a:pt x="948180" y="715302"/>
                  <a:pt x="961019" y="744784"/>
                </a:cubicBezTo>
                <a:cubicBezTo>
                  <a:pt x="1287698" y="759525"/>
                  <a:pt x="1476956" y="858432"/>
                  <a:pt x="1806961" y="858432"/>
                </a:cubicBezTo>
                <a:lnTo>
                  <a:pt x="1800779" y="850824"/>
                </a:lnTo>
                <a:cubicBezTo>
                  <a:pt x="2249196" y="922627"/>
                  <a:pt x="2723760" y="920250"/>
                  <a:pt x="3185014" y="875551"/>
                </a:cubicBezTo>
                <a:cubicBezTo>
                  <a:pt x="3233041" y="843691"/>
                  <a:pt x="3264902" y="870796"/>
                  <a:pt x="3316257" y="846069"/>
                </a:cubicBezTo>
                <a:cubicBezTo>
                  <a:pt x="3316257" y="838936"/>
                  <a:pt x="3316257" y="831328"/>
                  <a:pt x="3306747" y="828950"/>
                </a:cubicBezTo>
                <a:cubicBezTo>
                  <a:pt x="3233041" y="844167"/>
                  <a:pt x="3124147" y="814209"/>
                  <a:pt x="3076121" y="858908"/>
                </a:cubicBezTo>
                <a:lnTo>
                  <a:pt x="3037602" y="846544"/>
                </a:lnTo>
                <a:cubicBezTo>
                  <a:pt x="2835510" y="836559"/>
                  <a:pt x="2627231" y="828950"/>
                  <a:pt x="2431791" y="816587"/>
                </a:cubicBezTo>
                <a:cubicBezTo>
                  <a:pt x="2313392" y="801846"/>
                  <a:pt x="2188328" y="781874"/>
                  <a:pt x="2069926" y="781874"/>
                </a:cubicBezTo>
                <a:cubicBezTo>
                  <a:pt x="2072305" y="784252"/>
                  <a:pt x="2074685" y="785678"/>
                  <a:pt x="2077538" y="786154"/>
                </a:cubicBezTo>
                <a:lnTo>
                  <a:pt x="1948200" y="781874"/>
                </a:lnTo>
                <a:cubicBezTo>
                  <a:pt x="1986715" y="816111"/>
                  <a:pt x="2079443" y="781874"/>
                  <a:pt x="2130793" y="811356"/>
                </a:cubicBezTo>
                <a:lnTo>
                  <a:pt x="2130793" y="821342"/>
                </a:lnTo>
                <a:cubicBezTo>
                  <a:pt x="2210679" y="836083"/>
                  <a:pt x="2326228" y="840838"/>
                  <a:pt x="2399935" y="863187"/>
                </a:cubicBezTo>
                <a:cubicBezTo>
                  <a:pt x="2284383" y="877928"/>
                  <a:pt x="2172162" y="836083"/>
                  <a:pt x="2063271" y="840838"/>
                </a:cubicBezTo>
                <a:lnTo>
                  <a:pt x="2053759" y="857957"/>
                </a:lnTo>
                <a:lnTo>
                  <a:pt x="2037591" y="840838"/>
                </a:lnTo>
                <a:cubicBezTo>
                  <a:pt x="1938214" y="855579"/>
                  <a:pt x="1832643" y="803748"/>
                  <a:pt x="1739436" y="820866"/>
                </a:cubicBezTo>
                <a:cubicBezTo>
                  <a:pt x="1710434" y="870320"/>
                  <a:pt x="1668588" y="783776"/>
                  <a:pt x="1601541" y="803748"/>
                </a:cubicBezTo>
                <a:cubicBezTo>
                  <a:pt x="1492647" y="789007"/>
                  <a:pt x="1351895" y="789007"/>
                  <a:pt x="1262021" y="739553"/>
                </a:cubicBezTo>
                <a:lnTo>
                  <a:pt x="845468" y="638268"/>
                </a:lnTo>
                <a:cubicBezTo>
                  <a:pt x="720407" y="633037"/>
                  <a:pt x="566340" y="615918"/>
                  <a:pt x="447936" y="608310"/>
                </a:cubicBezTo>
                <a:cubicBezTo>
                  <a:pt x="527823" y="573597"/>
                  <a:pt x="621025" y="653009"/>
                  <a:pt x="717078" y="608310"/>
                </a:cubicBezTo>
                <a:cubicBezTo>
                  <a:pt x="688072" y="593569"/>
                  <a:pt x="633388" y="600702"/>
                  <a:pt x="601529" y="583583"/>
                </a:cubicBezTo>
                <a:cubicBezTo>
                  <a:pt x="688072" y="575975"/>
                  <a:pt x="764630" y="578353"/>
                  <a:pt x="854503" y="561234"/>
                </a:cubicBezTo>
                <a:cubicBezTo>
                  <a:pt x="694253" y="514158"/>
                  <a:pt x="514984" y="484676"/>
                  <a:pt x="345225" y="472312"/>
                </a:cubicBezTo>
                <a:cubicBezTo>
                  <a:pt x="492635" y="439977"/>
                  <a:pt x="688072" y="507025"/>
                  <a:pt x="838811" y="459949"/>
                </a:cubicBezTo>
                <a:cubicBezTo>
                  <a:pt x="915845" y="457571"/>
                  <a:pt x="1008570" y="501794"/>
                  <a:pt x="1037577" y="459949"/>
                </a:cubicBezTo>
                <a:cubicBezTo>
                  <a:pt x="1082276" y="452816"/>
                  <a:pt x="1044234" y="489906"/>
                  <a:pt x="1076094" y="494661"/>
                </a:cubicBezTo>
                <a:lnTo>
                  <a:pt x="1107954" y="484676"/>
                </a:lnTo>
                <a:cubicBezTo>
                  <a:pt x="1544003" y="638268"/>
                  <a:pt x="2008588" y="598324"/>
                  <a:pt x="2486002" y="655386"/>
                </a:cubicBezTo>
                <a:cubicBezTo>
                  <a:pt x="2588714" y="672505"/>
                  <a:pt x="2723283" y="645401"/>
                  <a:pt x="2806502" y="680113"/>
                </a:cubicBezTo>
                <a:cubicBezTo>
                  <a:pt x="3133658" y="672981"/>
                  <a:pt x="3463670" y="603555"/>
                  <a:pt x="3745653" y="578828"/>
                </a:cubicBezTo>
                <a:cubicBezTo>
                  <a:pt x="3652927" y="601177"/>
                  <a:pt x="3544032" y="598800"/>
                  <a:pt x="3454158" y="633513"/>
                </a:cubicBezTo>
                <a:cubicBezTo>
                  <a:pt x="3496005" y="655386"/>
                  <a:pt x="3553543" y="608786"/>
                  <a:pt x="3575893" y="650631"/>
                </a:cubicBezTo>
                <a:cubicBezTo>
                  <a:pt x="3457487" y="667750"/>
                  <a:pt x="3322914" y="660142"/>
                  <a:pt x="3201181" y="680113"/>
                </a:cubicBezTo>
                <a:cubicBezTo>
                  <a:pt x="3172175" y="734322"/>
                  <a:pt x="3072792" y="699610"/>
                  <a:pt x="3024764" y="709595"/>
                </a:cubicBezTo>
                <a:cubicBezTo>
                  <a:pt x="2982921" y="672505"/>
                  <a:pt x="2922051" y="699610"/>
                  <a:pt x="2877359" y="709595"/>
                </a:cubicBezTo>
                <a:cubicBezTo>
                  <a:pt x="2886866" y="711973"/>
                  <a:pt x="2883536" y="719106"/>
                  <a:pt x="2883536" y="726714"/>
                </a:cubicBezTo>
                <a:cubicBezTo>
                  <a:pt x="3135085" y="752867"/>
                  <a:pt x="3408033" y="716728"/>
                  <a:pt x="3666717" y="687246"/>
                </a:cubicBezTo>
                <a:cubicBezTo>
                  <a:pt x="3612983" y="697232"/>
                  <a:pt x="3564479" y="727190"/>
                  <a:pt x="3508368" y="714351"/>
                </a:cubicBezTo>
                <a:cubicBezTo>
                  <a:pt x="3463193" y="721483"/>
                  <a:pt x="3405656" y="753819"/>
                  <a:pt x="3344789" y="731469"/>
                </a:cubicBezTo>
                <a:cubicBezTo>
                  <a:pt x="3306271" y="759049"/>
                  <a:pt x="3264426" y="731469"/>
                  <a:pt x="3229238" y="751441"/>
                </a:cubicBezTo>
                <a:cubicBezTo>
                  <a:pt x="3094665" y="778545"/>
                  <a:pt x="2944404" y="743833"/>
                  <a:pt x="2816012" y="768560"/>
                </a:cubicBezTo>
                <a:cubicBezTo>
                  <a:pt x="2809355" y="773315"/>
                  <a:pt x="2796515" y="775692"/>
                  <a:pt x="2799844" y="785678"/>
                </a:cubicBezTo>
                <a:cubicBezTo>
                  <a:pt x="2697606" y="805650"/>
                  <a:pt x="2575876" y="770937"/>
                  <a:pt x="2486002" y="773315"/>
                </a:cubicBezTo>
                <a:lnTo>
                  <a:pt x="2469831" y="785678"/>
                </a:lnTo>
                <a:lnTo>
                  <a:pt x="2476018" y="790433"/>
                </a:lnTo>
                <a:cubicBezTo>
                  <a:pt x="2568743" y="798042"/>
                  <a:pt x="2706640" y="815160"/>
                  <a:pt x="2815538" y="810405"/>
                </a:cubicBezTo>
                <a:lnTo>
                  <a:pt x="2831706" y="820391"/>
                </a:lnTo>
                <a:cubicBezTo>
                  <a:pt x="3549738" y="832754"/>
                  <a:pt x="4142203" y="682015"/>
                  <a:pt x="4799368" y="560758"/>
                </a:cubicBezTo>
                <a:cubicBezTo>
                  <a:pt x="4892094" y="558381"/>
                  <a:pt x="4965800" y="508927"/>
                  <a:pt x="5052346" y="518913"/>
                </a:cubicBezTo>
                <a:lnTo>
                  <a:pt x="4959618" y="560758"/>
                </a:lnTo>
                <a:cubicBezTo>
                  <a:pt x="4969128" y="563136"/>
                  <a:pt x="4972457" y="573122"/>
                  <a:pt x="4985294" y="573122"/>
                </a:cubicBezTo>
                <a:cubicBezTo>
                  <a:pt x="4988149" y="568367"/>
                  <a:pt x="4994805" y="565514"/>
                  <a:pt x="4991476" y="560758"/>
                </a:cubicBezTo>
                <a:lnTo>
                  <a:pt x="5052346" y="560758"/>
                </a:lnTo>
                <a:cubicBezTo>
                  <a:pt x="5391863" y="494186"/>
                  <a:pt x="5712360" y="441879"/>
                  <a:pt x="6045698" y="365321"/>
                </a:cubicBezTo>
                <a:cubicBezTo>
                  <a:pt x="6023349" y="365321"/>
                  <a:pt x="5997671" y="338216"/>
                  <a:pt x="5984832" y="365321"/>
                </a:cubicBezTo>
                <a:lnTo>
                  <a:pt x="5968664" y="352957"/>
                </a:lnTo>
                <a:cubicBezTo>
                  <a:pt x="5952973" y="352957"/>
                  <a:pt x="5946315" y="367698"/>
                  <a:pt x="5936805" y="375307"/>
                </a:cubicBezTo>
                <a:lnTo>
                  <a:pt x="5715689" y="400034"/>
                </a:lnTo>
                <a:cubicBezTo>
                  <a:pt x="5994818" y="342971"/>
                  <a:pt x="6305331" y="285909"/>
                  <a:pt x="6590642" y="234078"/>
                </a:cubicBezTo>
                <a:lnTo>
                  <a:pt x="6574473" y="256427"/>
                </a:lnTo>
                <a:cubicBezTo>
                  <a:pt x="6859784" y="226470"/>
                  <a:pt x="7132256" y="157520"/>
                  <a:pt x="7420419" y="149911"/>
                </a:cubicBezTo>
                <a:cubicBezTo>
                  <a:pt x="7600165" y="110443"/>
                  <a:pt x="7801784" y="105688"/>
                  <a:pt x="7991040" y="85717"/>
                </a:cubicBezTo>
                <a:lnTo>
                  <a:pt x="7991040" y="115199"/>
                </a:lnTo>
                <a:cubicBezTo>
                  <a:pt x="8007207" y="115199"/>
                  <a:pt x="8020047" y="112821"/>
                  <a:pt x="8029557" y="102835"/>
                </a:cubicBezTo>
                <a:cubicBezTo>
                  <a:pt x="8020047" y="63367"/>
                  <a:pt x="8109443" y="78108"/>
                  <a:pt x="8151289" y="68122"/>
                </a:cubicBezTo>
                <a:lnTo>
                  <a:pt x="8090423" y="90472"/>
                </a:lnTo>
                <a:cubicBezTo>
                  <a:pt x="8109919" y="90472"/>
                  <a:pt x="8122759" y="122807"/>
                  <a:pt x="8145107" y="102835"/>
                </a:cubicBezTo>
                <a:lnTo>
                  <a:pt x="8128940" y="90472"/>
                </a:lnTo>
                <a:lnTo>
                  <a:pt x="8176968" y="90472"/>
                </a:lnTo>
                <a:lnTo>
                  <a:pt x="8176968" y="108066"/>
                </a:lnTo>
                <a:lnTo>
                  <a:pt x="8484626" y="90947"/>
                </a:lnTo>
                <a:cubicBezTo>
                  <a:pt x="8590667" y="66220"/>
                  <a:pt x="8740931" y="93325"/>
                  <a:pt x="8830804" y="68598"/>
                </a:cubicBezTo>
                <a:lnTo>
                  <a:pt x="8836985" y="85717"/>
                </a:lnTo>
                <a:cubicBezTo>
                  <a:pt x="8878831" y="90947"/>
                  <a:pt x="8833657" y="60990"/>
                  <a:pt x="8875502" y="68598"/>
                </a:cubicBezTo>
                <a:lnTo>
                  <a:pt x="8875502" y="77633"/>
                </a:lnTo>
                <a:cubicBezTo>
                  <a:pt x="8980116" y="84766"/>
                  <a:pt x="9049541" y="91423"/>
                  <a:pt x="9147974" y="74780"/>
                </a:cubicBezTo>
                <a:cubicBezTo>
                  <a:pt x="9140365" y="73829"/>
                  <a:pt x="9133233" y="69073"/>
                  <a:pt x="9125148" y="65269"/>
                </a:cubicBezTo>
                <a:cubicBezTo>
                  <a:pt x="9135135" y="63367"/>
                  <a:pt x="9145596" y="54332"/>
                  <a:pt x="9151302" y="48151"/>
                </a:cubicBezTo>
                <a:cubicBezTo>
                  <a:pt x="9006745" y="28654"/>
                  <a:pt x="8859334" y="63367"/>
                  <a:pt x="8715253" y="43395"/>
                </a:cubicBezTo>
                <a:lnTo>
                  <a:pt x="8660568" y="55759"/>
                </a:lnTo>
                <a:lnTo>
                  <a:pt x="8667226" y="48151"/>
                </a:lnTo>
                <a:lnTo>
                  <a:pt x="8638219" y="38165"/>
                </a:lnTo>
                <a:cubicBezTo>
                  <a:pt x="8771126" y="28179"/>
                  <a:pt x="8896900" y="23186"/>
                  <a:pt x="9019465" y="23186"/>
                </a:cubicBezTo>
                <a:close/>
                <a:moveTo>
                  <a:pt x="10491072" y="18788"/>
                </a:moveTo>
                <a:cubicBezTo>
                  <a:pt x="10510330" y="18788"/>
                  <a:pt x="10529589" y="21285"/>
                  <a:pt x="10545519" y="26277"/>
                </a:cubicBezTo>
                <a:lnTo>
                  <a:pt x="10436625" y="26277"/>
                </a:lnTo>
                <a:cubicBezTo>
                  <a:pt x="10452555" y="21285"/>
                  <a:pt x="10471814" y="18788"/>
                  <a:pt x="10491072" y="18788"/>
                </a:cubicBezTo>
                <a:close/>
                <a:moveTo>
                  <a:pt x="7113710" y="1550"/>
                </a:moveTo>
                <a:lnTo>
                  <a:pt x="7113710" y="13914"/>
                </a:lnTo>
                <a:lnTo>
                  <a:pt x="7091361" y="13914"/>
                </a:lnTo>
                <a:cubicBezTo>
                  <a:pt x="7100871" y="9159"/>
                  <a:pt x="7104199" y="-827"/>
                  <a:pt x="7113710" y="1550"/>
                </a:cubicBezTo>
                <a:close/>
                <a:moveTo>
                  <a:pt x="10420175" y="800"/>
                </a:moveTo>
                <a:cubicBezTo>
                  <a:pt x="10424142" y="-382"/>
                  <a:pt x="10429373" y="-352"/>
                  <a:pt x="10436625" y="1550"/>
                </a:cubicBezTo>
                <a:cubicBezTo>
                  <a:pt x="10407618" y="-827"/>
                  <a:pt x="10423786" y="31508"/>
                  <a:pt x="10398108" y="26277"/>
                </a:cubicBezTo>
                <a:cubicBezTo>
                  <a:pt x="10407737" y="18788"/>
                  <a:pt x="10408272" y="4344"/>
                  <a:pt x="10420175" y="800"/>
                </a:cubicBezTo>
                <a:close/>
              </a:path>
            </a:pathLst>
          </a:custGeom>
          <a:blipFill>
            <a:blip r:embed="rId2">
              <a:duotone>
                <a:prstClr val="white"/>
                <a:schemeClr val="accent1">
                  <a:satMod val="135000"/>
                  <a:shade val="45000"/>
                </a:schemeClr>
              </a:duotone>
            </a:blip>
            <a:stretch>
              <a:fillRect r="2709"/>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4" name="TextBox 4"/>
          <p:cNvSpPr txBox="1"/>
          <p:nvPr/>
        </p:nvSpPr>
        <p:spPr>
          <a:xfrm>
            <a:off x="1201133" y="3815709"/>
            <a:ext cx="1238490" cy="646331"/>
          </a:xfrm>
          <a:prstGeom prst="rect">
            <a:avLst/>
          </a:prstGeom>
          <a:noFill/>
        </p:spPr>
        <p:txBody>
          <a:bodyPr vert="horz" wrap="square" lIns="91440" tIns="45720" rIns="91440" bIns="45720" rtlCol="0" anchor="t">
            <a:spAutoFit/>
          </a:bodyPr>
          <a:lstStyle/>
          <a:p>
            <a:pPr marL="0" algn="l">
              <a:defRPr/>
            </a:pPr>
            <a:r>
              <a:rPr lang="en-US" sz="3600" b="1" i="0" u="none" baseline="0">
                <a:solidFill>
                  <a:srgbClr val="000000"/>
                </a:solidFill>
                <a:latin typeface="Arial"/>
                <a:ea typeface="Arial"/>
              </a:rPr>
              <a:t>01</a:t>
            </a:r>
            <a:endParaRPr lang="en-US" sz="1100"/>
          </a:p>
        </p:txBody>
      </p:sp>
      <p:sp>
        <p:nvSpPr>
          <p:cNvPr id="5" name="TextBox 5"/>
          <p:cNvSpPr txBox="1"/>
          <p:nvPr/>
        </p:nvSpPr>
        <p:spPr>
          <a:xfrm>
            <a:off x="1201132" y="4446784"/>
            <a:ext cx="4680857"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000000"/>
                </a:solidFill>
                <a:latin typeface="微软雅黑"/>
                <a:ea typeface="微软雅黑"/>
              </a:rPr>
              <a:t>Creating a Factor Tree</a:t>
            </a:r>
            <a:endParaRPr lang="en-US" sz="1100"/>
          </a:p>
        </p:txBody>
      </p:sp>
      <p:sp>
        <p:nvSpPr>
          <p:cNvPr id="6" name="TextBox 6"/>
          <p:cNvSpPr txBox="1"/>
          <p:nvPr/>
        </p:nvSpPr>
        <p:spPr>
          <a:xfrm>
            <a:off x="1227645" y="4828326"/>
            <a:ext cx="4654345" cy="1345048"/>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ln/>
                <a:solidFill>
                  <a:srgbClr val="000000"/>
                </a:solidFill>
                <a:latin typeface="微软雅黑"/>
                <a:ea typeface="微软雅黑"/>
              </a:rPr>
              <a:t>A factor tree is created by taking a number and dividing it into two factors, repeating this process until only prime factors remain. This visual representation aids in understanding how a number can be broken down.</a:t>
            </a:r>
            <a:endParaRPr lang="en-US" sz="1100"/>
          </a:p>
        </p:txBody>
      </p:sp>
      <p:sp>
        <p:nvSpPr>
          <p:cNvPr id="7" name="TextBox 7"/>
          <p:cNvSpPr txBox="1"/>
          <p:nvPr/>
        </p:nvSpPr>
        <p:spPr>
          <a:xfrm>
            <a:off x="6506105" y="3808190"/>
            <a:ext cx="1238490" cy="646331"/>
          </a:xfrm>
          <a:prstGeom prst="rect">
            <a:avLst/>
          </a:prstGeom>
          <a:noFill/>
        </p:spPr>
        <p:txBody>
          <a:bodyPr vert="horz" wrap="square" lIns="91440" tIns="45720" rIns="91440" bIns="45720" rtlCol="0" anchor="t">
            <a:spAutoFit/>
          </a:bodyPr>
          <a:lstStyle/>
          <a:p>
            <a:pPr marL="0" algn="l">
              <a:defRPr/>
            </a:pPr>
            <a:r>
              <a:rPr lang="en-US" sz="3600" b="1" i="0" u="none" baseline="0">
                <a:solidFill>
                  <a:srgbClr val="000000"/>
                </a:solidFill>
                <a:latin typeface="Arial"/>
                <a:ea typeface="Arial"/>
              </a:rPr>
              <a:t>02</a:t>
            </a:r>
            <a:endParaRPr lang="en-US" sz="1100"/>
          </a:p>
        </p:txBody>
      </p:sp>
      <p:sp>
        <p:nvSpPr>
          <p:cNvPr id="8" name="TextBox 8"/>
          <p:cNvSpPr txBox="1"/>
          <p:nvPr/>
        </p:nvSpPr>
        <p:spPr>
          <a:xfrm>
            <a:off x="6506104" y="4439265"/>
            <a:ext cx="4680857" cy="338554"/>
          </a:xfrm>
          <a:prstGeom prst="rect">
            <a:avLst/>
          </a:prstGeom>
          <a:noFill/>
        </p:spPr>
        <p:txBody>
          <a:bodyPr vert="horz" wrap="square" lIns="91440" tIns="45720" rIns="91440" bIns="45720" rtlCol="0" anchor="t">
            <a:spAutoFit/>
          </a:bodyPr>
          <a:lstStyle/>
          <a:p>
            <a:pPr marL="0" algn="l">
              <a:defRPr/>
            </a:pPr>
            <a:r>
              <a:rPr lang="zh-CN" altLang="en-US" sz="1600" b="1" i="0" u="none" baseline="0">
                <a:solidFill>
                  <a:srgbClr val="000000"/>
                </a:solidFill>
                <a:latin typeface="微软雅黑"/>
                <a:ea typeface="微软雅黑"/>
              </a:rPr>
              <a:t>Utilizing Factor Trees</a:t>
            </a:r>
            <a:endParaRPr lang="en-US" sz="1100"/>
          </a:p>
        </p:txBody>
      </p:sp>
      <p:sp>
        <p:nvSpPr>
          <p:cNvPr id="9" name="TextBox 9"/>
          <p:cNvSpPr txBox="1"/>
          <p:nvPr/>
        </p:nvSpPr>
        <p:spPr>
          <a:xfrm>
            <a:off x="6532617" y="4820807"/>
            <a:ext cx="4654345" cy="1345048"/>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ln/>
                <a:solidFill>
                  <a:srgbClr val="000000"/>
                </a:solidFill>
                <a:latin typeface="微软雅黑"/>
                <a:ea typeface="微软雅黑"/>
              </a:rPr>
              <a:t>Factor trees simplify the process of finding prime factors and can be used for calculation purposes. They enable easy identification of factor pairs and the LCM through the prime factorization method.</a:t>
            </a:r>
            <a:endParaRPr lang="en-US" sz="11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Listing Multiples</a:t>
            </a:r>
          </a:p>
        </p:txBody>
      </p:sp>
      <p:sp>
        <p:nvSpPr>
          <p:cNvPr id="3" name="AutoShape 3"/>
          <p:cNvSpPr/>
          <p:nvPr/>
        </p:nvSpPr>
        <p:spPr>
          <a:xfrm flipH="1">
            <a:off x="2104873" y="4078266"/>
            <a:ext cx="7340600" cy="2400299"/>
          </a:xfrm>
          <a:prstGeom prst="snip1Rect">
            <a:avLst>
              <a:gd name="adj" fmla="val 43571"/>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4" name="AutoShape 4"/>
          <p:cNvSpPr/>
          <p:nvPr/>
        </p:nvSpPr>
        <p:spPr>
          <a:xfrm>
            <a:off x="181415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Step-by-Step Method</a:t>
            </a:r>
          </a:p>
        </p:txBody>
      </p:sp>
      <p:sp>
        <p:nvSpPr>
          <p:cNvPr id="5" name="AutoShape 5"/>
          <p:cNvSpPr/>
          <p:nvPr/>
        </p:nvSpPr>
        <p:spPr>
          <a:xfrm>
            <a:off x="181416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To list multiples of a number, start with the number itself, then add it repeatedly to find subsequent multiples. For example, for 6, you start with 6, then add 6 repeatedly: 6, 12, 18, etc.</a:t>
            </a:r>
          </a:p>
        </p:txBody>
      </p:sp>
      <p:sp>
        <p:nvSpPr>
          <p:cNvPr id="6" name="AutoShape 6"/>
          <p:cNvSpPr/>
          <p:nvPr/>
        </p:nvSpPr>
        <p:spPr>
          <a:xfrm>
            <a:off x="672369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Using a Number Line</a:t>
            </a:r>
          </a:p>
        </p:txBody>
      </p:sp>
      <p:sp>
        <p:nvSpPr>
          <p:cNvPr id="7" name="AutoShape 7"/>
          <p:cNvSpPr/>
          <p:nvPr/>
        </p:nvSpPr>
        <p:spPr>
          <a:xfrm>
            <a:off x="672370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A number line can visually represent multiples. By marking equal intervals corresponding to the multiples of a number, one can easily see the pattern and identify multiples graphically.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Practice Problems and Solutions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06</a:t>
            </a:r>
            <a:endParaRPr lang="en-US" sz="11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Factor and Multiple Problems</a:t>
            </a:r>
          </a:p>
        </p:txBody>
      </p:sp>
      <p:grpSp>
        <p:nvGrpSpPr>
          <p:cNvPr id="3" name="Group 3"/>
          <p:cNvGrpSpPr/>
          <p:nvPr/>
        </p:nvGrpSpPr>
        <p:grpSpPr>
          <a:xfrm>
            <a:off x="673101" y="1481328"/>
            <a:ext cx="10847386" cy="4151376"/>
            <a:chOff x="673101" y="1481328"/>
            <a:chExt cx="10847386" cy="4151376"/>
          </a:xfrm>
        </p:grpSpPr>
        <p:grpSp>
          <p:nvGrpSpPr>
            <p:cNvPr id="4" name="Group 4"/>
            <p:cNvGrpSpPr/>
            <p:nvPr/>
          </p:nvGrpSpPr>
          <p:grpSpPr>
            <a:xfrm>
              <a:off x="3863972" y="1481328"/>
              <a:ext cx="4464056" cy="4151376"/>
              <a:chOff x="3602974" y="1384622"/>
              <a:chExt cx="4745292" cy="4412914"/>
            </a:xfrm>
          </p:grpSpPr>
          <p:sp>
            <p:nvSpPr>
              <p:cNvPr id="5" name="Freeform 5"/>
              <p:cNvSpPr/>
              <p:nvPr/>
            </p:nvSpPr>
            <p:spPr>
              <a:xfrm rot="1690565">
                <a:off x="3843734" y="1384622"/>
                <a:ext cx="4504532" cy="3928269"/>
              </a:xfrm>
              <a:custGeom>
                <a:avLst/>
                <a:gdLst/>
                <a:ahLst/>
                <a:cxnLst/>
                <a:rect l="l" t="t" r="r" b="b"/>
                <a:pathLst>
                  <a:path w="21410" h="21460">
                    <a:moveTo>
                      <a:pt x="10087" y="1"/>
                    </a:moveTo>
                    <a:cubicBezTo>
                      <a:pt x="10004" y="-1"/>
                      <a:pt x="9920" y="0"/>
                      <a:pt x="9836" y="6"/>
                    </a:cubicBezTo>
                    <a:cubicBezTo>
                      <a:pt x="8489" y="98"/>
                      <a:pt x="7334" y="1235"/>
                      <a:pt x="7100" y="2753"/>
                    </a:cubicBezTo>
                    <a:cubicBezTo>
                      <a:pt x="6862" y="4295"/>
                      <a:pt x="7371" y="5484"/>
                      <a:pt x="8475" y="6368"/>
                    </a:cubicBezTo>
                    <a:cubicBezTo>
                      <a:pt x="9015" y="6801"/>
                      <a:pt x="9217" y="7418"/>
                      <a:pt x="9104" y="8148"/>
                    </a:cubicBezTo>
                    <a:cubicBezTo>
                      <a:pt x="8997" y="8863"/>
                      <a:pt x="8639" y="9355"/>
                      <a:pt x="8019" y="9582"/>
                    </a:cubicBezTo>
                    <a:cubicBezTo>
                      <a:pt x="7593" y="9738"/>
                      <a:pt x="7177" y="9921"/>
                      <a:pt x="6789" y="10183"/>
                    </a:cubicBezTo>
                    <a:cubicBezTo>
                      <a:pt x="6216" y="10568"/>
                      <a:pt x="5627" y="10604"/>
                      <a:pt x="5059" y="10185"/>
                    </a:cubicBezTo>
                    <a:cubicBezTo>
                      <a:pt x="4495" y="9770"/>
                      <a:pt x="4253" y="9160"/>
                      <a:pt x="4331" y="8392"/>
                    </a:cubicBezTo>
                    <a:cubicBezTo>
                      <a:pt x="4375" y="7950"/>
                      <a:pt x="4324" y="7528"/>
                      <a:pt x="4162" y="7122"/>
                    </a:cubicBezTo>
                    <a:cubicBezTo>
                      <a:pt x="3814" y="6252"/>
                      <a:pt x="3220" y="5773"/>
                      <a:pt x="2397" y="5725"/>
                    </a:cubicBezTo>
                    <a:cubicBezTo>
                      <a:pt x="1542" y="5676"/>
                      <a:pt x="877" y="6108"/>
                      <a:pt x="473" y="6978"/>
                    </a:cubicBezTo>
                    <a:cubicBezTo>
                      <a:pt x="84" y="7815"/>
                      <a:pt x="139" y="8668"/>
                      <a:pt x="615" y="9438"/>
                    </a:cubicBezTo>
                    <a:cubicBezTo>
                      <a:pt x="1175" y="10345"/>
                      <a:pt x="1970" y="10582"/>
                      <a:pt x="2890" y="10364"/>
                    </a:cubicBezTo>
                    <a:cubicBezTo>
                      <a:pt x="3411" y="10239"/>
                      <a:pt x="3861" y="10412"/>
                      <a:pt x="4243" y="10814"/>
                    </a:cubicBezTo>
                    <a:cubicBezTo>
                      <a:pt x="4798" y="11395"/>
                      <a:pt x="4894" y="12143"/>
                      <a:pt x="4553" y="13089"/>
                    </a:cubicBezTo>
                    <a:cubicBezTo>
                      <a:pt x="4293" y="13810"/>
                      <a:pt x="4158" y="14530"/>
                      <a:pt x="4139" y="15252"/>
                    </a:cubicBezTo>
                    <a:lnTo>
                      <a:pt x="4137" y="15237"/>
                    </a:lnTo>
                    <a:cubicBezTo>
                      <a:pt x="4088" y="15740"/>
                      <a:pt x="3871" y="16114"/>
                      <a:pt x="3452" y="16295"/>
                    </a:cubicBezTo>
                    <a:cubicBezTo>
                      <a:pt x="3035" y="16473"/>
                      <a:pt x="2657" y="16379"/>
                      <a:pt x="2331" y="16026"/>
                    </a:cubicBezTo>
                    <a:cubicBezTo>
                      <a:pt x="2145" y="15823"/>
                      <a:pt x="1929" y="15688"/>
                      <a:pt x="1677" y="15625"/>
                    </a:cubicBezTo>
                    <a:cubicBezTo>
                      <a:pt x="1136" y="15491"/>
                      <a:pt x="676" y="15662"/>
                      <a:pt x="328" y="16148"/>
                    </a:cubicBezTo>
                    <a:cubicBezTo>
                      <a:pt x="-34" y="16650"/>
                      <a:pt x="-98" y="17229"/>
                      <a:pt x="143" y="17823"/>
                    </a:cubicBezTo>
                    <a:cubicBezTo>
                      <a:pt x="377" y="18393"/>
                      <a:pt x="792" y="18697"/>
                      <a:pt x="1337" y="18713"/>
                    </a:cubicBezTo>
                    <a:cubicBezTo>
                      <a:pt x="1980" y="18731"/>
                      <a:pt x="2406" y="18341"/>
                      <a:pt x="2671" y="17690"/>
                    </a:cubicBezTo>
                    <a:cubicBezTo>
                      <a:pt x="2820" y="17323"/>
                      <a:pt x="3079" y="17117"/>
                      <a:pt x="3416" y="17042"/>
                    </a:cubicBezTo>
                    <a:cubicBezTo>
                      <a:pt x="3854" y="16946"/>
                      <a:pt x="4210" y="17077"/>
                      <a:pt x="4519" y="17667"/>
                    </a:cubicBezTo>
                    <a:cubicBezTo>
                      <a:pt x="4534" y="17712"/>
                      <a:pt x="4844" y="18471"/>
                      <a:pt x="5042" y="18820"/>
                    </a:cubicBezTo>
                    <a:cubicBezTo>
                      <a:pt x="5340" y="19343"/>
                      <a:pt x="5710" y="19797"/>
                      <a:pt x="6126" y="20175"/>
                    </a:cubicBezTo>
                    <a:cubicBezTo>
                      <a:pt x="6126" y="20175"/>
                      <a:pt x="6162" y="20211"/>
                      <a:pt x="6244" y="20282"/>
                    </a:cubicBezTo>
                    <a:lnTo>
                      <a:pt x="6237" y="20279"/>
                    </a:lnTo>
                    <a:cubicBezTo>
                      <a:pt x="6241" y="20283"/>
                      <a:pt x="6246" y="20287"/>
                      <a:pt x="6250" y="20291"/>
                    </a:cubicBezTo>
                    <a:cubicBezTo>
                      <a:pt x="7100" y="21006"/>
                      <a:pt x="8135" y="21438"/>
                      <a:pt x="9250" y="21457"/>
                    </a:cubicBezTo>
                    <a:cubicBezTo>
                      <a:pt x="10097" y="21487"/>
                      <a:pt x="10913" y="21286"/>
                      <a:pt x="11638" y="20903"/>
                    </a:cubicBezTo>
                    <a:cubicBezTo>
                      <a:pt x="12539" y="20410"/>
                      <a:pt x="13259" y="19679"/>
                      <a:pt x="13837" y="18730"/>
                    </a:cubicBezTo>
                    <a:cubicBezTo>
                      <a:pt x="14194" y="18144"/>
                      <a:pt x="14708" y="17915"/>
                      <a:pt x="15319" y="18009"/>
                    </a:cubicBezTo>
                    <a:cubicBezTo>
                      <a:pt x="15928" y="18105"/>
                      <a:pt x="16359" y="18483"/>
                      <a:pt x="16591" y="19150"/>
                    </a:cubicBezTo>
                    <a:cubicBezTo>
                      <a:pt x="16680" y="19406"/>
                      <a:pt x="16737" y="19673"/>
                      <a:pt x="16849" y="19921"/>
                    </a:cubicBezTo>
                    <a:cubicBezTo>
                      <a:pt x="17336" y="21003"/>
                      <a:pt x="18386" y="21598"/>
                      <a:pt x="19439" y="21373"/>
                    </a:cubicBezTo>
                    <a:cubicBezTo>
                      <a:pt x="20487" y="21148"/>
                      <a:pt x="21296" y="20132"/>
                      <a:pt x="21399" y="18907"/>
                    </a:cubicBezTo>
                    <a:cubicBezTo>
                      <a:pt x="21501" y="17691"/>
                      <a:pt x="20870" y="16487"/>
                      <a:pt x="19887" y="16060"/>
                    </a:cubicBezTo>
                    <a:cubicBezTo>
                      <a:pt x="18905" y="15631"/>
                      <a:pt x="18039" y="15899"/>
                      <a:pt x="17261" y="16670"/>
                    </a:cubicBezTo>
                    <a:cubicBezTo>
                      <a:pt x="16774" y="17152"/>
                      <a:pt x="16217" y="17206"/>
                      <a:pt x="15646" y="16928"/>
                    </a:cubicBezTo>
                    <a:cubicBezTo>
                      <a:pt x="15087" y="16656"/>
                      <a:pt x="14734" y="16170"/>
                      <a:pt x="14692" y="15444"/>
                    </a:cubicBezTo>
                    <a:cubicBezTo>
                      <a:pt x="14658" y="14883"/>
                      <a:pt x="14601" y="14326"/>
                      <a:pt x="14488" y="13780"/>
                    </a:cubicBezTo>
                    <a:lnTo>
                      <a:pt x="14479" y="13765"/>
                    </a:lnTo>
                    <a:cubicBezTo>
                      <a:pt x="14327" y="13035"/>
                      <a:pt x="14462" y="12374"/>
                      <a:pt x="14958" y="11839"/>
                    </a:cubicBezTo>
                    <a:cubicBezTo>
                      <a:pt x="15480" y="11275"/>
                      <a:pt x="16094" y="11145"/>
                      <a:pt x="16767" y="11438"/>
                    </a:cubicBezTo>
                    <a:cubicBezTo>
                      <a:pt x="17155" y="11607"/>
                      <a:pt x="17549" y="11654"/>
                      <a:pt x="17957" y="11568"/>
                    </a:cubicBezTo>
                    <a:cubicBezTo>
                      <a:pt x="18833" y="11381"/>
                      <a:pt x="19424" y="10797"/>
                      <a:pt x="19681" y="9827"/>
                    </a:cubicBezTo>
                    <a:cubicBezTo>
                      <a:pt x="19948" y="8820"/>
                      <a:pt x="19730" y="7915"/>
                      <a:pt x="19050" y="7206"/>
                    </a:cubicBezTo>
                    <a:cubicBezTo>
                      <a:pt x="18397" y="6524"/>
                      <a:pt x="17614" y="6367"/>
                      <a:pt x="16794" y="6733"/>
                    </a:cubicBezTo>
                    <a:cubicBezTo>
                      <a:pt x="15828" y="7164"/>
                      <a:pt x="15406" y="8050"/>
                      <a:pt x="15364" y="9206"/>
                    </a:cubicBezTo>
                    <a:cubicBezTo>
                      <a:pt x="15340" y="9859"/>
                      <a:pt x="15067" y="10350"/>
                      <a:pt x="14604" y="10700"/>
                    </a:cubicBezTo>
                    <a:cubicBezTo>
                      <a:pt x="13935" y="11210"/>
                      <a:pt x="13235" y="11130"/>
                      <a:pt x="12469" y="10476"/>
                    </a:cubicBezTo>
                    <a:cubicBezTo>
                      <a:pt x="12469" y="10476"/>
                      <a:pt x="11702" y="9992"/>
                      <a:pt x="11302" y="9766"/>
                    </a:cubicBezTo>
                    <a:cubicBezTo>
                      <a:pt x="10245" y="9174"/>
                      <a:pt x="10121" y="7465"/>
                      <a:pt x="11070" y="6668"/>
                    </a:cubicBezTo>
                    <a:cubicBezTo>
                      <a:pt x="11236" y="6529"/>
                      <a:pt x="11428" y="6435"/>
                      <a:pt x="11604" y="6312"/>
                    </a:cubicBezTo>
                    <a:cubicBezTo>
                      <a:pt x="12745" y="5503"/>
                      <a:pt x="13256" y="3864"/>
                      <a:pt x="12841" y="2360"/>
                    </a:cubicBezTo>
                    <a:cubicBezTo>
                      <a:pt x="12462" y="984"/>
                      <a:pt x="11338" y="38"/>
                      <a:pt x="10087" y="1"/>
                    </a:cubicBezTo>
                    <a:close/>
                    <a:moveTo>
                      <a:pt x="9231" y="10126"/>
                    </a:moveTo>
                    <a:cubicBezTo>
                      <a:pt x="9387" y="10117"/>
                      <a:pt x="9544" y="10116"/>
                      <a:pt x="9704" y="10126"/>
                    </a:cubicBezTo>
                    <a:cubicBezTo>
                      <a:pt x="12172" y="10277"/>
                      <a:pt x="14141" y="12744"/>
                      <a:pt x="14021" y="15643"/>
                    </a:cubicBezTo>
                    <a:cubicBezTo>
                      <a:pt x="13906" y="18437"/>
                      <a:pt x="11810" y="20694"/>
                      <a:pt x="9330" y="20606"/>
                    </a:cubicBezTo>
                    <a:cubicBezTo>
                      <a:pt x="6814" y="20563"/>
                      <a:pt x="4772" y="18048"/>
                      <a:pt x="4897" y="15109"/>
                    </a:cubicBezTo>
                    <a:cubicBezTo>
                      <a:pt x="5010" y="12454"/>
                      <a:pt x="6895" y="10263"/>
                      <a:pt x="9231" y="10126"/>
                    </a:cubicBezTo>
                    <a:close/>
                  </a:path>
                </a:pathLst>
              </a:custGeom>
              <a:solidFill>
                <a:srgbClr val="FFFFFF">
                  <a:alpha val="60000"/>
                  <a:lumMod val="85000"/>
                </a:srgbClr>
              </a:solidFill>
            </p:spPr>
            <p:txBody>
              <a:bodyPr vert="horz" wrap="square" lIns="91440" tIns="45720" rIns="91440" bIns="45720" anchor="ctr">
                <a:normAutofit/>
              </a:bodyPr>
              <a:lstStyle/>
              <a:p>
                <a:pPr marL="0" algn="l"/>
                <a:endParaRPr/>
              </a:p>
            </p:txBody>
          </p:sp>
          <p:sp>
            <p:nvSpPr>
              <p:cNvPr id="6" name="AutoShape 6"/>
              <p:cNvSpPr/>
              <p:nvPr/>
            </p:nvSpPr>
            <p:spPr>
              <a:xfrm>
                <a:off x="3602974" y="3246240"/>
                <a:ext cx="420386" cy="420384"/>
              </a:xfrm>
              <a:prstGeom prst="ellipse">
                <a:avLst/>
              </a:prstGeom>
              <a:solidFill>
                <a:schemeClr val="accent1"/>
              </a:solidFill>
              <a:ln cap="flat" cmpd="sng">
                <a:prstDash val="solid"/>
              </a:ln>
            </p:spPr>
            <p:txBody>
              <a:bodyPr vert="horz" wrap="square" lIns="91440" tIns="45720" rIns="91440" bIns="45720" anchor="ctr">
                <a:normAutofit/>
              </a:bodyPr>
              <a:lstStyle/>
              <a:p>
                <a:pPr marL="0" algn="ctr"/>
                <a:r>
                  <a:rPr lang="en-US" sz="1295" b="1" i="1" u="none" baseline="0">
                    <a:solidFill>
                      <a:srgbClr val="FFFFFF"/>
                    </a:solidFill>
                    <a:latin typeface="Arial"/>
                    <a:ea typeface="Arial"/>
                  </a:rPr>
                  <a:t>A</a:t>
                </a:r>
              </a:p>
            </p:txBody>
          </p:sp>
          <p:sp>
            <p:nvSpPr>
              <p:cNvPr id="7" name="AutoShape 7"/>
              <p:cNvSpPr/>
              <p:nvPr/>
            </p:nvSpPr>
            <p:spPr>
              <a:xfrm>
                <a:off x="4425934" y="1755769"/>
                <a:ext cx="658130" cy="658126"/>
              </a:xfrm>
              <a:prstGeom prst="ellipse">
                <a:avLst/>
              </a:prstGeom>
              <a:solidFill>
                <a:schemeClr val="accent2"/>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B</a:t>
                </a:r>
              </a:p>
            </p:txBody>
          </p:sp>
          <p:sp>
            <p:nvSpPr>
              <p:cNvPr id="8" name="AutoShape 8"/>
              <p:cNvSpPr/>
              <p:nvPr/>
            </p:nvSpPr>
            <p:spPr>
              <a:xfrm>
                <a:off x="6106264" y="1599239"/>
                <a:ext cx="971192" cy="971186"/>
              </a:xfrm>
              <a:prstGeom prst="ellipse">
                <a:avLst/>
              </a:prstGeom>
              <a:solidFill>
                <a:schemeClr val="accent3"/>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C</a:t>
                </a:r>
              </a:p>
            </p:txBody>
          </p:sp>
          <p:sp>
            <p:nvSpPr>
              <p:cNvPr id="9" name="AutoShape 9"/>
              <p:cNvSpPr/>
              <p:nvPr/>
            </p:nvSpPr>
            <p:spPr>
              <a:xfrm>
                <a:off x="7195242" y="3410712"/>
                <a:ext cx="676900" cy="676896"/>
              </a:xfrm>
              <a:prstGeom prst="ellipse">
                <a:avLst/>
              </a:prstGeom>
              <a:solidFill>
                <a:schemeClr val="accent4"/>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D</a:t>
                </a:r>
              </a:p>
            </p:txBody>
          </p:sp>
          <p:sp>
            <p:nvSpPr>
              <p:cNvPr id="10" name="AutoShape 10"/>
              <p:cNvSpPr/>
              <p:nvPr/>
            </p:nvSpPr>
            <p:spPr>
              <a:xfrm>
                <a:off x="6637458" y="5120640"/>
                <a:ext cx="676900" cy="676896"/>
              </a:xfrm>
              <a:prstGeom prst="ellipse">
                <a:avLst/>
              </a:prstGeom>
              <a:solidFill>
                <a:schemeClr val="accent5"/>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E</a:t>
                </a:r>
              </a:p>
            </p:txBody>
          </p:sp>
        </p:grpSp>
        <p:sp>
          <p:nvSpPr>
            <p:cNvPr id="11" name="TextBox 11"/>
            <p:cNvSpPr txBox="1"/>
            <p:nvPr/>
          </p:nvSpPr>
          <p:spPr>
            <a:xfrm>
              <a:off x="673103" y="2828682"/>
              <a:ext cx="2783329" cy="852162"/>
            </a:xfrm>
            <a:prstGeom prst="rect">
              <a:avLst/>
            </a:prstGeom>
            <a:noFill/>
          </p:spPr>
          <p:txBody>
            <a:bodyPr vert="horz" wrap="square" lIns="91440" tIns="45720" rIns="91440" bIns="45720" rtlCol="0" anchor="b">
              <a:noAutofit/>
            </a:bodyPr>
            <a:lstStyle/>
            <a:p>
              <a:pPr marL="0" algn="l">
                <a:defRPr/>
              </a:pPr>
              <a:r>
                <a:rPr lang="zh-CN" altLang="en-US" sz="1600" b="1" i="0" u="none" baseline="0">
                  <a:solidFill>
                    <a:srgbClr val="000000"/>
                  </a:solidFill>
                  <a:latin typeface="微软雅黑"/>
                  <a:ea typeface="微软雅黑"/>
                </a:rPr>
                <a:t>Solutions and Explanations</a:t>
              </a:r>
              <a:endParaRPr lang="en-US" sz="1100"/>
            </a:p>
          </p:txBody>
        </p:sp>
        <p:sp>
          <p:nvSpPr>
            <p:cNvPr id="12" name="TextBox 12"/>
            <p:cNvSpPr txBox="1"/>
            <p:nvPr/>
          </p:nvSpPr>
          <p:spPr>
            <a:xfrm>
              <a:off x="673101" y="3806297"/>
              <a:ext cx="3633723" cy="1345048"/>
            </a:xfrm>
            <a:prstGeom prst="rect">
              <a:avLst/>
            </a:prstGeom>
            <a:noFill/>
          </p:spPr>
          <p:txBody>
            <a:bodyPr vert="horz" wrap="square" lIns="91440" tIns="45720" rIns="91440" bIns="45720" rtlCol="0" anchor="ctr">
              <a:spAutoFit/>
            </a:bodyPr>
            <a:lstStyle/>
            <a:p>
              <a:pPr marL="0" algn="l">
                <a:lnSpc>
                  <a:spcPct val="150000"/>
                </a:lnSpc>
                <a:defRPr/>
              </a:pPr>
              <a:r>
                <a:rPr lang="en-US" sz="1400" b="0" i="0" u="none" baseline="0">
                  <a:solidFill>
                    <a:srgbClr val="000000"/>
                  </a:solidFill>
                  <a:latin typeface="Arial"/>
                  <a:ea typeface="Arial"/>
                </a:rPr>
                <a:t>Provide detailed solutions to the practice problems, breaking down the steps taken to arrive at the answers so that learners can follow along and understand the methodology used.</a:t>
              </a:r>
              <a:endParaRPr lang="en-US" sz="1100"/>
            </a:p>
          </p:txBody>
        </p:sp>
        <p:sp>
          <p:nvSpPr>
            <p:cNvPr id="13" name="TextBox 13"/>
            <p:cNvSpPr txBox="1"/>
            <p:nvPr/>
          </p:nvSpPr>
          <p:spPr>
            <a:xfrm>
              <a:off x="8455682" y="2590062"/>
              <a:ext cx="3064805"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zh-CN" altLang="en-US" sz="1600" b="1" i="0" u="none" baseline="0">
                  <a:solidFill>
                    <a:srgbClr val="FFFFFF"/>
                  </a:solidFill>
                  <a:latin typeface="微软雅黑"/>
                  <a:ea typeface="微软雅黑"/>
                </a:rPr>
                <a:t>Sample Problems</a:t>
              </a:r>
              <a:endParaRPr lang="en-US" sz="1100"/>
            </a:p>
          </p:txBody>
        </p:sp>
        <p:sp>
          <p:nvSpPr>
            <p:cNvPr id="14" name="AutoShape 14"/>
            <p:cNvSpPr/>
            <p:nvPr/>
          </p:nvSpPr>
          <p:spPr>
            <a:xfrm>
              <a:off x="8430769" y="3115539"/>
              <a:ext cx="3078096" cy="1021883"/>
            </a:xfrm>
            <a:prstGeom prst="rect">
              <a:avLst/>
            </a:prstGeom>
            <a:noFill/>
          </p:spPr>
          <p:txBody>
            <a:bodyPr vert="horz" wrap="square" lIns="91440" tIns="45720" rIns="91440" bIns="45720" anchor="t">
              <a:spAutoFit/>
            </a:bodyPr>
            <a:lstStyle/>
            <a:p>
              <a:pPr marL="0" algn="ctr">
                <a:lnSpc>
                  <a:spcPct val="150000"/>
                </a:lnSpc>
              </a:pPr>
              <a:r>
                <a:rPr lang="en-US" sz="1400" b="0" i="0" u="none" baseline="0">
                  <a:solidFill>
                    <a:srgbClr val="000000"/>
                  </a:solidFill>
                  <a:latin typeface="Arial"/>
                  <a:ea typeface="Arial"/>
                </a:rPr>
                <a:t>Create problems that ask students to find the factors of various numbers, list multiples, and identify LCMs between pairs of numbers to enhance their understanding and reinforce learning.</a:t>
              </a:r>
            </a:p>
          </p:txBody>
        </p:sp>
        <p:sp>
          <p:nvSpPr>
            <p:cNvPr id="15" name="Freeform 15"/>
            <p:cNvSpPr/>
            <p:nvPr/>
          </p:nvSpPr>
          <p:spPr>
            <a:xfrm>
              <a:off x="5161078" y="3449076"/>
              <a:ext cx="934922" cy="1044532"/>
            </a:xfrm>
            <a:custGeom>
              <a:avLst/>
              <a:gdLst/>
              <a:ahLst/>
              <a:cxnLst/>
              <a:rect l="l" t="t" r="r" b="b"/>
              <a:pathLst>
                <a:path w="145" h="162">
                  <a:moveTo>
                    <a:pt x="139" y="5"/>
                  </a:moveTo>
                  <a:cubicBezTo>
                    <a:pt x="123" y="5"/>
                    <a:pt x="123" y="5"/>
                    <a:pt x="123" y="5"/>
                  </a:cubicBezTo>
                  <a:cubicBezTo>
                    <a:pt x="120" y="5"/>
                    <a:pt x="118" y="3"/>
                    <a:pt x="118" y="0"/>
                  </a:cubicBezTo>
                  <a:cubicBezTo>
                    <a:pt x="31" y="0"/>
                    <a:pt x="31" y="0"/>
                    <a:pt x="31" y="0"/>
                  </a:cubicBezTo>
                  <a:cubicBezTo>
                    <a:pt x="29" y="0"/>
                    <a:pt x="27" y="2"/>
                    <a:pt x="27" y="5"/>
                  </a:cubicBezTo>
                  <a:cubicBezTo>
                    <a:pt x="5" y="5"/>
                    <a:pt x="5" y="5"/>
                    <a:pt x="5" y="5"/>
                  </a:cubicBezTo>
                  <a:cubicBezTo>
                    <a:pt x="2" y="5"/>
                    <a:pt x="0" y="8"/>
                    <a:pt x="0" y="11"/>
                  </a:cubicBezTo>
                  <a:cubicBezTo>
                    <a:pt x="0" y="31"/>
                    <a:pt x="0" y="31"/>
                    <a:pt x="0" y="31"/>
                  </a:cubicBezTo>
                  <a:cubicBezTo>
                    <a:pt x="0" y="59"/>
                    <a:pt x="46" y="83"/>
                    <a:pt x="64" y="91"/>
                  </a:cubicBezTo>
                  <a:cubicBezTo>
                    <a:pt x="64" y="124"/>
                    <a:pt x="64" y="124"/>
                    <a:pt x="64" y="124"/>
                  </a:cubicBezTo>
                  <a:cubicBezTo>
                    <a:pt x="64" y="124"/>
                    <a:pt x="50" y="126"/>
                    <a:pt x="39" y="131"/>
                  </a:cubicBezTo>
                  <a:cubicBezTo>
                    <a:pt x="37" y="132"/>
                    <a:pt x="36" y="133"/>
                    <a:pt x="36" y="135"/>
                  </a:cubicBezTo>
                  <a:cubicBezTo>
                    <a:pt x="36" y="139"/>
                    <a:pt x="36" y="139"/>
                    <a:pt x="36" y="139"/>
                  </a:cubicBezTo>
                  <a:cubicBezTo>
                    <a:pt x="36" y="141"/>
                    <a:pt x="34" y="143"/>
                    <a:pt x="31" y="143"/>
                  </a:cubicBezTo>
                  <a:cubicBezTo>
                    <a:pt x="29" y="143"/>
                    <a:pt x="27" y="145"/>
                    <a:pt x="27" y="148"/>
                  </a:cubicBezTo>
                  <a:cubicBezTo>
                    <a:pt x="27" y="157"/>
                    <a:pt x="27" y="157"/>
                    <a:pt x="27" y="157"/>
                  </a:cubicBezTo>
                  <a:cubicBezTo>
                    <a:pt x="27" y="160"/>
                    <a:pt x="29" y="162"/>
                    <a:pt x="31" y="162"/>
                  </a:cubicBezTo>
                  <a:cubicBezTo>
                    <a:pt x="113" y="162"/>
                    <a:pt x="113" y="162"/>
                    <a:pt x="113" y="162"/>
                  </a:cubicBezTo>
                  <a:cubicBezTo>
                    <a:pt x="116" y="162"/>
                    <a:pt x="118" y="160"/>
                    <a:pt x="118" y="157"/>
                  </a:cubicBezTo>
                  <a:cubicBezTo>
                    <a:pt x="118" y="148"/>
                    <a:pt x="118" y="148"/>
                    <a:pt x="118" y="148"/>
                  </a:cubicBezTo>
                  <a:cubicBezTo>
                    <a:pt x="118" y="145"/>
                    <a:pt x="116" y="143"/>
                    <a:pt x="113" y="143"/>
                  </a:cubicBezTo>
                  <a:cubicBezTo>
                    <a:pt x="110" y="143"/>
                    <a:pt x="108" y="141"/>
                    <a:pt x="108" y="139"/>
                  </a:cubicBezTo>
                  <a:cubicBezTo>
                    <a:pt x="108" y="135"/>
                    <a:pt x="108" y="135"/>
                    <a:pt x="108" y="135"/>
                  </a:cubicBezTo>
                  <a:cubicBezTo>
                    <a:pt x="108" y="133"/>
                    <a:pt x="107" y="132"/>
                    <a:pt x="106" y="131"/>
                  </a:cubicBezTo>
                  <a:cubicBezTo>
                    <a:pt x="95" y="126"/>
                    <a:pt x="80" y="124"/>
                    <a:pt x="80" y="124"/>
                  </a:cubicBezTo>
                  <a:cubicBezTo>
                    <a:pt x="80" y="91"/>
                    <a:pt x="80" y="91"/>
                    <a:pt x="80" y="91"/>
                  </a:cubicBezTo>
                  <a:cubicBezTo>
                    <a:pt x="99" y="83"/>
                    <a:pt x="145" y="59"/>
                    <a:pt x="145" y="31"/>
                  </a:cubicBezTo>
                  <a:cubicBezTo>
                    <a:pt x="145" y="11"/>
                    <a:pt x="145" y="11"/>
                    <a:pt x="145" y="11"/>
                  </a:cubicBezTo>
                  <a:cubicBezTo>
                    <a:pt x="145" y="8"/>
                    <a:pt x="142" y="5"/>
                    <a:pt x="139" y="5"/>
                  </a:cubicBezTo>
                  <a:close/>
                  <a:moveTo>
                    <a:pt x="9" y="28"/>
                  </a:moveTo>
                  <a:cubicBezTo>
                    <a:pt x="9" y="21"/>
                    <a:pt x="9" y="21"/>
                    <a:pt x="9" y="21"/>
                  </a:cubicBezTo>
                  <a:cubicBezTo>
                    <a:pt x="9" y="18"/>
                    <a:pt x="12" y="16"/>
                    <a:pt x="15" y="16"/>
                  </a:cubicBezTo>
                  <a:cubicBezTo>
                    <a:pt x="27" y="16"/>
                    <a:pt x="27" y="16"/>
                    <a:pt x="27" y="16"/>
                  </a:cubicBezTo>
                  <a:cubicBezTo>
                    <a:pt x="27" y="16"/>
                    <a:pt x="28" y="47"/>
                    <a:pt x="36" y="60"/>
                  </a:cubicBezTo>
                  <a:cubicBezTo>
                    <a:pt x="36" y="60"/>
                    <a:pt x="9" y="49"/>
                    <a:pt x="9" y="28"/>
                  </a:cubicBezTo>
                  <a:close/>
                  <a:moveTo>
                    <a:pt x="135" y="28"/>
                  </a:moveTo>
                  <a:cubicBezTo>
                    <a:pt x="135" y="49"/>
                    <a:pt x="108" y="60"/>
                    <a:pt x="108" y="60"/>
                  </a:cubicBezTo>
                  <a:cubicBezTo>
                    <a:pt x="117" y="47"/>
                    <a:pt x="117" y="16"/>
                    <a:pt x="117" y="16"/>
                  </a:cubicBezTo>
                  <a:cubicBezTo>
                    <a:pt x="129" y="16"/>
                    <a:pt x="129" y="16"/>
                    <a:pt x="129" y="16"/>
                  </a:cubicBezTo>
                  <a:cubicBezTo>
                    <a:pt x="133" y="16"/>
                    <a:pt x="135" y="18"/>
                    <a:pt x="135" y="21"/>
                  </a:cubicBezTo>
                  <a:lnTo>
                    <a:pt x="135" y="28"/>
                  </a:lnTo>
                  <a:close/>
                </a:path>
              </a:pathLst>
            </a:custGeom>
            <a:solidFill>
              <a:srgbClr val="000000">
                <a:lumMod val="50000"/>
                <a:lumOff val="50000"/>
              </a:srgbClr>
            </a:solidFill>
          </p:spPr>
          <p:txBody>
            <a:bodyPr vert="horz" wrap="square" lIns="91440" tIns="45720" rIns="91440" bIns="45720" anchor="t">
              <a:prstTxWarp prst="textNoShape">
                <a:avLst/>
              </a:prstTxWarp>
              <a:normAutofit/>
            </a:bodyPr>
            <a:lstStyle/>
            <a:p>
              <a:pPr marL="0" marR="0" indent="0" algn="l" fontAlgn="auto">
                <a:lnSpc>
                  <a:spcPct val="100000"/>
                </a:lnSpc>
                <a:spcBef>
                  <a:spcPct val="0"/>
                </a:spcBef>
                <a:spcAft>
                  <a:spcPct val="0"/>
                </a:spcAft>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5414371" y="247820"/>
            <a:ext cx="814372" cy="814372"/>
          </a:xfrm>
          <a:prstGeom prst="diamond">
            <a:avLst/>
          </a:prstGeom>
          <a:solidFill>
            <a:schemeClr val="accent1">
              <a:lumMod val="100000"/>
            </a:scheme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01</a:t>
            </a:r>
          </a:p>
        </p:txBody>
      </p:sp>
      <p:sp>
        <p:nvSpPr>
          <p:cNvPr id="3" name="AutoShape 3"/>
          <p:cNvSpPr/>
          <p:nvPr/>
        </p:nvSpPr>
        <p:spPr>
          <a:xfrm>
            <a:off x="5414371" y="3731078"/>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04</a:t>
            </a:r>
          </a:p>
        </p:txBody>
      </p:sp>
      <p:sp>
        <p:nvSpPr>
          <p:cNvPr id="4" name="AutoShape 4"/>
          <p:cNvSpPr/>
          <p:nvPr/>
        </p:nvSpPr>
        <p:spPr>
          <a:xfrm>
            <a:off x="5416350" y="1324530"/>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02</a:t>
            </a:r>
          </a:p>
        </p:txBody>
      </p:sp>
      <p:sp>
        <p:nvSpPr>
          <p:cNvPr id="5" name="AutoShape 5"/>
          <p:cNvSpPr/>
          <p:nvPr/>
        </p:nvSpPr>
        <p:spPr>
          <a:xfrm>
            <a:off x="5414371" y="2561060"/>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03</a:t>
            </a:r>
          </a:p>
        </p:txBody>
      </p:sp>
      <p:sp>
        <p:nvSpPr>
          <p:cNvPr id="6" name="TextBox 6"/>
          <p:cNvSpPr txBox="1"/>
          <p:nvPr/>
        </p:nvSpPr>
        <p:spPr>
          <a:xfrm>
            <a:off x="6388457" y="542171"/>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Introduction to Factors and Multiples</a:t>
            </a:r>
            <a:endParaRPr lang="en-US" sz="1100"/>
          </a:p>
        </p:txBody>
      </p:sp>
      <p:sp>
        <p:nvSpPr>
          <p:cNvPr id="7" name="TextBox 7"/>
          <p:cNvSpPr txBox="1"/>
          <p:nvPr/>
        </p:nvSpPr>
        <p:spPr>
          <a:xfrm>
            <a:off x="6388458" y="1634096"/>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Characteristics of Factors</a:t>
            </a:r>
            <a:endParaRPr lang="en-US" sz="1100"/>
          </a:p>
        </p:txBody>
      </p:sp>
      <p:sp>
        <p:nvSpPr>
          <p:cNvPr id="8" name="TextBox 8"/>
          <p:cNvSpPr txBox="1"/>
          <p:nvPr/>
        </p:nvSpPr>
        <p:spPr>
          <a:xfrm>
            <a:off x="6453773" y="281383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Characteristics of Multiples</a:t>
            </a:r>
            <a:endParaRPr lang="en-US" sz="1100"/>
          </a:p>
        </p:txBody>
      </p:sp>
      <p:sp>
        <p:nvSpPr>
          <p:cNvPr id="9" name="TextBox 9"/>
          <p:cNvSpPr txBox="1"/>
          <p:nvPr/>
        </p:nvSpPr>
        <p:spPr>
          <a:xfrm>
            <a:off x="6453772" y="3954047"/>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Relationship Between Factors and Multiples</a:t>
            </a:r>
            <a:endParaRPr lang="en-US" sz="1100"/>
          </a:p>
        </p:txBody>
      </p:sp>
      <p:sp>
        <p:nvSpPr>
          <p:cNvPr id="10" name="AutoShape 10"/>
          <p:cNvSpPr/>
          <p:nvPr/>
        </p:nvSpPr>
        <p:spPr>
          <a:xfrm>
            <a:off x="1504950" y="3058441"/>
            <a:ext cx="1995744" cy="532484"/>
          </a:xfrm>
          <a:prstGeom prst="rect">
            <a:avLst/>
          </a:prstGeom>
        </p:spPr>
        <p:txBody>
          <a:bodyPr vert="horz" wrap="square" lIns="91440" tIns="45720" rIns="91440" bIns="45720" anchor="t">
            <a:normAutofit/>
          </a:bodyPr>
          <a:lstStyle/>
          <a:p>
            <a:pPr marL="0" algn="ctr"/>
            <a:r>
              <a:rPr lang="en-US" sz="2400" b="1" i="0" u="none" baseline="0">
                <a:solidFill>
                  <a:srgbClr val="768394"/>
                </a:solidFill>
                <a:latin typeface="Arial"/>
                <a:ea typeface="Arial"/>
              </a:rPr>
              <a:t>CONTENTS</a:t>
            </a:r>
          </a:p>
        </p:txBody>
      </p:sp>
      <p:cxnSp>
        <p:nvCxnSpPr>
          <p:cNvPr id="11" name="Connector 11"/>
          <p:cNvCxnSpPr/>
          <p:nvPr/>
        </p:nvCxnSpPr>
        <p:spPr>
          <a:xfrm flipH="1">
            <a:off x="1214686" y="2921337"/>
            <a:ext cx="757737" cy="0"/>
          </a:xfrm>
          <a:prstGeom prst="line">
            <a:avLst/>
          </a:prstGeom>
          <a:ln w="22225" cap="flat" cmpd="sng">
            <a:solidFill>
              <a:srgbClr val="768394">
                <a:lumMod val="40000"/>
                <a:lumOff val="60000"/>
              </a:srgbClr>
            </a:solidFill>
            <a:prstDash val="solid"/>
          </a:ln>
        </p:spPr>
      </p:cxnSp>
      <p:cxnSp>
        <p:nvCxnSpPr>
          <p:cNvPr id="12" name="Connector 12"/>
          <p:cNvCxnSpPr/>
          <p:nvPr/>
        </p:nvCxnSpPr>
        <p:spPr>
          <a:xfrm>
            <a:off x="2086723" y="3721614"/>
            <a:ext cx="1800200" cy="0"/>
          </a:xfrm>
          <a:prstGeom prst="line">
            <a:avLst/>
          </a:prstGeom>
          <a:ln w="22225" cap="flat" cmpd="sng">
            <a:solidFill>
              <a:srgbClr val="768394">
                <a:lumMod val="40000"/>
                <a:lumOff val="60000"/>
              </a:srgbClr>
            </a:solidFill>
            <a:prstDash val="solid"/>
          </a:ln>
        </p:spPr>
      </p:cxnSp>
      <p:sp>
        <p:nvSpPr>
          <p:cNvPr id="13" name="TextBox 13"/>
          <p:cNvSpPr txBox="1"/>
          <p:nvPr/>
        </p:nvSpPr>
        <p:spPr>
          <a:xfrm>
            <a:off x="6453772" y="4978829"/>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Techniques for Finding Factors and Multiples</a:t>
            </a:r>
            <a:endParaRPr lang="en-US" sz="1100"/>
          </a:p>
        </p:txBody>
      </p:sp>
      <p:sp>
        <p:nvSpPr>
          <p:cNvPr id="14" name="AutoShape 14"/>
          <p:cNvSpPr/>
          <p:nvPr/>
        </p:nvSpPr>
        <p:spPr>
          <a:xfrm>
            <a:off x="5426047" y="4844097"/>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05</a:t>
            </a:r>
          </a:p>
        </p:txBody>
      </p:sp>
      <p:sp>
        <p:nvSpPr>
          <p:cNvPr id="15" name="TextBox 15"/>
          <p:cNvSpPr txBox="1"/>
          <p:nvPr/>
        </p:nvSpPr>
        <p:spPr>
          <a:xfrm>
            <a:off x="6453772" y="617079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Practice Problems and Solutions</a:t>
            </a:r>
            <a:endParaRPr lang="en-US" sz="1100"/>
          </a:p>
        </p:txBody>
      </p:sp>
      <p:sp>
        <p:nvSpPr>
          <p:cNvPr id="16" name="AutoShape 16"/>
          <p:cNvSpPr/>
          <p:nvPr/>
        </p:nvSpPr>
        <p:spPr>
          <a:xfrm>
            <a:off x="5414371" y="5947821"/>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Tips for Mastery</a:t>
            </a:r>
          </a:p>
        </p:txBody>
      </p:sp>
      <p:sp>
        <p:nvSpPr>
          <p:cNvPr id="3" name="AutoShape 3"/>
          <p:cNvSpPr/>
          <p:nvPr/>
        </p:nvSpPr>
        <p:spPr>
          <a:xfrm>
            <a:off x="5755831" y="1133474"/>
            <a:ext cx="2365200" cy="2364791"/>
          </a:xfrm>
          <a:prstGeom prst="rect">
            <a:avLst/>
          </a:prstGeom>
          <a:blipFill>
            <a:blip r:embed="rId2">
              <a:duotone>
                <a:prstClr val="black"/>
                <a:schemeClr val="accent5">
                  <a:satMod val="400000"/>
                  <a:tint val="45000"/>
                </a:schemeClr>
              </a:duotone>
            </a:blip>
            <a:stretch>
              <a:fillRect l="-25150" r="-24883"/>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4" name="AutoShape 4"/>
          <p:cNvSpPr/>
          <p:nvPr/>
        </p:nvSpPr>
        <p:spPr>
          <a:xfrm>
            <a:off x="8121030" y="1133474"/>
            <a:ext cx="3399457" cy="2364791"/>
          </a:xfrm>
          <a:prstGeom prst="rect">
            <a:avLst/>
          </a:prstGeom>
          <a:solidFill>
            <a:srgbClr val="768394">
              <a:alpha val="15000"/>
            </a:srgbClr>
          </a:solidFill>
          <a:ln cap="flat" cmpd="sng">
            <a:prstDash val="solid"/>
          </a:ln>
        </p:spPr>
        <p:txBody>
          <a:bodyPr vert="horz" lIns="396000" tIns="576000" rIns="91440" bIns="45720" anchor="ctr">
            <a:normAutofit/>
          </a:bodyPr>
          <a:lstStyle/>
          <a:p>
            <a:pPr marL="0" algn="l">
              <a:lnSpc>
                <a:spcPct val="130000"/>
              </a:lnSpc>
            </a:pPr>
            <a:endParaRPr/>
          </a:p>
        </p:txBody>
      </p:sp>
      <p:sp>
        <p:nvSpPr>
          <p:cNvPr id="5" name="AutoShape 5"/>
          <p:cNvSpPr/>
          <p:nvPr/>
        </p:nvSpPr>
        <p:spPr>
          <a:xfrm>
            <a:off x="8393148" y="1425390"/>
            <a:ext cx="2962230" cy="338554"/>
          </a:xfrm>
          <a:prstGeom prst="rect">
            <a:avLst/>
          </a:prstGeom>
          <a:noFill/>
          <a:ln cap="flat" cmpd="sng">
            <a:prstDash val="solid"/>
          </a:ln>
        </p:spPr>
        <p:txBody>
          <a:bodyPr vert="horz" wrap="square" lIns="91440" tIns="45720" rIns="91440" bIns="45720" anchor="b">
            <a:spAutoFit/>
          </a:bodyPr>
          <a:lstStyle/>
          <a:p>
            <a:pPr marL="0" algn="l"/>
            <a:r>
              <a:rPr lang="zh-CN" altLang="en-US" sz="1600" b="1" i="0" u="none" baseline="0">
                <a:solidFill>
                  <a:srgbClr val="000000"/>
                </a:solidFill>
                <a:latin typeface="微软雅黑"/>
                <a:ea typeface="微软雅黑"/>
              </a:rPr>
              <a:t>Resources for Further Learning</a:t>
            </a:r>
          </a:p>
        </p:txBody>
      </p:sp>
      <p:sp>
        <p:nvSpPr>
          <p:cNvPr id="6" name="AutoShape 6"/>
          <p:cNvSpPr/>
          <p:nvPr/>
        </p:nvSpPr>
        <p:spPr>
          <a:xfrm>
            <a:off x="9048299" y="3772484"/>
            <a:ext cx="2472187" cy="2364791"/>
          </a:xfrm>
          <a:prstGeom prst="rect">
            <a:avLst/>
          </a:prstGeom>
          <a:blipFill>
            <a:blip r:embed="rId3">
              <a:duotone>
                <a:prstClr val="black"/>
                <a:schemeClr val="accent5">
                  <a:satMod val="400000"/>
                  <a:tint val="45000"/>
                </a:schemeClr>
              </a:duotone>
            </a:blip>
            <a:stretch>
              <a:fillRect l="-21882" r="-21658"/>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7" name="AutoShape 7"/>
          <p:cNvSpPr/>
          <p:nvPr/>
        </p:nvSpPr>
        <p:spPr>
          <a:xfrm>
            <a:off x="5755831" y="3772484"/>
            <a:ext cx="3292469" cy="2364791"/>
          </a:xfrm>
          <a:prstGeom prst="rect">
            <a:avLst/>
          </a:prstGeom>
          <a:solidFill>
            <a:schemeClr val="accent1"/>
          </a:solidFill>
          <a:ln cap="flat" cmpd="sng">
            <a:prstDash val="solid"/>
          </a:ln>
        </p:spPr>
        <p:txBody>
          <a:bodyPr vert="horz" lIns="0" tIns="576000" rIns="396000" bIns="45720" anchor="ctr">
            <a:normAutofit/>
          </a:bodyPr>
          <a:lstStyle/>
          <a:p>
            <a:pPr marL="0" algn="r">
              <a:lnSpc>
                <a:spcPct val="130000"/>
              </a:lnSpc>
            </a:pPr>
            <a:endParaRPr/>
          </a:p>
        </p:txBody>
      </p:sp>
      <p:sp>
        <p:nvSpPr>
          <p:cNvPr id="8" name="AutoShape 8"/>
          <p:cNvSpPr/>
          <p:nvPr/>
        </p:nvSpPr>
        <p:spPr>
          <a:xfrm>
            <a:off x="5891101" y="4027529"/>
            <a:ext cx="2962230" cy="338554"/>
          </a:xfrm>
          <a:prstGeom prst="rect">
            <a:avLst/>
          </a:prstGeom>
          <a:noFill/>
          <a:ln cap="flat" cmpd="sng">
            <a:prstDash val="solid"/>
          </a:ln>
        </p:spPr>
        <p:txBody>
          <a:bodyPr vert="horz" wrap="square" lIns="91440" tIns="45720" rIns="91440" bIns="45720" anchor="b">
            <a:spAutoFit/>
          </a:bodyPr>
          <a:lstStyle/>
          <a:p>
            <a:pPr marL="0" algn="l"/>
            <a:r>
              <a:rPr lang="zh-CN" altLang="en-US" sz="1600" b="1" i="0" u="none" baseline="0">
                <a:solidFill>
                  <a:srgbClr val="000000"/>
                </a:solidFill>
                <a:latin typeface="微软雅黑"/>
                <a:ea typeface="微软雅黑"/>
              </a:rPr>
              <a:t>Study Techniques</a:t>
            </a:r>
          </a:p>
        </p:txBody>
      </p:sp>
      <p:sp>
        <p:nvSpPr>
          <p:cNvPr id="9" name="AutoShape 9"/>
          <p:cNvSpPr/>
          <p:nvPr/>
        </p:nvSpPr>
        <p:spPr>
          <a:xfrm>
            <a:off x="8393148" y="1773658"/>
            <a:ext cx="2962230" cy="1745093"/>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Suggest books, educational websites, and interactive tools that can help deepen their knowledge of factors and multiples, ensuring they have ample resources for continued learning.</a:t>
            </a:r>
          </a:p>
        </p:txBody>
      </p:sp>
      <p:sp>
        <p:nvSpPr>
          <p:cNvPr id="10" name="AutoShape 10"/>
          <p:cNvSpPr/>
          <p:nvPr/>
        </p:nvSpPr>
        <p:spPr>
          <a:xfrm>
            <a:off x="5891101" y="4349552"/>
            <a:ext cx="2962230" cy="1745093"/>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Encourage students to use flashcards, group study sessions, and online resources to reinforce their understanding of factors and multiples through varied practice methods.</a:t>
            </a:r>
          </a:p>
        </p:txBody>
      </p:sp>
      <p:pic>
        <p:nvPicPr>
          <p:cNvPr id="11" name="image3.jpeg"/>
          <p:cNvPicPr>
            <a:picLocks noChangeAspect="1"/>
          </p:cNvPicPr>
          <p:nvPr/>
        </p:nvPicPr>
        <p:blipFill>
          <a:blip r:embed="rId4"/>
          <a:srcRect l="12500" t="1962" r="12500" b="1962"/>
          <a:stretch>
            <a:fillRect/>
          </a:stretch>
        </p:blipFill>
        <p:spPr>
          <a:xfrm>
            <a:off x="851249" y="1763944"/>
            <a:ext cx="4487266" cy="389692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3" name="AutoShape 3"/>
          <p:cNvSpPr>
            <a:spLocks noGrp="1"/>
          </p:cNvSpPr>
          <p:nvPr>
            <p:ph type="ctrTitle"/>
          </p:nvPr>
        </p:nvSpPr>
        <p:spPr>
          <a:xfrm>
            <a:off x="663575" y="2507886"/>
            <a:ext cx="10845798" cy="1621509"/>
          </a:xfrm>
        </p:spPr>
        <p:txBody>
          <a:bodyPr vert="horz" lIns="91440" tIns="45720" rIns="91440" bIns="45720" anchor="b">
            <a:normAutofit/>
          </a:bodyPr>
          <a:lstStyle/>
          <a:p>
            <a:pPr marL="0" indent="0" algn="ctr">
              <a:lnSpc>
                <a:spcPct val="90000"/>
              </a:lnSpc>
              <a:spcBef>
                <a:spcPct val="0"/>
              </a:spcBef>
            </a:pPr>
            <a:r>
              <a:rPr lang="en-US" sz="8000" b="1" i="0" u="none" baseline="0" dirty="0">
                <a:gradFill>
                  <a:gsLst>
                    <a:gs pos="0">
                      <a:srgbClr val="000000">
                        <a:alpha val="20000"/>
                      </a:srgbClr>
                    </a:gs>
                    <a:gs pos="37000">
                      <a:srgbClr val="FFFFFF"/>
                    </a:gs>
                  </a:gsLst>
                  <a:lin ang="16200000"/>
                </a:gradFill>
                <a:latin typeface="+mn-ea"/>
                <a:ea typeface="+mn-ea"/>
              </a:rPr>
              <a:t>Thanks</a:t>
            </a:r>
            <a:endParaRPr lang="zh-CN" altLang="en-US" sz="2800" b="1" i="0" u="none" baseline="0" dirty="0">
              <a:solidFill>
                <a:srgbClr val="FFFFFF"/>
              </a:solidFill>
              <a:latin typeface="+mn-ea"/>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Introduction to Factors and Multiples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01</a:t>
            </a:r>
            <a:endParaRPr 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What are Factors?</a:t>
            </a:r>
          </a:p>
        </p:txBody>
      </p:sp>
      <p:grpSp>
        <p:nvGrpSpPr>
          <p:cNvPr id="3" name="Group 3"/>
          <p:cNvGrpSpPr/>
          <p:nvPr/>
        </p:nvGrpSpPr>
        <p:grpSpPr>
          <a:xfrm>
            <a:off x="669925" y="1623057"/>
            <a:ext cx="4017560" cy="2891211"/>
            <a:chOff x="2922738" y="1145382"/>
            <a:chExt cx="6346524" cy="4567237"/>
          </a:xfrm>
        </p:grpSpPr>
        <p:sp>
          <p:nvSpPr>
            <p:cNvPr id="4" name="Freeform 4"/>
            <p:cNvSpPr/>
            <p:nvPr/>
          </p:nvSpPr>
          <p:spPr>
            <a:xfrm>
              <a:off x="2922738" y="1559807"/>
              <a:ext cx="6346524" cy="4152812"/>
            </a:xfrm>
            <a:custGeom>
              <a:avLst/>
              <a:gdLst/>
              <a:ahLst/>
              <a:cxnLst/>
              <a:rect l="l" t="t" r="r" b="b"/>
              <a:pathLst>
                <a:path w="4335" h="2840">
                  <a:moveTo>
                    <a:pt x="4217" y="2211"/>
                  </a:moveTo>
                  <a:cubicBezTo>
                    <a:pt x="4110" y="2430"/>
                    <a:pt x="3895" y="2577"/>
                    <a:pt x="3671" y="2673"/>
                  </a:cubicBezTo>
                  <a:cubicBezTo>
                    <a:pt x="3492" y="2750"/>
                    <a:pt x="3303" y="2801"/>
                    <a:pt x="3109" y="2823"/>
                  </a:cubicBezTo>
                  <a:cubicBezTo>
                    <a:pt x="3072" y="2828"/>
                    <a:pt x="3035" y="2831"/>
                    <a:pt x="2998" y="2833"/>
                  </a:cubicBezTo>
                  <a:cubicBezTo>
                    <a:pt x="2902" y="2840"/>
                    <a:pt x="2807" y="2840"/>
                    <a:pt x="2711" y="2833"/>
                  </a:cubicBezTo>
                  <a:cubicBezTo>
                    <a:pt x="2654" y="2829"/>
                    <a:pt x="2597" y="2823"/>
                    <a:pt x="2540" y="2815"/>
                  </a:cubicBezTo>
                  <a:cubicBezTo>
                    <a:pt x="2342" y="2786"/>
                    <a:pt x="2149" y="2730"/>
                    <a:pt x="1967" y="2648"/>
                  </a:cubicBezTo>
                  <a:cubicBezTo>
                    <a:pt x="1914" y="2624"/>
                    <a:pt x="1863" y="2598"/>
                    <a:pt x="1812" y="2570"/>
                  </a:cubicBezTo>
                  <a:cubicBezTo>
                    <a:pt x="1728" y="2524"/>
                    <a:pt x="1647" y="2471"/>
                    <a:pt x="1570" y="2412"/>
                  </a:cubicBezTo>
                  <a:cubicBezTo>
                    <a:pt x="1553" y="2399"/>
                    <a:pt x="1537" y="2386"/>
                    <a:pt x="1520" y="2372"/>
                  </a:cubicBezTo>
                  <a:cubicBezTo>
                    <a:pt x="1513" y="2367"/>
                    <a:pt x="1513" y="2367"/>
                    <a:pt x="1513" y="2367"/>
                  </a:cubicBezTo>
                  <a:cubicBezTo>
                    <a:pt x="1500" y="2356"/>
                    <a:pt x="1487" y="2345"/>
                    <a:pt x="1474" y="2335"/>
                  </a:cubicBezTo>
                  <a:cubicBezTo>
                    <a:pt x="1453" y="2316"/>
                    <a:pt x="1429" y="2300"/>
                    <a:pt x="1405" y="2285"/>
                  </a:cubicBezTo>
                  <a:cubicBezTo>
                    <a:pt x="1404" y="2284"/>
                    <a:pt x="1402" y="2283"/>
                    <a:pt x="1400" y="2282"/>
                  </a:cubicBezTo>
                  <a:cubicBezTo>
                    <a:pt x="1396" y="2280"/>
                    <a:pt x="1391" y="2277"/>
                    <a:pt x="1387" y="2275"/>
                  </a:cubicBezTo>
                  <a:cubicBezTo>
                    <a:pt x="1377" y="2270"/>
                    <a:pt x="1367" y="2266"/>
                    <a:pt x="1357" y="2262"/>
                  </a:cubicBezTo>
                  <a:cubicBezTo>
                    <a:pt x="1311" y="2244"/>
                    <a:pt x="1262" y="2238"/>
                    <a:pt x="1211" y="2239"/>
                  </a:cubicBezTo>
                  <a:cubicBezTo>
                    <a:pt x="1203" y="2239"/>
                    <a:pt x="1195" y="2240"/>
                    <a:pt x="1186" y="2240"/>
                  </a:cubicBezTo>
                  <a:cubicBezTo>
                    <a:pt x="1175" y="2241"/>
                    <a:pt x="1163" y="2242"/>
                    <a:pt x="1151" y="2244"/>
                  </a:cubicBezTo>
                  <a:cubicBezTo>
                    <a:pt x="1147" y="2244"/>
                    <a:pt x="1147" y="2244"/>
                    <a:pt x="1147" y="2244"/>
                  </a:cubicBezTo>
                  <a:cubicBezTo>
                    <a:pt x="1110" y="2249"/>
                    <a:pt x="1073" y="2257"/>
                    <a:pt x="1037" y="2268"/>
                  </a:cubicBezTo>
                  <a:cubicBezTo>
                    <a:pt x="981" y="2284"/>
                    <a:pt x="926" y="2304"/>
                    <a:pt x="871" y="2322"/>
                  </a:cubicBezTo>
                  <a:cubicBezTo>
                    <a:pt x="848" y="2330"/>
                    <a:pt x="824" y="2337"/>
                    <a:pt x="801" y="2344"/>
                  </a:cubicBezTo>
                  <a:cubicBezTo>
                    <a:pt x="796" y="2345"/>
                    <a:pt x="796" y="2345"/>
                    <a:pt x="796" y="2345"/>
                  </a:cubicBezTo>
                  <a:cubicBezTo>
                    <a:pt x="762" y="2354"/>
                    <a:pt x="728" y="2362"/>
                    <a:pt x="693" y="2366"/>
                  </a:cubicBezTo>
                  <a:cubicBezTo>
                    <a:pt x="615" y="2376"/>
                    <a:pt x="535" y="2370"/>
                    <a:pt x="459" y="2348"/>
                  </a:cubicBezTo>
                  <a:cubicBezTo>
                    <a:pt x="456" y="2347"/>
                    <a:pt x="456" y="2347"/>
                    <a:pt x="456" y="2347"/>
                  </a:cubicBezTo>
                  <a:cubicBezTo>
                    <a:pt x="451" y="2345"/>
                    <a:pt x="451" y="2345"/>
                    <a:pt x="451" y="2345"/>
                  </a:cubicBezTo>
                  <a:cubicBezTo>
                    <a:pt x="445" y="2343"/>
                    <a:pt x="445" y="2343"/>
                    <a:pt x="445" y="2343"/>
                  </a:cubicBezTo>
                  <a:cubicBezTo>
                    <a:pt x="433" y="2340"/>
                    <a:pt x="422" y="2336"/>
                    <a:pt x="411" y="2332"/>
                  </a:cubicBezTo>
                  <a:cubicBezTo>
                    <a:pt x="405" y="2329"/>
                    <a:pt x="405" y="2329"/>
                    <a:pt x="405" y="2329"/>
                  </a:cubicBezTo>
                  <a:cubicBezTo>
                    <a:pt x="394" y="2325"/>
                    <a:pt x="383" y="2321"/>
                    <a:pt x="373" y="2316"/>
                  </a:cubicBezTo>
                  <a:cubicBezTo>
                    <a:pt x="367" y="2313"/>
                    <a:pt x="367" y="2313"/>
                    <a:pt x="367" y="2313"/>
                  </a:cubicBezTo>
                  <a:cubicBezTo>
                    <a:pt x="356" y="2308"/>
                    <a:pt x="345" y="2303"/>
                    <a:pt x="335" y="2297"/>
                  </a:cubicBezTo>
                  <a:cubicBezTo>
                    <a:pt x="332" y="2295"/>
                    <a:pt x="328" y="2293"/>
                    <a:pt x="324" y="2291"/>
                  </a:cubicBezTo>
                  <a:cubicBezTo>
                    <a:pt x="313" y="2285"/>
                    <a:pt x="303" y="2279"/>
                    <a:pt x="292" y="2272"/>
                  </a:cubicBezTo>
                  <a:cubicBezTo>
                    <a:pt x="281" y="2265"/>
                    <a:pt x="270" y="2258"/>
                    <a:pt x="260" y="2250"/>
                  </a:cubicBezTo>
                  <a:cubicBezTo>
                    <a:pt x="255" y="2246"/>
                    <a:pt x="250" y="2243"/>
                    <a:pt x="245" y="2239"/>
                  </a:cubicBezTo>
                  <a:cubicBezTo>
                    <a:pt x="217" y="2218"/>
                    <a:pt x="192" y="2195"/>
                    <a:pt x="168" y="2169"/>
                  </a:cubicBezTo>
                  <a:cubicBezTo>
                    <a:pt x="166" y="2168"/>
                    <a:pt x="165" y="2167"/>
                    <a:pt x="164" y="2165"/>
                  </a:cubicBezTo>
                  <a:cubicBezTo>
                    <a:pt x="158" y="2158"/>
                    <a:pt x="151" y="2151"/>
                    <a:pt x="145" y="2144"/>
                  </a:cubicBezTo>
                  <a:cubicBezTo>
                    <a:pt x="143" y="2142"/>
                    <a:pt x="141" y="2139"/>
                    <a:pt x="139" y="2136"/>
                  </a:cubicBezTo>
                  <a:cubicBezTo>
                    <a:pt x="131" y="2127"/>
                    <a:pt x="124" y="2119"/>
                    <a:pt x="118" y="2109"/>
                  </a:cubicBezTo>
                  <a:cubicBezTo>
                    <a:pt x="117" y="2108"/>
                    <a:pt x="116" y="2107"/>
                    <a:pt x="115" y="2105"/>
                  </a:cubicBezTo>
                  <a:cubicBezTo>
                    <a:pt x="88" y="2068"/>
                    <a:pt x="65" y="2027"/>
                    <a:pt x="47" y="1983"/>
                  </a:cubicBezTo>
                  <a:cubicBezTo>
                    <a:pt x="47" y="1982"/>
                    <a:pt x="46" y="1981"/>
                    <a:pt x="46" y="1979"/>
                  </a:cubicBezTo>
                  <a:cubicBezTo>
                    <a:pt x="41" y="1966"/>
                    <a:pt x="36" y="1952"/>
                    <a:pt x="31" y="1937"/>
                  </a:cubicBezTo>
                  <a:cubicBezTo>
                    <a:pt x="29" y="1932"/>
                    <a:pt x="28" y="1925"/>
                    <a:pt x="26" y="1920"/>
                  </a:cubicBezTo>
                  <a:cubicBezTo>
                    <a:pt x="26" y="1918"/>
                    <a:pt x="25" y="1916"/>
                    <a:pt x="25" y="1914"/>
                  </a:cubicBezTo>
                  <a:cubicBezTo>
                    <a:pt x="3" y="1827"/>
                    <a:pt x="0" y="1737"/>
                    <a:pt x="0" y="1647"/>
                  </a:cubicBezTo>
                  <a:cubicBezTo>
                    <a:pt x="0" y="1637"/>
                    <a:pt x="0" y="1626"/>
                    <a:pt x="0" y="1616"/>
                  </a:cubicBezTo>
                  <a:cubicBezTo>
                    <a:pt x="1" y="1470"/>
                    <a:pt x="3" y="1323"/>
                    <a:pt x="24" y="1179"/>
                  </a:cubicBezTo>
                  <a:cubicBezTo>
                    <a:pt x="24" y="1178"/>
                    <a:pt x="25" y="1177"/>
                    <a:pt x="25" y="1176"/>
                  </a:cubicBezTo>
                  <a:cubicBezTo>
                    <a:pt x="32" y="1128"/>
                    <a:pt x="42" y="1080"/>
                    <a:pt x="54" y="1033"/>
                  </a:cubicBezTo>
                  <a:cubicBezTo>
                    <a:pt x="67" y="984"/>
                    <a:pt x="83" y="935"/>
                    <a:pt x="103" y="888"/>
                  </a:cubicBezTo>
                  <a:cubicBezTo>
                    <a:pt x="153" y="772"/>
                    <a:pt x="224" y="666"/>
                    <a:pt x="304" y="568"/>
                  </a:cubicBezTo>
                  <a:cubicBezTo>
                    <a:pt x="400" y="451"/>
                    <a:pt x="510" y="342"/>
                    <a:pt x="633" y="252"/>
                  </a:cubicBezTo>
                  <a:cubicBezTo>
                    <a:pt x="650" y="240"/>
                    <a:pt x="668" y="227"/>
                    <a:pt x="686" y="215"/>
                  </a:cubicBezTo>
                  <a:cubicBezTo>
                    <a:pt x="694" y="209"/>
                    <a:pt x="694" y="209"/>
                    <a:pt x="694" y="209"/>
                  </a:cubicBezTo>
                  <a:cubicBezTo>
                    <a:pt x="697" y="207"/>
                    <a:pt x="700" y="205"/>
                    <a:pt x="703" y="204"/>
                  </a:cubicBezTo>
                  <a:cubicBezTo>
                    <a:pt x="709" y="200"/>
                    <a:pt x="715" y="196"/>
                    <a:pt x="721" y="192"/>
                  </a:cubicBezTo>
                  <a:cubicBezTo>
                    <a:pt x="728" y="188"/>
                    <a:pt x="728" y="188"/>
                    <a:pt x="728" y="188"/>
                  </a:cubicBezTo>
                  <a:cubicBezTo>
                    <a:pt x="741" y="180"/>
                    <a:pt x="741" y="180"/>
                    <a:pt x="741" y="180"/>
                  </a:cubicBezTo>
                  <a:cubicBezTo>
                    <a:pt x="745" y="178"/>
                    <a:pt x="745" y="178"/>
                    <a:pt x="745" y="178"/>
                  </a:cubicBezTo>
                  <a:cubicBezTo>
                    <a:pt x="752" y="174"/>
                    <a:pt x="752" y="174"/>
                    <a:pt x="752" y="174"/>
                  </a:cubicBezTo>
                  <a:cubicBezTo>
                    <a:pt x="759" y="170"/>
                    <a:pt x="759" y="170"/>
                    <a:pt x="759" y="170"/>
                  </a:cubicBezTo>
                  <a:cubicBezTo>
                    <a:pt x="767" y="165"/>
                    <a:pt x="775" y="160"/>
                    <a:pt x="783" y="156"/>
                  </a:cubicBezTo>
                  <a:cubicBezTo>
                    <a:pt x="818" y="136"/>
                    <a:pt x="854" y="118"/>
                    <a:pt x="890" y="102"/>
                  </a:cubicBezTo>
                  <a:cubicBezTo>
                    <a:pt x="901" y="98"/>
                    <a:pt x="912" y="93"/>
                    <a:pt x="923" y="89"/>
                  </a:cubicBezTo>
                  <a:cubicBezTo>
                    <a:pt x="973" y="68"/>
                    <a:pt x="1024" y="52"/>
                    <a:pt x="1076" y="39"/>
                  </a:cubicBezTo>
                  <a:cubicBezTo>
                    <a:pt x="1095" y="34"/>
                    <a:pt x="1114" y="29"/>
                    <a:pt x="1134" y="26"/>
                  </a:cubicBezTo>
                  <a:cubicBezTo>
                    <a:pt x="1157" y="21"/>
                    <a:pt x="1180" y="18"/>
                    <a:pt x="1203" y="15"/>
                  </a:cubicBezTo>
                  <a:cubicBezTo>
                    <a:pt x="1240" y="10"/>
                    <a:pt x="1277" y="7"/>
                    <a:pt x="1314" y="6"/>
                  </a:cubicBezTo>
                  <a:cubicBezTo>
                    <a:pt x="1575" y="0"/>
                    <a:pt x="1839" y="85"/>
                    <a:pt x="2044" y="248"/>
                  </a:cubicBezTo>
                  <a:cubicBezTo>
                    <a:pt x="2125" y="313"/>
                    <a:pt x="2199" y="390"/>
                    <a:pt x="2290" y="440"/>
                  </a:cubicBezTo>
                  <a:cubicBezTo>
                    <a:pt x="2370" y="483"/>
                    <a:pt x="2464" y="501"/>
                    <a:pt x="2550" y="467"/>
                  </a:cubicBezTo>
                  <a:cubicBezTo>
                    <a:pt x="2621" y="439"/>
                    <a:pt x="2667" y="425"/>
                    <a:pt x="2746" y="429"/>
                  </a:cubicBezTo>
                  <a:cubicBezTo>
                    <a:pt x="2911" y="438"/>
                    <a:pt x="3073" y="472"/>
                    <a:pt x="3227" y="530"/>
                  </a:cubicBezTo>
                  <a:cubicBezTo>
                    <a:pt x="3234" y="532"/>
                    <a:pt x="3240" y="534"/>
                    <a:pt x="3246" y="537"/>
                  </a:cubicBezTo>
                  <a:cubicBezTo>
                    <a:pt x="3649" y="691"/>
                    <a:pt x="3995" y="997"/>
                    <a:pt x="4175" y="1391"/>
                  </a:cubicBezTo>
                  <a:cubicBezTo>
                    <a:pt x="4180" y="1401"/>
                    <a:pt x="4185" y="1411"/>
                    <a:pt x="4189" y="1422"/>
                  </a:cubicBezTo>
                  <a:cubicBezTo>
                    <a:pt x="4296" y="1673"/>
                    <a:pt x="4335" y="1966"/>
                    <a:pt x="4217" y="2211"/>
                  </a:cubicBezTo>
                </a:path>
              </a:pathLst>
            </a:custGeom>
            <a:solidFill>
              <a:srgbClr val="4285F4">
                <a:alpha val="10000"/>
              </a:srgbClr>
            </a:solidFill>
          </p:spPr>
          <p:txBody>
            <a:bodyPr vert="horz" wrap="square" lIns="91440" tIns="45720" rIns="91440" bIns="45720" anchor="ctr">
              <a:normAutofit/>
            </a:bodyPr>
            <a:lstStyle/>
            <a:p>
              <a:pPr marL="0" algn="ctr"/>
              <a:endParaRPr/>
            </a:p>
          </p:txBody>
        </p:sp>
        <p:sp>
          <p:nvSpPr>
            <p:cNvPr id="5" name="Freeform 5"/>
            <p:cNvSpPr/>
            <p:nvPr/>
          </p:nvSpPr>
          <p:spPr>
            <a:xfrm>
              <a:off x="2922738" y="2525657"/>
              <a:ext cx="1173063" cy="2508812"/>
            </a:xfrm>
            <a:custGeom>
              <a:avLst/>
              <a:gdLst/>
              <a:ahLst/>
              <a:cxnLst/>
              <a:rect l="l" t="t" r="r" b="b"/>
              <a:pathLst>
                <a:path w="801" h="1716">
                  <a:moveTo>
                    <a:pt x="801" y="166"/>
                  </a:moveTo>
                  <a:cubicBezTo>
                    <a:pt x="801" y="1683"/>
                    <a:pt x="801" y="1683"/>
                    <a:pt x="801" y="1683"/>
                  </a:cubicBezTo>
                  <a:cubicBezTo>
                    <a:pt x="795" y="1684"/>
                    <a:pt x="795" y="1684"/>
                    <a:pt x="795" y="1684"/>
                  </a:cubicBezTo>
                  <a:cubicBezTo>
                    <a:pt x="762" y="1694"/>
                    <a:pt x="728" y="1701"/>
                    <a:pt x="693" y="1706"/>
                  </a:cubicBezTo>
                  <a:cubicBezTo>
                    <a:pt x="614" y="1716"/>
                    <a:pt x="535" y="1709"/>
                    <a:pt x="459" y="1687"/>
                  </a:cubicBezTo>
                  <a:cubicBezTo>
                    <a:pt x="456" y="1686"/>
                    <a:pt x="456" y="1686"/>
                    <a:pt x="456" y="1686"/>
                  </a:cubicBezTo>
                  <a:cubicBezTo>
                    <a:pt x="451" y="1684"/>
                    <a:pt x="451" y="1684"/>
                    <a:pt x="451" y="1684"/>
                  </a:cubicBezTo>
                  <a:cubicBezTo>
                    <a:pt x="444" y="1682"/>
                    <a:pt x="444" y="1682"/>
                    <a:pt x="444" y="1682"/>
                  </a:cubicBezTo>
                  <a:cubicBezTo>
                    <a:pt x="433" y="1679"/>
                    <a:pt x="422" y="1675"/>
                    <a:pt x="411" y="1671"/>
                  </a:cubicBezTo>
                  <a:cubicBezTo>
                    <a:pt x="404" y="1668"/>
                    <a:pt x="404" y="1668"/>
                    <a:pt x="404" y="1668"/>
                  </a:cubicBezTo>
                  <a:cubicBezTo>
                    <a:pt x="394" y="1664"/>
                    <a:pt x="383" y="1660"/>
                    <a:pt x="373" y="1655"/>
                  </a:cubicBezTo>
                  <a:cubicBezTo>
                    <a:pt x="366" y="1652"/>
                    <a:pt x="366" y="1652"/>
                    <a:pt x="366" y="1652"/>
                  </a:cubicBezTo>
                  <a:cubicBezTo>
                    <a:pt x="356" y="1647"/>
                    <a:pt x="345" y="1642"/>
                    <a:pt x="335" y="1636"/>
                  </a:cubicBezTo>
                  <a:cubicBezTo>
                    <a:pt x="331" y="1634"/>
                    <a:pt x="328" y="1632"/>
                    <a:pt x="324" y="1630"/>
                  </a:cubicBezTo>
                  <a:cubicBezTo>
                    <a:pt x="313" y="1624"/>
                    <a:pt x="303" y="1618"/>
                    <a:pt x="292" y="1611"/>
                  </a:cubicBezTo>
                  <a:cubicBezTo>
                    <a:pt x="281" y="1604"/>
                    <a:pt x="270" y="1597"/>
                    <a:pt x="260" y="1589"/>
                  </a:cubicBezTo>
                  <a:cubicBezTo>
                    <a:pt x="255" y="1586"/>
                    <a:pt x="250" y="1582"/>
                    <a:pt x="245" y="1578"/>
                  </a:cubicBezTo>
                  <a:cubicBezTo>
                    <a:pt x="217" y="1557"/>
                    <a:pt x="191" y="1534"/>
                    <a:pt x="168" y="1508"/>
                  </a:cubicBezTo>
                  <a:cubicBezTo>
                    <a:pt x="166" y="1507"/>
                    <a:pt x="165" y="1506"/>
                    <a:pt x="164" y="1504"/>
                  </a:cubicBezTo>
                  <a:cubicBezTo>
                    <a:pt x="157" y="1497"/>
                    <a:pt x="151" y="1490"/>
                    <a:pt x="145" y="1483"/>
                  </a:cubicBezTo>
                  <a:cubicBezTo>
                    <a:pt x="143" y="1481"/>
                    <a:pt x="141" y="1478"/>
                    <a:pt x="138" y="1475"/>
                  </a:cubicBezTo>
                  <a:cubicBezTo>
                    <a:pt x="131" y="1467"/>
                    <a:pt x="124" y="1458"/>
                    <a:pt x="118" y="1448"/>
                  </a:cubicBezTo>
                  <a:cubicBezTo>
                    <a:pt x="117" y="1447"/>
                    <a:pt x="116" y="1446"/>
                    <a:pt x="115" y="1444"/>
                  </a:cubicBezTo>
                  <a:cubicBezTo>
                    <a:pt x="87" y="1407"/>
                    <a:pt x="65" y="1366"/>
                    <a:pt x="47" y="1322"/>
                  </a:cubicBezTo>
                  <a:cubicBezTo>
                    <a:pt x="47" y="1321"/>
                    <a:pt x="46" y="1320"/>
                    <a:pt x="46" y="1318"/>
                  </a:cubicBezTo>
                  <a:cubicBezTo>
                    <a:pt x="40" y="1305"/>
                    <a:pt x="36" y="1291"/>
                    <a:pt x="31" y="1277"/>
                  </a:cubicBezTo>
                  <a:cubicBezTo>
                    <a:pt x="29" y="1271"/>
                    <a:pt x="28" y="1265"/>
                    <a:pt x="26" y="1259"/>
                  </a:cubicBezTo>
                  <a:cubicBezTo>
                    <a:pt x="26" y="1257"/>
                    <a:pt x="25" y="1255"/>
                    <a:pt x="25" y="1253"/>
                  </a:cubicBezTo>
                  <a:cubicBezTo>
                    <a:pt x="3" y="1166"/>
                    <a:pt x="0" y="1076"/>
                    <a:pt x="0" y="986"/>
                  </a:cubicBezTo>
                  <a:cubicBezTo>
                    <a:pt x="0" y="976"/>
                    <a:pt x="0" y="965"/>
                    <a:pt x="0" y="955"/>
                  </a:cubicBezTo>
                  <a:cubicBezTo>
                    <a:pt x="1" y="809"/>
                    <a:pt x="3" y="662"/>
                    <a:pt x="24" y="518"/>
                  </a:cubicBezTo>
                  <a:cubicBezTo>
                    <a:pt x="24" y="517"/>
                    <a:pt x="25" y="516"/>
                    <a:pt x="25" y="515"/>
                  </a:cubicBezTo>
                  <a:cubicBezTo>
                    <a:pt x="32" y="467"/>
                    <a:pt x="42" y="419"/>
                    <a:pt x="54" y="372"/>
                  </a:cubicBezTo>
                  <a:cubicBezTo>
                    <a:pt x="463" y="372"/>
                    <a:pt x="463" y="372"/>
                    <a:pt x="463" y="372"/>
                  </a:cubicBezTo>
                  <a:cubicBezTo>
                    <a:pt x="463" y="166"/>
                    <a:pt x="463" y="166"/>
                    <a:pt x="463" y="166"/>
                  </a:cubicBezTo>
                  <a:cubicBezTo>
                    <a:pt x="544" y="166"/>
                    <a:pt x="544" y="166"/>
                    <a:pt x="544" y="166"/>
                  </a:cubicBezTo>
                  <a:cubicBezTo>
                    <a:pt x="544" y="0"/>
                    <a:pt x="544" y="0"/>
                    <a:pt x="544" y="0"/>
                  </a:cubicBezTo>
                  <a:cubicBezTo>
                    <a:pt x="719" y="0"/>
                    <a:pt x="719" y="0"/>
                    <a:pt x="719" y="0"/>
                  </a:cubicBezTo>
                  <a:cubicBezTo>
                    <a:pt x="719" y="166"/>
                    <a:pt x="719" y="166"/>
                    <a:pt x="719" y="166"/>
                  </a:cubicBezTo>
                  <a:cubicBezTo>
                    <a:pt x="801" y="166"/>
                    <a:pt x="801" y="166"/>
                    <a:pt x="801" y="166"/>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6" name="Freeform 6"/>
            <p:cNvSpPr/>
            <p:nvPr/>
          </p:nvSpPr>
          <p:spPr>
            <a:xfrm>
              <a:off x="4909238" y="2333857"/>
              <a:ext cx="4360024" cy="3378762"/>
            </a:xfrm>
            <a:custGeom>
              <a:avLst/>
              <a:gdLst/>
              <a:ahLst/>
              <a:cxnLst/>
              <a:rect l="l" t="t" r="r" b="b"/>
              <a:pathLst>
                <a:path w="2978" h="2310">
                  <a:moveTo>
                    <a:pt x="2860" y="1681"/>
                  </a:moveTo>
                  <a:cubicBezTo>
                    <a:pt x="2753" y="1900"/>
                    <a:pt x="2538" y="2047"/>
                    <a:pt x="2314" y="2143"/>
                  </a:cubicBezTo>
                  <a:cubicBezTo>
                    <a:pt x="2135" y="2220"/>
                    <a:pt x="1946" y="2271"/>
                    <a:pt x="1752" y="2293"/>
                  </a:cubicBezTo>
                  <a:cubicBezTo>
                    <a:pt x="1715" y="2298"/>
                    <a:pt x="1678" y="2301"/>
                    <a:pt x="1641" y="2303"/>
                  </a:cubicBezTo>
                  <a:cubicBezTo>
                    <a:pt x="1545" y="2310"/>
                    <a:pt x="1450" y="2310"/>
                    <a:pt x="1354" y="2303"/>
                  </a:cubicBezTo>
                  <a:cubicBezTo>
                    <a:pt x="1297" y="2299"/>
                    <a:pt x="1240" y="2293"/>
                    <a:pt x="1183" y="2285"/>
                  </a:cubicBezTo>
                  <a:cubicBezTo>
                    <a:pt x="985" y="2256"/>
                    <a:pt x="792" y="2200"/>
                    <a:pt x="610" y="2118"/>
                  </a:cubicBezTo>
                  <a:cubicBezTo>
                    <a:pt x="557" y="2094"/>
                    <a:pt x="506" y="2068"/>
                    <a:pt x="455" y="2040"/>
                  </a:cubicBezTo>
                  <a:cubicBezTo>
                    <a:pt x="371" y="1994"/>
                    <a:pt x="290" y="1941"/>
                    <a:pt x="213" y="1882"/>
                  </a:cubicBezTo>
                  <a:cubicBezTo>
                    <a:pt x="196" y="1869"/>
                    <a:pt x="180" y="1856"/>
                    <a:pt x="163" y="1842"/>
                  </a:cubicBezTo>
                  <a:cubicBezTo>
                    <a:pt x="156" y="1837"/>
                    <a:pt x="156" y="1837"/>
                    <a:pt x="156" y="1837"/>
                  </a:cubicBezTo>
                  <a:cubicBezTo>
                    <a:pt x="143" y="1826"/>
                    <a:pt x="130" y="1815"/>
                    <a:pt x="117" y="1805"/>
                  </a:cubicBezTo>
                  <a:cubicBezTo>
                    <a:pt x="96" y="1786"/>
                    <a:pt x="72" y="1770"/>
                    <a:pt x="48" y="1755"/>
                  </a:cubicBezTo>
                  <a:cubicBezTo>
                    <a:pt x="47" y="1754"/>
                    <a:pt x="45" y="1753"/>
                    <a:pt x="43" y="1752"/>
                  </a:cubicBezTo>
                  <a:cubicBezTo>
                    <a:pt x="39" y="1750"/>
                    <a:pt x="34" y="1747"/>
                    <a:pt x="30" y="1745"/>
                  </a:cubicBezTo>
                  <a:cubicBezTo>
                    <a:pt x="20" y="1740"/>
                    <a:pt x="10" y="1736"/>
                    <a:pt x="0" y="1732"/>
                  </a:cubicBezTo>
                  <a:cubicBezTo>
                    <a:pt x="0" y="1111"/>
                    <a:pt x="0" y="1111"/>
                    <a:pt x="0" y="1111"/>
                  </a:cubicBezTo>
                  <a:cubicBezTo>
                    <a:pt x="743" y="1111"/>
                    <a:pt x="743" y="1111"/>
                    <a:pt x="743" y="1111"/>
                  </a:cubicBezTo>
                  <a:cubicBezTo>
                    <a:pt x="743" y="1250"/>
                    <a:pt x="743" y="1250"/>
                    <a:pt x="743" y="1250"/>
                  </a:cubicBezTo>
                  <a:cubicBezTo>
                    <a:pt x="1068" y="1250"/>
                    <a:pt x="1068" y="1250"/>
                    <a:pt x="1068" y="1250"/>
                  </a:cubicBezTo>
                  <a:cubicBezTo>
                    <a:pt x="1068" y="239"/>
                    <a:pt x="1068" y="239"/>
                    <a:pt x="1068" y="239"/>
                  </a:cubicBezTo>
                  <a:cubicBezTo>
                    <a:pt x="1452" y="239"/>
                    <a:pt x="1452" y="239"/>
                    <a:pt x="1452" y="239"/>
                  </a:cubicBezTo>
                  <a:cubicBezTo>
                    <a:pt x="1452" y="643"/>
                    <a:pt x="1452" y="643"/>
                    <a:pt x="1452" y="643"/>
                  </a:cubicBezTo>
                  <a:cubicBezTo>
                    <a:pt x="1642" y="643"/>
                    <a:pt x="1642" y="643"/>
                    <a:pt x="1642" y="643"/>
                  </a:cubicBezTo>
                  <a:cubicBezTo>
                    <a:pt x="1642" y="404"/>
                    <a:pt x="1642" y="404"/>
                    <a:pt x="1642" y="404"/>
                  </a:cubicBezTo>
                  <a:cubicBezTo>
                    <a:pt x="1798" y="404"/>
                    <a:pt x="1798" y="404"/>
                    <a:pt x="1798" y="404"/>
                  </a:cubicBezTo>
                  <a:cubicBezTo>
                    <a:pt x="1798" y="149"/>
                    <a:pt x="1798" y="149"/>
                    <a:pt x="1798" y="149"/>
                  </a:cubicBezTo>
                  <a:cubicBezTo>
                    <a:pt x="1870" y="149"/>
                    <a:pt x="1870" y="149"/>
                    <a:pt x="1870" y="149"/>
                  </a:cubicBezTo>
                  <a:cubicBezTo>
                    <a:pt x="1870" y="0"/>
                    <a:pt x="1870" y="0"/>
                    <a:pt x="1870" y="0"/>
                  </a:cubicBezTo>
                  <a:cubicBezTo>
                    <a:pt x="1877" y="2"/>
                    <a:pt x="1883" y="4"/>
                    <a:pt x="1889" y="7"/>
                  </a:cubicBezTo>
                  <a:cubicBezTo>
                    <a:pt x="1889" y="149"/>
                    <a:pt x="1889" y="149"/>
                    <a:pt x="1889" y="149"/>
                  </a:cubicBezTo>
                  <a:cubicBezTo>
                    <a:pt x="1959" y="149"/>
                    <a:pt x="1959" y="149"/>
                    <a:pt x="1959" y="149"/>
                  </a:cubicBezTo>
                  <a:cubicBezTo>
                    <a:pt x="1959" y="404"/>
                    <a:pt x="1959" y="404"/>
                    <a:pt x="1959" y="404"/>
                  </a:cubicBezTo>
                  <a:cubicBezTo>
                    <a:pt x="2116" y="404"/>
                    <a:pt x="2116" y="404"/>
                    <a:pt x="2116" y="404"/>
                  </a:cubicBezTo>
                  <a:cubicBezTo>
                    <a:pt x="2116" y="643"/>
                    <a:pt x="2116" y="643"/>
                    <a:pt x="2116" y="643"/>
                  </a:cubicBezTo>
                  <a:cubicBezTo>
                    <a:pt x="2347" y="643"/>
                    <a:pt x="2347" y="643"/>
                    <a:pt x="2347" y="643"/>
                  </a:cubicBezTo>
                  <a:cubicBezTo>
                    <a:pt x="2347" y="1555"/>
                    <a:pt x="2347" y="1555"/>
                    <a:pt x="2347" y="1555"/>
                  </a:cubicBezTo>
                  <a:cubicBezTo>
                    <a:pt x="2714" y="1555"/>
                    <a:pt x="2714" y="1555"/>
                    <a:pt x="2714" y="1555"/>
                  </a:cubicBezTo>
                  <a:cubicBezTo>
                    <a:pt x="2714" y="892"/>
                    <a:pt x="2714" y="892"/>
                    <a:pt x="2714" y="892"/>
                  </a:cubicBezTo>
                  <a:cubicBezTo>
                    <a:pt x="2832" y="892"/>
                    <a:pt x="2832" y="892"/>
                    <a:pt x="2832" y="892"/>
                  </a:cubicBezTo>
                  <a:cubicBezTo>
                    <a:pt x="2939" y="1143"/>
                    <a:pt x="2978" y="1436"/>
                    <a:pt x="2860" y="1681"/>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7" name="AutoShape 7"/>
            <p:cNvSpPr/>
            <p:nvPr/>
          </p:nvSpPr>
          <p:spPr>
            <a:xfrm>
              <a:off x="6642287" y="2905832"/>
              <a:ext cx="250025" cy="25173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8" name="AutoShape 8"/>
            <p:cNvSpPr/>
            <p:nvPr/>
          </p:nvSpPr>
          <p:spPr>
            <a:xfrm>
              <a:off x="6642287" y="3426431"/>
              <a:ext cx="250025" cy="250025"/>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9" name="AutoShape 9"/>
            <p:cNvSpPr/>
            <p:nvPr/>
          </p:nvSpPr>
          <p:spPr>
            <a:xfrm>
              <a:off x="6642287" y="3945318"/>
              <a:ext cx="250025" cy="250025"/>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10" name="AutoShape 10"/>
            <p:cNvSpPr/>
            <p:nvPr/>
          </p:nvSpPr>
          <p:spPr>
            <a:xfrm>
              <a:off x="6642287" y="4464206"/>
              <a:ext cx="250025" cy="25173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11" name="AutoShape 11"/>
            <p:cNvSpPr/>
            <p:nvPr/>
          </p:nvSpPr>
          <p:spPr>
            <a:xfrm>
              <a:off x="6642287" y="4984806"/>
              <a:ext cx="250025" cy="250025"/>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12" name="Freeform 12"/>
            <p:cNvSpPr/>
            <p:nvPr/>
          </p:nvSpPr>
          <p:spPr>
            <a:xfrm>
              <a:off x="6642287" y="5505406"/>
              <a:ext cx="250025" cy="196938"/>
            </a:xfrm>
            <a:custGeom>
              <a:avLst/>
              <a:gdLst/>
              <a:ahLst/>
              <a:cxnLst/>
              <a:rect l="l" t="t" r="r" b="b"/>
              <a:pathLst>
                <a:path w="171" h="135">
                  <a:moveTo>
                    <a:pt x="171" y="0"/>
                  </a:moveTo>
                  <a:cubicBezTo>
                    <a:pt x="171" y="135"/>
                    <a:pt x="171" y="135"/>
                    <a:pt x="171" y="135"/>
                  </a:cubicBezTo>
                  <a:cubicBezTo>
                    <a:pt x="114" y="131"/>
                    <a:pt x="57" y="125"/>
                    <a:pt x="0" y="117"/>
                  </a:cubicBezTo>
                  <a:cubicBezTo>
                    <a:pt x="0" y="0"/>
                    <a:pt x="0" y="0"/>
                    <a:pt x="0" y="0"/>
                  </a:cubicBezTo>
                  <a:lnTo>
                    <a:pt x="171" y="0"/>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13" name="AutoShape 13"/>
            <p:cNvSpPr/>
            <p:nvPr/>
          </p:nvSpPr>
          <p:spPr>
            <a:xfrm>
              <a:off x="4993151" y="4284393"/>
              <a:ext cx="878513" cy="113025"/>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14" name="AutoShape 14"/>
            <p:cNvSpPr/>
            <p:nvPr/>
          </p:nvSpPr>
          <p:spPr>
            <a:xfrm>
              <a:off x="4993151" y="4284393"/>
              <a:ext cx="878513" cy="113025"/>
            </a:xfrm>
            <a:prstGeom prst="rect">
              <a:avLst/>
            </a:prstGeom>
            <a:noFill/>
          </p:spPr>
          <p:txBody>
            <a:bodyPr vert="horz" wrap="square" lIns="91440" tIns="45720" rIns="91440" bIns="45720" anchor="ctr">
              <a:normAutofit/>
            </a:bodyPr>
            <a:lstStyle/>
            <a:p>
              <a:pPr marL="0" algn="ctr"/>
              <a:endParaRPr/>
            </a:p>
          </p:txBody>
        </p:sp>
        <p:sp>
          <p:nvSpPr>
            <p:cNvPr id="15" name="Freeform 15"/>
            <p:cNvSpPr/>
            <p:nvPr/>
          </p:nvSpPr>
          <p:spPr>
            <a:xfrm>
              <a:off x="5698701" y="4628606"/>
              <a:ext cx="172963" cy="113025"/>
            </a:xfrm>
            <a:custGeom>
              <a:avLst/>
              <a:gdLst/>
              <a:ahLst/>
              <a:cxnLst/>
              <a:rect l="l" t="t" r="r" b="b"/>
              <a:pathLst>
                <a:path w="101" h="66">
                  <a:moveTo>
                    <a:pt x="101" y="0"/>
                  </a:moveTo>
                  <a:lnTo>
                    <a:pt x="55" y="0"/>
                  </a:lnTo>
                  <a:lnTo>
                    <a:pt x="0" y="66"/>
                  </a:lnTo>
                  <a:lnTo>
                    <a:pt x="101" y="66"/>
                  </a:lnTo>
                  <a:lnTo>
                    <a:pt x="101" y="0"/>
                  </a:lnTo>
                  <a:close/>
                </a:path>
              </a:pathLst>
            </a:custGeom>
            <a:solidFill>
              <a:srgbClr val="4285F4"/>
            </a:solidFill>
          </p:spPr>
          <p:txBody>
            <a:bodyPr vert="horz" wrap="square" lIns="91440" tIns="45720" rIns="91440" bIns="45720" anchor="ctr">
              <a:normAutofit/>
            </a:bodyPr>
            <a:lstStyle/>
            <a:p>
              <a:pPr marL="0" algn="ctr"/>
              <a:endParaRPr/>
            </a:p>
          </p:txBody>
        </p:sp>
        <p:sp>
          <p:nvSpPr>
            <p:cNvPr id="16" name="Freeform 16"/>
            <p:cNvSpPr/>
            <p:nvPr/>
          </p:nvSpPr>
          <p:spPr>
            <a:xfrm>
              <a:off x="5698701" y="4628606"/>
              <a:ext cx="172963" cy="113025"/>
            </a:xfrm>
            <a:custGeom>
              <a:avLst/>
              <a:gdLst/>
              <a:ahLst/>
              <a:cxnLst/>
              <a:rect l="l" t="t" r="r" b="b"/>
              <a:pathLst>
                <a:path w="101" h="66">
                  <a:moveTo>
                    <a:pt x="101" y="0"/>
                  </a:moveTo>
                  <a:lnTo>
                    <a:pt x="55" y="0"/>
                  </a:lnTo>
                  <a:lnTo>
                    <a:pt x="0" y="66"/>
                  </a:lnTo>
                  <a:lnTo>
                    <a:pt x="101" y="66"/>
                  </a:lnTo>
                  <a:lnTo>
                    <a:pt x="101" y="0"/>
                  </a:lnTo>
                </a:path>
              </a:pathLst>
            </a:custGeom>
            <a:noFill/>
          </p:spPr>
          <p:txBody>
            <a:bodyPr vert="horz" wrap="square" lIns="91440" tIns="45720" rIns="91440" bIns="45720" anchor="ctr">
              <a:normAutofit/>
            </a:bodyPr>
            <a:lstStyle/>
            <a:p>
              <a:pPr marL="0" algn="ctr"/>
              <a:endParaRPr/>
            </a:p>
          </p:txBody>
        </p:sp>
        <p:sp>
          <p:nvSpPr>
            <p:cNvPr id="17" name="Freeform 17"/>
            <p:cNvSpPr/>
            <p:nvPr/>
          </p:nvSpPr>
          <p:spPr>
            <a:xfrm>
              <a:off x="5080488" y="4974531"/>
              <a:ext cx="791175" cy="111313"/>
            </a:xfrm>
            <a:custGeom>
              <a:avLst/>
              <a:gdLst/>
              <a:ahLst/>
              <a:cxnLst/>
              <a:rect l="l" t="t" r="r" b="b"/>
              <a:pathLst>
                <a:path w="540" h="77">
                  <a:moveTo>
                    <a:pt x="540" y="0"/>
                  </a:moveTo>
                  <a:cubicBezTo>
                    <a:pt x="540" y="77"/>
                    <a:pt x="540" y="77"/>
                    <a:pt x="540" y="77"/>
                  </a:cubicBezTo>
                  <a:cubicBezTo>
                    <a:pt x="96" y="77"/>
                    <a:pt x="96" y="77"/>
                    <a:pt x="96" y="77"/>
                  </a:cubicBezTo>
                  <a:cubicBezTo>
                    <a:pt x="79" y="64"/>
                    <a:pt x="63" y="51"/>
                    <a:pt x="46" y="37"/>
                  </a:cubicBezTo>
                  <a:cubicBezTo>
                    <a:pt x="39" y="32"/>
                    <a:pt x="39" y="32"/>
                    <a:pt x="39" y="32"/>
                  </a:cubicBezTo>
                  <a:cubicBezTo>
                    <a:pt x="26" y="21"/>
                    <a:pt x="13" y="10"/>
                    <a:pt x="0" y="0"/>
                  </a:cubicBezTo>
                  <a:lnTo>
                    <a:pt x="540" y="0"/>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18" name="Freeform 18"/>
            <p:cNvSpPr/>
            <p:nvPr/>
          </p:nvSpPr>
          <p:spPr>
            <a:xfrm>
              <a:off x="5575401" y="5317031"/>
              <a:ext cx="296263" cy="114738"/>
            </a:xfrm>
            <a:custGeom>
              <a:avLst/>
              <a:gdLst/>
              <a:ahLst/>
              <a:cxnLst/>
              <a:rect l="l" t="t" r="r" b="b"/>
              <a:pathLst>
                <a:path w="202" h="78">
                  <a:moveTo>
                    <a:pt x="202" y="0"/>
                  </a:moveTo>
                  <a:cubicBezTo>
                    <a:pt x="202" y="78"/>
                    <a:pt x="202" y="78"/>
                    <a:pt x="202" y="78"/>
                  </a:cubicBezTo>
                  <a:cubicBezTo>
                    <a:pt x="155" y="78"/>
                    <a:pt x="155" y="78"/>
                    <a:pt x="155" y="78"/>
                  </a:cubicBezTo>
                  <a:cubicBezTo>
                    <a:pt x="102" y="54"/>
                    <a:pt x="51" y="28"/>
                    <a:pt x="0" y="0"/>
                  </a:cubicBezTo>
                  <a:lnTo>
                    <a:pt x="202" y="0"/>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19" name="AutoShape 19"/>
            <p:cNvSpPr/>
            <p:nvPr/>
          </p:nvSpPr>
          <p:spPr>
            <a:xfrm>
              <a:off x="7311875" y="3583981"/>
              <a:ext cx="162688" cy="164400"/>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0" name="AutoShape 20"/>
            <p:cNvSpPr/>
            <p:nvPr/>
          </p:nvSpPr>
          <p:spPr>
            <a:xfrm>
              <a:off x="7936937" y="3583981"/>
              <a:ext cx="160975" cy="164400"/>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1" name="AutoShape 21"/>
            <p:cNvSpPr/>
            <p:nvPr/>
          </p:nvSpPr>
          <p:spPr>
            <a:xfrm>
              <a:off x="7311875" y="3988131"/>
              <a:ext cx="162688"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2" name="AutoShape 22"/>
            <p:cNvSpPr/>
            <p:nvPr/>
          </p:nvSpPr>
          <p:spPr>
            <a:xfrm>
              <a:off x="7936937" y="3988131"/>
              <a:ext cx="160975"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3" name="AutoShape 23"/>
            <p:cNvSpPr/>
            <p:nvPr/>
          </p:nvSpPr>
          <p:spPr>
            <a:xfrm>
              <a:off x="7311875" y="4390568"/>
              <a:ext cx="162688"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4" name="AutoShape 24"/>
            <p:cNvSpPr/>
            <p:nvPr/>
          </p:nvSpPr>
          <p:spPr>
            <a:xfrm>
              <a:off x="7936937" y="4390568"/>
              <a:ext cx="160975"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5" name="AutoShape 25"/>
            <p:cNvSpPr/>
            <p:nvPr/>
          </p:nvSpPr>
          <p:spPr>
            <a:xfrm>
              <a:off x="7311875" y="4793006"/>
              <a:ext cx="162688"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6" name="AutoShape 26"/>
            <p:cNvSpPr/>
            <p:nvPr/>
          </p:nvSpPr>
          <p:spPr>
            <a:xfrm>
              <a:off x="7936937" y="4793006"/>
              <a:ext cx="160975"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7" name="AutoShape 27"/>
            <p:cNvSpPr/>
            <p:nvPr/>
          </p:nvSpPr>
          <p:spPr>
            <a:xfrm>
              <a:off x="7311875" y="5195443"/>
              <a:ext cx="162688"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8" name="AutoShape 28"/>
            <p:cNvSpPr/>
            <p:nvPr/>
          </p:nvSpPr>
          <p:spPr>
            <a:xfrm>
              <a:off x="7936937" y="5195443"/>
              <a:ext cx="160975" cy="162688"/>
            </a:xfrm>
            <a:prstGeom prst="rect">
              <a:avLst/>
            </a:prstGeom>
            <a:solidFill>
              <a:srgbClr val="4285F4">
                <a:alpha val="20000"/>
              </a:srgbClr>
            </a:solidFill>
          </p:spPr>
          <p:txBody>
            <a:bodyPr vert="horz" wrap="square" lIns="91440" tIns="45720" rIns="91440" bIns="45720" anchor="ctr">
              <a:normAutofit/>
            </a:bodyPr>
            <a:lstStyle/>
            <a:p>
              <a:pPr marL="0" algn="ctr"/>
              <a:endParaRPr/>
            </a:p>
          </p:txBody>
        </p:sp>
        <p:sp>
          <p:nvSpPr>
            <p:cNvPr id="29" name="Freeform 29"/>
            <p:cNvSpPr/>
            <p:nvPr/>
          </p:nvSpPr>
          <p:spPr>
            <a:xfrm>
              <a:off x="7311875" y="5596168"/>
              <a:ext cx="162688" cy="106175"/>
            </a:xfrm>
            <a:custGeom>
              <a:avLst/>
              <a:gdLst/>
              <a:ahLst/>
              <a:cxnLst/>
              <a:rect l="l" t="t" r="r" b="b"/>
              <a:pathLst>
                <a:path w="95" h="62">
                  <a:moveTo>
                    <a:pt x="0" y="62"/>
                  </a:moveTo>
                  <a:lnTo>
                    <a:pt x="0" y="0"/>
                  </a:lnTo>
                  <a:lnTo>
                    <a:pt x="95" y="0"/>
                  </a:lnTo>
                  <a:lnTo>
                    <a:pt x="95" y="53"/>
                  </a:lnTo>
                  <a:lnTo>
                    <a:pt x="0" y="62"/>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0" name="Freeform 30"/>
            <p:cNvSpPr/>
            <p:nvPr/>
          </p:nvSpPr>
          <p:spPr>
            <a:xfrm>
              <a:off x="2958701" y="3279157"/>
              <a:ext cx="625063" cy="94188"/>
            </a:xfrm>
            <a:custGeom>
              <a:avLst/>
              <a:gdLst/>
              <a:ahLst/>
              <a:cxnLst/>
              <a:rect l="l" t="t" r="r" b="b"/>
              <a:pathLst>
                <a:path w="365" h="55">
                  <a:moveTo>
                    <a:pt x="0" y="0"/>
                  </a:moveTo>
                  <a:lnTo>
                    <a:pt x="0" y="55"/>
                  </a:lnTo>
                  <a:lnTo>
                    <a:pt x="365" y="55"/>
                  </a:lnTo>
                  <a:lnTo>
                    <a:pt x="365" y="0"/>
                  </a:lnTo>
                  <a:lnTo>
                    <a:pt x="0" y="0"/>
                  </a:lnTo>
                  <a:close/>
                  <a:moveTo>
                    <a:pt x="32" y="51"/>
                  </a:moveTo>
                  <a:lnTo>
                    <a:pt x="6" y="51"/>
                  </a:lnTo>
                  <a:lnTo>
                    <a:pt x="6" y="3"/>
                  </a:lnTo>
                  <a:lnTo>
                    <a:pt x="32" y="3"/>
                  </a:lnTo>
                  <a:lnTo>
                    <a:pt x="32" y="51"/>
                  </a:lnTo>
                  <a:close/>
                  <a:moveTo>
                    <a:pt x="65" y="51"/>
                  </a:moveTo>
                  <a:lnTo>
                    <a:pt x="38" y="51"/>
                  </a:lnTo>
                  <a:lnTo>
                    <a:pt x="38" y="3"/>
                  </a:lnTo>
                  <a:lnTo>
                    <a:pt x="65" y="3"/>
                  </a:lnTo>
                  <a:lnTo>
                    <a:pt x="65" y="51"/>
                  </a:lnTo>
                  <a:close/>
                  <a:moveTo>
                    <a:pt x="97" y="51"/>
                  </a:moveTo>
                  <a:lnTo>
                    <a:pt x="70" y="51"/>
                  </a:lnTo>
                  <a:lnTo>
                    <a:pt x="70" y="3"/>
                  </a:lnTo>
                  <a:lnTo>
                    <a:pt x="97" y="3"/>
                  </a:lnTo>
                  <a:lnTo>
                    <a:pt x="97" y="51"/>
                  </a:lnTo>
                  <a:close/>
                  <a:moveTo>
                    <a:pt x="129" y="51"/>
                  </a:moveTo>
                  <a:lnTo>
                    <a:pt x="103" y="51"/>
                  </a:lnTo>
                  <a:lnTo>
                    <a:pt x="103" y="3"/>
                  </a:lnTo>
                  <a:lnTo>
                    <a:pt x="129" y="3"/>
                  </a:lnTo>
                  <a:lnTo>
                    <a:pt x="129" y="51"/>
                  </a:lnTo>
                  <a:close/>
                  <a:moveTo>
                    <a:pt x="162" y="51"/>
                  </a:moveTo>
                  <a:lnTo>
                    <a:pt x="135" y="51"/>
                  </a:lnTo>
                  <a:lnTo>
                    <a:pt x="135" y="3"/>
                  </a:lnTo>
                  <a:lnTo>
                    <a:pt x="162" y="3"/>
                  </a:lnTo>
                  <a:lnTo>
                    <a:pt x="162" y="51"/>
                  </a:lnTo>
                  <a:close/>
                  <a:moveTo>
                    <a:pt x="194" y="51"/>
                  </a:moveTo>
                  <a:lnTo>
                    <a:pt x="168" y="51"/>
                  </a:lnTo>
                  <a:lnTo>
                    <a:pt x="168" y="3"/>
                  </a:lnTo>
                  <a:lnTo>
                    <a:pt x="194" y="3"/>
                  </a:lnTo>
                  <a:lnTo>
                    <a:pt x="194" y="51"/>
                  </a:lnTo>
                  <a:close/>
                  <a:moveTo>
                    <a:pt x="227" y="51"/>
                  </a:moveTo>
                  <a:lnTo>
                    <a:pt x="200" y="51"/>
                  </a:lnTo>
                  <a:lnTo>
                    <a:pt x="200" y="3"/>
                  </a:lnTo>
                  <a:lnTo>
                    <a:pt x="227" y="3"/>
                  </a:lnTo>
                  <a:lnTo>
                    <a:pt x="227" y="51"/>
                  </a:lnTo>
                  <a:close/>
                  <a:moveTo>
                    <a:pt x="259" y="51"/>
                  </a:moveTo>
                  <a:lnTo>
                    <a:pt x="233" y="51"/>
                  </a:lnTo>
                  <a:lnTo>
                    <a:pt x="233" y="3"/>
                  </a:lnTo>
                  <a:lnTo>
                    <a:pt x="259" y="3"/>
                  </a:lnTo>
                  <a:lnTo>
                    <a:pt x="259" y="51"/>
                  </a:lnTo>
                  <a:close/>
                  <a:moveTo>
                    <a:pt x="292" y="51"/>
                  </a:moveTo>
                  <a:lnTo>
                    <a:pt x="265" y="51"/>
                  </a:lnTo>
                  <a:lnTo>
                    <a:pt x="265" y="3"/>
                  </a:lnTo>
                  <a:lnTo>
                    <a:pt x="292" y="3"/>
                  </a:lnTo>
                  <a:lnTo>
                    <a:pt x="292" y="51"/>
                  </a:lnTo>
                  <a:close/>
                  <a:moveTo>
                    <a:pt x="324" y="51"/>
                  </a:moveTo>
                  <a:lnTo>
                    <a:pt x="298" y="51"/>
                  </a:lnTo>
                  <a:lnTo>
                    <a:pt x="298" y="3"/>
                  </a:lnTo>
                  <a:lnTo>
                    <a:pt x="324" y="3"/>
                  </a:lnTo>
                  <a:lnTo>
                    <a:pt x="324" y="51"/>
                  </a:lnTo>
                  <a:close/>
                  <a:moveTo>
                    <a:pt x="359" y="51"/>
                  </a:moveTo>
                  <a:lnTo>
                    <a:pt x="330" y="51"/>
                  </a:lnTo>
                  <a:lnTo>
                    <a:pt x="330" y="3"/>
                  </a:lnTo>
                  <a:lnTo>
                    <a:pt x="359" y="3"/>
                  </a:lnTo>
                  <a:lnTo>
                    <a:pt x="359" y="51"/>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1" name="Freeform 31"/>
            <p:cNvSpPr/>
            <p:nvPr/>
          </p:nvSpPr>
          <p:spPr>
            <a:xfrm>
              <a:off x="2958701" y="3551443"/>
              <a:ext cx="625063" cy="92475"/>
            </a:xfrm>
            <a:custGeom>
              <a:avLst/>
              <a:gdLst/>
              <a:ahLst/>
              <a:cxnLst/>
              <a:rect l="l" t="t" r="r" b="b"/>
              <a:pathLst>
                <a:path w="365" h="54">
                  <a:moveTo>
                    <a:pt x="0" y="0"/>
                  </a:moveTo>
                  <a:lnTo>
                    <a:pt x="0" y="54"/>
                  </a:lnTo>
                  <a:lnTo>
                    <a:pt x="365" y="54"/>
                  </a:lnTo>
                  <a:lnTo>
                    <a:pt x="365" y="0"/>
                  </a:lnTo>
                  <a:lnTo>
                    <a:pt x="0" y="0"/>
                  </a:lnTo>
                  <a:close/>
                  <a:moveTo>
                    <a:pt x="32" y="51"/>
                  </a:moveTo>
                  <a:lnTo>
                    <a:pt x="6" y="51"/>
                  </a:lnTo>
                  <a:lnTo>
                    <a:pt x="6" y="3"/>
                  </a:lnTo>
                  <a:lnTo>
                    <a:pt x="32" y="3"/>
                  </a:lnTo>
                  <a:lnTo>
                    <a:pt x="32" y="51"/>
                  </a:lnTo>
                  <a:close/>
                  <a:moveTo>
                    <a:pt x="65" y="51"/>
                  </a:moveTo>
                  <a:lnTo>
                    <a:pt x="38" y="51"/>
                  </a:lnTo>
                  <a:lnTo>
                    <a:pt x="38" y="3"/>
                  </a:lnTo>
                  <a:lnTo>
                    <a:pt x="65" y="3"/>
                  </a:lnTo>
                  <a:lnTo>
                    <a:pt x="65" y="51"/>
                  </a:lnTo>
                  <a:close/>
                  <a:moveTo>
                    <a:pt x="97" y="51"/>
                  </a:moveTo>
                  <a:lnTo>
                    <a:pt x="70" y="51"/>
                  </a:lnTo>
                  <a:lnTo>
                    <a:pt x="70" y="3"/>
                  </a:lnTo>
                  <a:lnTo>
                    <a:pt x="97" y="3"/>
                  </a:lnTo>
                  <a:lnTo>
                    <a:pt x="97" y="51"/>
                  </a:lnTo>
                  <a:close/>
                  <a:moveTo>
                    <a:pt x="129" y="51"/>
                  </a:moveTo>
                  <a:lnTo>
                    <a:pt x="103" y="51"/>
                  </a:lnTo>
                  <a:lnTo>
                    <a:pt x="103" y="3"/>
                  </a:lnTo>
                  <a:lnTo>
                    <a:pt x="129" y="3"/>
                  </a:lnTo>
                  <a:lnTo>
                    <a:pt x="129" y="51"/>
                  </a:lnTo>
                  <a:close/>
                  <a:moveTo>
                    <a:pt x="162" y="51"/>
                  </a:moveTo>
                  <a:lnTo>
                    <a:pt x="135" y="51"/>
                  </a:lnTo>
                  <a:lnTo>
                    <a:pt x="135" y="3"/>
                  </a:lnTo>
                  <a:lnTo>
                    <a:pt x="162" y="3"/>
                  </a:lnTo>
                  <a:lnTo>
                    <a:pt x="162" y="51"/>
                  </a:lnTo>
                  <a:close/>
                  <a:moveTo>
                    <a:pt x="194" y="51"/>
                  </a:moveTo>
                  <a:lnTo>
                    <a:pt x="168" y="51"/>
                  </a:lnTo>
                  <a:lnTo>
                    <a:pt x="168" y="3"/>
                  </a:lnTo>
                  <a:lnTo>
                    <a:pt x="194" y="3"/>
                  </a:lnTo>
                  <a:lnTo>
                    <a:pt x="194" y="51"/>
                  </a:lnTo>
                  <a:close/>
                  <a:moveTo>
                    <a:pt x="227" y="51"/>
                  </a:moveTo>
                  <a:lnTo>
                    <a:pt x="200" y="51"/>
                  </a:lnTo>
                  <a:lnTo>
                    <a:pt x="200" y="3"/>
                  </a:lnTo>
                  <a:lnTo>
                    <a:pt x="227" y="3"/>
                  </a:lnTo>
                  <a:lnTo>
                    <a:pt x="227" y="51"/>
                  </a:lnTo>
                  <a:close/>
                  <a:moveTo>
                    <a:pt x="259" y="51"/>
                  </a:moveTo>
                  <a:lnTo>
                    <a:pt x="233" y="51"/>
                  </a:lnTo>
                  <a:lnTo>
                    <a:pt x="233" y="3"/>
                  </a:lnTo>
                  <a:lnTo>
                    <a:pt x="259" y="3"/>
                  </a:lnTo>
                  <a:lnTo>
                    <a:pt x="259" y="51"/>
                  </a:lnTo>
                  <a:close/>
                  <a:moveTo>
                    <a:pt x="292" y="51"/>
                  </a:moveTo>
                  <a:lnTo>
                    <a:pt x="265" y="51"/>
                  </a:lnTo>
                  <a:lnTo>
                    <a:pt x="265" y="3"/>
                  </a:lnTo>
                  <a:lnTo>
                    <a:pt x="292" y="3"/>
                  </a:lnTo>
                  <a:lnTo>
                    <a:pt x="292" y="51"/>
                  </a:lnTo>
                  <a:close/>
                  <a:moveTo>
                    <a:pt x="324" y="51"/>
                  </a:moveTo>
                  <a:lnTo>
                    <a:pt x="298" y="51"/>
                  </a:lnTo>
                  <a:lnTo>
                    <a:pt x="298" y="3"/>
                  </a:lnTo>
                  <a:lnTo>
                    <a:pt x="324" y="3"/>
                  </a:lnTo>
                  <a:lnTo>
                    <a:pt x="324" y="51"/>
                  </a:lnTo>
                  <a:close/>
                  <a:moveTo>
                    <a:pt x="359" y="51"/>
                  </a:moveTo>
                  <a:lnTo>
                    <a:pt x="330" y="51"/>
                  </a:lnTo>
                  <a:lnTo>
                    <a:pt x="330" y="3"/>
                  </a:lnTo>
                  <a:lnTo>
                    <a:pt x="359" y="3"/>
                  </a:lnTo>
                  <a:lnTo>
                    <a:pt x="359" y="51"/>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2" name="Freeform 32"/>
            <p:cNvSpPr/>
            <p:nvPr/>
          </p:nvSpPr>
          <p:spPr>
            <a:xfrm>
              <a:off x="2958701" y="3823731"/>
              <a:ext cx="625063" cy="92475"/>
            </a:xfrm>
            <a:custGeom>
              <a:avLst/>
              <a:gdLst/>
              <a:ahLst/>
              <a:cxnLst/>
              <a:rect l="l" t="t" r="r" b="b"/>
              <a:pathLst>
                <a:path w="365" h="54">
                  <a:moveTo>
                    <a:pt x="0" y="0"/>
                  </a:moveTo>
                  <a:lnTo>
                    <a:pt x="0" y="54"/>
                  </a:lnTo>
                  <a:lnTo>
                    <a:pt x="365" y="54"/>
                  </a:lnTo>
                  <a:lnTo>
                    <a:pt x="365" y="0"/>
                  </a:lnTo>
                  <a:lnTo>
                    <a:pt x="0" y="0"/>
                  </a:lnTo>
                  <a:close/>
                  <a:moveTo>
                    <a:pt x="32" y="51"/>
                  </a:moveTo>
                  <a:lnTo>
                    <a:pt x="6" y="51"/>
                  </a:lnTo>
                  <a:lnTo>
                    <a:pt x="6" y="3"/>
                  </a:lnTo>
                  <a:lnTo>
                    <a:pt x="32" y="3"/>
                  </a:lnTo>
                  <a:lnTo>
                    <a:pt x="32" y="51"/>
                  </a:lnTo>
                  <a:close/>
                  <a:moveTo>
                    <a:pt x="65" y="51"/>
                  </a:moveTo>
                  <a:lnTo>
                    <a:pt x="38" y="51"/>
                  </a:lnTo>
                  <a:lnTo>
                    <a:pt x="38" y="3"/>
                  </a:lnTo>
                  <a:lnTo>
                    <a:pt x="65" y="3"/>
                  </a:lnTo>
                  <a:lnTo>
                    <a:pt x="65" y="51"/>
                  </a:lnTo>
                  <a:close/>
                  <a:moveTo>
                    <a:pt x="97" y="51"/>
                  </a:moveTo>
                  <a:lnTo>
                    <a:pt x="70" y="51"/>
                  </a:lnTo>
                  <a:lnTo>
                    <a:pt x="70" y="3"/>
                  </a:lnTo>
                  <a:lnTo>
                    <a:pt x="97" y="3"/>
                  </a:lnTo>
                  <a:lnTo>
                    <a:pt x="97" y="51"/>
                  </a:lnTo>
                  <a:close/>
                  <a:moveTo>
                    <a:pt x="129" y="51"/>
                  </a:moveTo>
                  <a:lnTo>
                    <a:pt x="103" y="51"/>
                  </a:lnTo>
                  <a:lnTo>
                    <a:pt x="103" y="3"/>
                  </a:lnTo>
                  <a:lnTo>
                    <a:pt x="129" y="3"/>
                  </a:lnTo>
                  <a:lnTo>
                    <a:pt x="129" y="51"/>
                  </a:lnTo>
                  <a:close/>
                  <a:moveTo>
                    <a:pt x="162" y="51"/>
                  </a:moveTo>
                  <a:lnTo>
                    <a:pt x="135" y="51"/>
                  </a:lnTo>
                  <a:lnTo>
                    <a:pt x="135" y="3"/>
                  </a:lnTo>
                  <a:lnTo>
                    <a:pt x="162" y="3"/>
                  </a:lnTo>
                  <a:lnTo>
                    <a:pt x="162" y="51"/>
                  </a:lnTo>
                  <a:close/>
                  <a:moveTo>
                    <a:pt x="194" y="51"/>
                  </a:moveTo>
                  <a:lnTo>
                    <a:pt x="168" y="51"/>
                  </a:lnTo>
                  <a:lnTo>
                    <a:pt x="168" y="3"/>
                  </a:lnTo>
                  <a:lnTo>
                    <a:pt x="194" y="3"/>
                  </a:lnTo>
                  <a:lnTo>
                    <a:pt x="194" y="51"/>
                  </a:lnTo>
                  <a:close/>
                  <a:moveTo>
                    <a:pt x="227" y="51"/>
                  </a:moveTo>
                  <a:lnTo>
                    <a:pt x="200" y="51"/>
                  </a:lnTo>
                  <a:lnTo>
                    <a:pt x="200" y="3"/>
                  </a:lnTo>
                  <a:lnTo>
                    <a:pt x="227" y="3"/>
                  </a:lnTo>
                  <a:lnTo>
                    <a:pt x="227" y="51"/>
                  </a:lnTo>
                  <a:close/>
                  <a:moveTo>
                    <a:pt x="259" y="51"/>
                  </a:moveTo>
                  <a:lnTo>
                    <a:pt x="233" y="51"/>
                  </a:lnTo>
                  <a:lnTo>
                    <a:pt x="233" y="3"/>
                  </a:lnTo>
                  <a:lnTo>
                    <a:pt x="259" y="3"/>
                  </a:lnTo>
                  <a:lnTo>
                    <a:pt x="259" y="51"/>
                  </a:lnTo>
                  <a:close/>
                  <a:moveTo>
                    <a:pt x="292" y="51"/>
                  </a:moveTo>
                  <a:lnTo>
                    <a:pt x="265" y="51"/>
                  </a:lnTo>
                  <a:lnTo>
                    <a:pt x="265" y="3"/>
                  </a:lnTo>
                  <a:lnTo>
                    <a:pt x="292" y="3"/>
                  </a:lnTo>
                  <a:lnTo>
                    <a:pt x="292" y="51"/>
                  </a:lnTo>
                  <a:close/>
                  <a:moveTo>
                    <a:pt x="324" y="51"/>
                  </a:moveTo>
                  <a:lnTo>
                    <a:pt x="298" y="51"/>
                  </a:lnTo>
                  <a:lnTo>
                    <a:pt x="298" y="3"/>
                  </a:lnTo>
                  <a:lnTo>
                    <a:pt x="324" y="3"/>
                  </a:lnTo>
                  <a:lnTo>
                    <a:pt x="324" y="51"/>
                  </a:lnTo>
                  <a:close/>
                  <a:moveTo>
                    <a:pt x="359" y="51"/>
                  </a:moveTo>
                  <a:lnTo>
                    <a:pt x="330" y="51"/>
                  </a:lnTo>
                  <a:lnTo>
                    <a:pt x="330" y="3"/>
                  </a:lnTo>
                  <a:lnTo>
                    <a:pt x="359" y="3"/>
                  </a:lnTo>
                  <a:lnTo>
                    <a:pt x="359" y="51"/>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3" name="Freeform 33"/>
            <p:cNvSpPr/>
            <p:nvPr/>
          </p:nvSpPr>
          <p:spPr>
            <a:xfrm>
              <a:off x="2958701" y="4094306"/>
              <a:ext cx="625063" cy="94188"/>
            </a:xfrm>
            <a:custGeom>
              <a:avLst/>
              <a:gdLst/>
              <a:ahLst/>
              <a:cxnLst/>
              <a:rect l="l" t="t" r="r" b="b"/>
              <a:pathLst>
                <a:path w="365" h="55">
                  <a:moveTo>
                    <a:pt x="0" y="0"/>
                  </a:moveTo>
                  <a:lnTo>
                    <a:pt x="0" y="55"/>
                  </a:lnTo>
                  <a:lnTo>
                    <a:pt x="365" y="55"/>
                  </a:lnTo>
                  <a:lnTo>
                    <a:pt x="365" y="0"/>
                  </a:lnTo>
                  <a:lnTo>
                    <a:pt x="0" y="0"/>
                  </a:lnTo>
                  <a:close/>
                  <a:moveTo>
                    <a:pt x="32" y="52"/>
                  </a:moveTo>
                  <a:lnTo>
                    <a:pt x="6" y="52"/>
                  </a:lnTo>
                  <a:lnTo>
                    <a:pt x="6" y="4"/>
                  </a:lnTo>
                  <a:lnTo>
                    <a:pt x="32" y="4"/>
                  </a:lnTo>
                  <a:lnTo>
                    <a:pt x="32" y="52"/>
                  </a:lnTo>
                  <a:close/>
                  <a:moveTo>
                    <a:pt x="65" y="52"/>
                  </a:moveTo>
                  <a:lnTo>
                    <a:pt x="38" y="52"/>
                  </a:lnTo>
                  <a:lnTo>
                    <a:pt x="38" y="4"/>
                  </a:lnTo>
                  <a:lnTo>
                    <a:pt x="65" y="4"/>
                  </a:lnTo>
                  <a:lnTo>
                    <a:pt x="65" y="52"/>
                  </a:lnTo>
                  <a:close/>
                  <a:moveTo>
                    <a:pt x="97" y="52"/>
                  </a:moveTo>
                  <a:lnTo>
                    <a:pt x="70" y="52"/>
                  </a:lnTo>
                  <a:lnTo>
                    <a:pt x="70" y="4"/>
                  </a:lnTo>
                  <a:lnTo>
                    <a:pt x="97" y="4"/>
                  </a:lnTo>
                  <a:lnTo>
                    <a:pt x="97" y="52"/>
                  </a:lnTo>
                  <a:close/>
                  <a:moveTo>
                    <a:pt x="129" y="52"/>
                  </a:moveTo>
                  <a:lnTo>
                    <a:pt x="103" y="52"/>
                  </a:lnTo>
                  <a:lnTo>
                    <a:pt x="103" y="4"/>
                  </a:lnTo>
                  <a:lnTo>
                    <a:pt x="129" y="4"/>
                  </a:lnTo>
                  <a:lnTo>
                    <a:pt x="129" y="52"/>
                  </a:lnTo>
                  <a:close/>
                  <a:moveTo>
                    <a:pt x="162" y="52"/>
                  </a:moveTo>
                  <a:lnTo>
                    <a:pt x="135" y="52"/>
                  </a:lnTo>
                  <a:lnTo>
                    <a:pt x="135" y="4"/>
                  </a:lnTo>
                  <a:lnTo>
                    <a:pt x="162" y="4"/>
                  </a:lnTo>
                  <a:lnTo>
                    <a:pt x="162" y="52"/>
                  </a:lnTo>
                  <a:close/>
                  <a:moveTo>
                    <a:pt x="194" y="52"/>
                  </a:moveTo>
                  <a:lnTo>
                    <a:pt x="168" y="52"/>
                  </a:lnTo>
                  <a:lnTo>
                    <a:pt x="168" y="4"/>
                  </a:lnTo>
                  <a:lnTo>
                    <a:pt x="194" y="4"/>
                  </a:lnTo>
                  <a:lnTo>
                    <a:pt x="194" y="52"/>
                  </a:lnTo>
                  <a:close/>
                  <a:moveTo>
                    <a:pt x="227" y="52"/>
                  </a:moveTo>
                  <a:lnTo>
                    <a:pt x="200" y="52"/>
                  </a:lnTo>
                  <a:lnTo>
                    <a:pt x="200" y="4"/>
                  </a:lnTo>
                  <a:lnTo>
                    <a:pt x="227" y="4"/>
                  </a:lnTo>
                  <a:lnTo>
                    <a:pt x="227" y="52"/>
                  </a:lnTo>
                  <a:close/>
                  <a:moveTo>
                    <a:pt x="259" y="52"/>
                  </a:moveTo>
                  <a:lnTo>
                    <a:pt x="233" y="52"/>
                  </a:lnTo>
                  <a:lnTo>
                    <a:pt x="233" y="4"/>
                  </a:lnTo>
                  <a:lnTo>
                    <a:pt x="259" y="4"/>
                  </a:lnTo>
                  <a:lnTo>
                    <a:pt x="259" y="52"/>
                  </a:lnTo>
                  <a:close/>
                  <a:moveTo>
                    <a:pt x="292" y="52"/>
                  </a:moveTo>
                  <a:lnTo>
                    <a:pt x="265" y="52"/>
                  </a:lnTo>
                  <a:lnTo>
                    <a:pt x="265" y="4"/>
                  </a:lnTo>
                  <a:lnTo>
                    <a:pt x="292" y="4"/>
                  </a:lnTo>
                  <a:lnTo>
                    <a:pt x="292" y="52"/>
                  </a:lnTo>
                  <a:close/>
                  <a:moveTo>
                    <a:pt x="324" y="52"/>
                  </a:moveTo>
                  <a:lnTo>
                    <a:pt x="298" y="52"/>
                  </a:lnTo>
                  <a:lnTo>
                    <a:pt x="298" y="4"/>
                  </a:lnTo>
                  <a:lnTo>
                    <a:pt x="324" y="4"/>
                  </a:lnTo>
                  <a:lnTo>
                    <a:pt x="324" y="52"/>
                  </a:lnTo>
                  <a:close/>
                  <a:moveTo>
                    <a:pt x="359" y="52"/>
                  </a:moveTo>
                  <a:lnTo>
                    <a:pt x="330" y="52"/>
                  </a:lnTo>
                  <a:lnTo>
                    <a:pt x="330" y="4"/>
                  </a:lnTo>
                  <a:lnTo>
                    <a:pt x="359" y="4"/>
                  </a:lnTo>
                  <a:lnTo>
                    <a:pt x="359" y="52"/>
                  </a:lnTo>
                  <a:close/>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4" name="Freeform 34"/>
            <p:cNvSpPr/>
            <p:nvPr/>
          </p:nvSpPr>
          <p:spPr>
            <a:xfrm>
              <a:off x="2960413" y="4366593"/>
              <a:ext cx="623350" cy="94188"/>
            </a:xfrm>
            <a:custGeom>
              <a:avLst/>
              <a:gdLst/>
              <a:ahLst/>
              <a:cxnLst/>
              <a:rect l="l" t="t" r="r" b="b"/>
              <a:pathLst>
                <a:path w="425" h="64">
                  <a:moveTo>
                    <a:pt x="0" y="0"/>
                  </a:moveTo>
                  <a:cubicBezTo>
                    <a:pt x="2" y="6"/>
                    <a:pt x="3" y="12"/>
                    <a:pt x="5" y="18"/>
                  </a:cubicBezTo>
                  <a:cubicBezTo>
                    <a:pt x="5" y="4"/>
                    <a:pt x="5" y="4"/>
                    <a:pt x="5" y="4"/>
                  </a:cubicBezTo>
                  <a:cubicBezTo>
                    <a:pt x="36" y="4"/>
                    <a:pt x="36" y="4"/>
                    <a:pt x="36" y="4"/>
                  </a:cubicBezTo>
                  <a:cubicBezTo>
                    <a:pt x="36" y="60"/>
                    <a:pt x="36" y="60"/>
                    <a:pt x="36" y="60"/>
                  </a:cubicBezTo>
                  <a:cubicBezTo>
                    <a:pt x="20" y="60"/>
                    <a:pt x="20" y="60"/>
                    <a:pt x="20" y="60"/>
                  </a:cubicBezTo>
                  <a:cubicBezTo>
                    <a:pt x="20" y="61"/>
                    <a:pt x="21" y="62"/>
                    <a:pt x="21" y="64"/>
                  </a:cubicBezTo>
                  <a:cubicBezTo>
                    <a:pt x="425" y="64"/>
                    <a:pt x="425" y="64"/>
                    <a:pt x="425" y="64"/>
                  </a:cubicBezTo>
                  <a:cubicBezTo>
                    <a:pt x="425" y="0"/>
                    <a:pt x="425" y="0"/>
                    <a:pt x="425" y="0"/>
                  </a:cubicBezTo>
                  <a:cubicBezTo>
                    <a:pt x="0" y="0"/>
                    <a:pt x="0" y="0"/>
                    <a:pt x="0" y="0"/>
                  </a:cubicBezTo>
                  <a:moveTo>
                    <a:pt x="74" y="60"/>
                  </a:moveTo>
                  <a:cubicBezTo>
                    <a:pt x="43" y="60"/>
                    <a:pt x="43" y="60"/>
                    <a:pt x="43" y="60"/>
                  </a:cubicBezTo>
                  <a:cubicBezTo>
                    <a:pt x="43" y="4"/>
                    <a:pt x="43" y="4"/>
                    <a:pt x="43" y="4"/>
                  </a:cubicBezTo>
                  <a:cubicBezTo>
                    <a:pt x="74" y="4"/>
                    <a:pt x="74" y="4"/>
                    <a:pt x="74" y="4"/>
                  </a:cubicBezTo>
                  <a:cubicBezTo>
                    <a:pt x="74" y="60"/>
                    <a:pt x="74" y="60"/>
                    <a:pt x="74" y="60"/>
                  </a:cubicBezTo>
                  <a:moveTo>
                    <a:pt x="112" y="60"/>
                  </a:moveTo>
                  <a:cubicBezTo>
                    <a:pt x="81" y="60"/>
                    <a:pt x="81" y="60"/>
                    <a:pt x="81" y="60"/>
                  </a:cubicBezTo>
                  <a:cubicBezTo>
                    <a:pt x="81" y="4"/>
                    <a:pt x="81" y="4"/>
                    <a:pt x="81" y="4"/>
                  </a:cubicBezTo>
                  <a:cubicBezTo>
                    <a:pt x="112" y="4"/>
                    <a:pt x="112" y="4"/>
                    <a:pt x="112" y="4"/>
                  </a:cubicBezTo>
                  <a:cubicBezTo>
                    <a:pt x="112" y="60"/>
                    <a:pt x="112" y="60"/>
                    <a:pt x="112" y="60"/>
                  </a:cubicBezTo>
                  <a:moveTo>
                    <a:pt x="150" y="60"/>
                  </a:moveTo>
                  <a:cubicBezTo>
                    <a:pt x="119" y="60"/>
                    <a:pt x="119" y="60"/>
                    <a:pt x="119" y="60"/>
                  </a:cubicBezTo>
                  <a:cubicBezTo>
                    <a:pt x="119" y="4"/>
                    <a:pt x="119" y="4"/>
                    <a:pt x="119" y="4"/>
                  </a:cubicBezTo>
                  <a:cubicBezTo>
                    <a:pt x="150" y="4"/>
                    <a:pt x="150" y="4"/>
                    <a:pt x="150" y="4"/>
                  </a:cubicBezTo>
                  <a:cubicBezTo>
                    <a:pt x="150" y="60"/>
                    <a:pt x="150" y="60"/>
                    <a:pt x="150" y="60"/>
                  </a:cubicBezTo>
                  <a:moveTo>
                    <a:pt x="188" y="60"/>
                  </a:moveTo>
                  <a:cubicBezTo>
                    <a:pt x="157" y="60"/>
                    <a:pt x="157" y="60"/>
                    <a:pt x="157" y="60"/>
                  </a:cubicBezTo>
                  <a:cubicBezTo>
                    <a:pt x="157" y="4"/>
                    <a:pt x="157" y="4"/>
                    <a:pt x="157" y="4"/>
                  </a:cubicBezTo>
                  <a:cubicBezTo>
                    <a:pt x="188" y="4"/>
                    <a:pt x="188" y="4"/>
                    <a:pt x="188" y="4"/>
                  </a:cubicBezTo>
                  <a:cubicBezTo>
                    <a:pt x="188" y="60"/>
                    <a:pt x="188" y="60"/>
                    <a:pt x="188" y="60"/>
                  </a:cubicBezTo>
                  <a:moveTo>
                    <a:pt x="226" y="60"/>
                  </a:moveTo>
                  <a:cubicBezTo>
                    <a:pt x="195" y="60"/>
                    <a:pt x="195" y="60"/>
                    <a:pt x="195" y="60"/>
                  </a:cubicBezTo>
                  <a:cubicBezTo>
                    <a:pt x="195" y="4"/>
                    <a:pt x="195" y="4"/>
                    <a:pt x="195" y="4"/>
                  </a:cubicBezTo>
                  <a:cubicBezTo>
                    <a:pt x="226" y="4"/>
                    <a:pt x="226" y="4"/>
                    <a:pt x="226" y="4"/>
                  </a:cubicBezTo>
                  <a:cubicBezTo>
                    <a:pt x="226" y="60"/>
                    <a:pt x="226" y="60"/>
                    <a:pt x="226" y="60"/>
                  </a:cubicBezTo>
                  <a:moveTo>
                    <a:pt x="264" y="60"/>
                  </a:moveTo>
                  <a:cubicBezTo>
                    <a:pt x="233" y="60"/>
                    <a:pt x="233" y="60"/>
                    <a:pt x="233" y="60"/>
                  </a:cubicBezTo>
                  <a:cubicBezTo>
                    <a:pt x="233" y="4"/>
                    <a:pt x="233" y="4"/>
                    <a:pt x="233" y="4"/>
                  </a:cubicBezTo>
                  <a:cubicBezTo>
                    <a:pt x="264" y="4"/>
                    <a:pt x="264" y="4"/>
                    <a:pt x="264" y="4"/>
                  </a:cubicBezTo>
                  <a:cubicBezTo>
                    <a:pt x="264" y="60"/>
                    <a:pt x="264" y="60"/>
                    <a:pt x="264" y="60"/>
                  </a:cubicBezTo>
                  <a:moveTo>
                    <a:pt x="302" y="60"/>
                  </a:moveTo>
                  <a:cubicBezTo>
                    <a:pt x="271" y="60"/>
                    <a:pt x="271" y="60"/>
                    <a:pt x="271" y="60"/>
                  </a:cubicBezTo>
                  <a:cubicBezTo>
                    <a:pt x="271" y="4"/>
                    <a:pt x="271" y="4"/>
                    <a:pt x="271" y="4"/>
                  </a:cubicBezTo>
                  <a:cubicBezTo>
                    <a:pt x="302" y="4"/>
                    <a:pt x="302" y="4"/>
                    <a:pt x="302" y="4"/>
                  </a:cubicBezTo>
                  <a:cubicBezTo>
                    <a:pt x="302" y="60"/>
                    <a:pt x="302" y="60"/>
                    <a:pt x="302" y="60"/>
                  </a:cubicBezTo>
                  <a:moveTo>
                    <a:pt x="340" y="60"/>
                  </a:moveTo>
                  <a:cubicBezTo>
                    <a:pt x="309" y="60"/>
                    <a:pt x="309" y="60"/>
                    <a:pt x="309" y="60"/>
                  </a:cubicBezTo>
                  <a:cubicBezTo>
                    <a:pt x="309" y="4"/>
                    <a:pt x="309" y="4"/>
                    <a:pt x="309" y="4"/>
                  </a:cubicBezTo>
                  <a:cubicBezTo>
                    <a:pt x="340" y="4"/>
                    <a:pt x="340" y="4"/>
                    <a:pt x="340" y="4"/>
                  </a:cubicBezTo>
                  <a:cubicBezTo>
                    <a:pt x="340" y="60"/>
                    <a:pt x="340" y="60"/>
                    <a:pt x="340" y="60"/>
                  </a:cubicBezTo>
                  <a:moveTo>
                    <a:pt x="378" y="60"/>
                  </a:moveTo>
                  <a:cubicBezTo>
                    <a:pt x="347" y="60"/>
                    <a:pt x="347" y="60"/>
                    <a:pt x="347" y="60"/>
                  </a:cubicBezTo>
                  <a:cubicBezTo>
                    <a:pt x="347" y="4"/>
                    <a:pt x="347" y="4"/>
                    <a:pt x="347" y="4"/>
                  </a:cubicBezTo>
                  <a:cubicBezTo>
                    <a:pt x="378" y="4"/>
                    <a:pt x="378" y="4"/>
                    <a:pt x="378" y="4"/>
                  </a:cubicBezTo>
                  <a:cubicBezTo>
                    <a:pt x="378" y="60"/>
                    <a:pt x="378" y="60"/>
                    <a:pt x="378" y="60"/>
                  </a:cubicBezTo>
                  <a:moveTo>
                    <a:pt x="418" y="60"/>
                  </a:moveTo>
                  <a:cubicBezTo>
                    <a:pt x="385" y="60"/>
                    <a:pt x="385" y="60"/>
                    <a:pt x="385" y="60"/>
                  </a:cubicBezTo>
                  <a:cubicBezTo>
                    <a:pt x="385" y="4"/>
                    <a:pt x="385" y="4"/>
                    <a:pt x="385" y="4"/>
                  </a:cubicBezTo>
                  <a:cubicBezTo>
                    <a:pt x="418" y="4"/>
                    <a:pt x="418" y="4"/>
                    <a:pt x="418" y="4"/>
                  </a:cubicBezTo>
                  <a:cubicBezTo>
                    <a:pt x="418" y="60"/>
                    <a:pt x="418" y="60"/>
                    <a:pt x="418" y="6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5" name="Freeform 35"/>
            <p:cNvSpPr/>
            <p:nvPr/>
          </p:nvSpPr>
          <p:spPr>
            <a:xfrm>
              <a:off x="3090563" y="4637168"/>
              <a:ext cx="493200" cy="95900"/>
            </a:xfrm>
            <a:custGeom>
              <a:avLst/>
              <a:gdLst/>
              <a:ahLst/>
              <a:cxnLst/>
              <a:rect l="l" t="t" r="r" b="b"/>
              <a:pathLst>
                <a:path w="336" h="65">
                  <a:moveTo>
                    <a:pt x="0" y="0"/>
                  </a:moveTo>
                  <a:cubicBezTo>
                    <a:pt x="1" y="2"/>
                    <a:pt x="2" y="3"/>
                    <a:pt x="3" y="4"/>
                  </a:cubicBezTo>
                  <a:cubicBezTo>
                    <a:pt x="23" y="4"/>
                    <a:pt x="23" y="4"/>
                    <a:pt x="23" y="4"/>
                  </a:cubicBezTo>
                  <a:cubicBezTo>
                    <a:pt x="23" y="31"/>
                    <a:pt x="23" y="31"/>
                    <a:pt x="23" y="31"/>
                  </a:cubicBezTo>
                  <a:cubicBezTo>
                    <a:pt x="26" y="34"/>
                    <a:pt x="28" y="37"/>
                    <a:pt x="30" y="39"/>
                  </a:cubicBezTo>
                  <a:cubicBezTo>
                    <a:pt x="30" y="5"/>
                    <a:pt x="30" y="5"/>
                    <a:pt x="30" y="5"/>
                  </a:cubicBezTo>
                  <a:cubicBezTo>
                    <a:pt x="61" y="5"/>
                    <a:pt x="61" y="5"/>
                    <a:pt x="61" y="5"/>
                  </a:cubicBezTo>
                  <a:cubicBezTo>
                    <a:pt x="61" y="61"/>
                    <a:pt x="61" y="61"/>
                    <a:pt x="61" y="61"/>
                  </a:cubicBezTo>
                  <a:cubicBezTo>
                    <a:pt x="49" y="61"/>
                    <a:pt x="49" y="61"/>
                    <a:pt x="49" y="61"/>
                  </a:cubicBezTo>
                  <a:cubicBezTo>
                    <a:pt x="50" y="62"/>
                    <a:pt x="51" y="63"/>
                    <a:pt x="53" y="65"/>
                  </a:cubicBezTo>
                  <a:cubicBezTo>
                    <a:pt x="336" y="65"/>
                    <a:pt x="336" y="65"/>
                    <a:pt x="336" y="65"/>
                  </a:cubicBezTo>
                  <a:cubicBezTo>
                    <a:pt x="336" y="1"/>
                    <a:pt x="336" y="1"/>
                    <a:pt x="336" y="1"/>
                  </a:cubicBezTo>
                  <a:cubicBezTo>
                    <a:pt x="0" y="0"/>
                    <a:pt x="0" y="0"/>
                    <a:pt x="0" y="0"/>
                  </a:cubicBezTo>
                  <a:moveTo>
                    <a:pt x="99" y="60"/>
                  </a:moveTo>
                  <a:cubicBezTo>
                    <a:pt x="68" y="60"/>
                    <a:pt x="68" y="60"/>
                    <a:pt x="68" y="60"/>
                  </a:cubicBezTo>
                  <a:cubicBezTo>
                    <a:pt x="68" y="4"/>
                    <a:pt x="68" y="4"/>
                    <a:pt x="68" y="4"/>
                  </a:cubicBezTo>
                  <a:cubicBezTo>
                    <a:pt x="99" y="4"/>
                    <a:pt x="99" y="4"/>
                    <a:pt x="99" y="4"/>
                  </a:cubicBezTo>
                  <a:cubicBezTo>
                    <a:pt x="99" y="60"/>
                    <a:pt x="99" y="60"/>
                    <a:pt x="99" y="60"/>
                  </a:cubicBezTo>
                  <a:moveTo>
                    <a:pt x="137" y="60"/>
                  </a:moveTo>
                  <a:cubicBezTo>
                    <a:pt x="106" y="60"/>
                    <a:pt x="106" y="60"/>
                    <a:pt x="106" y="60"/>
                  </a:cubicBezTo>
                  <a:cubicBezTo>
                    <a:pt x="106" y="4"/>
                    <a:pt x="106" y="4"/>
                    <a:pt x="106" y="4"/>
                  </a:cubicBezTo>
                  <a:cubicBezTo>
                    <a:pt x="137" y="4"/>
                    <a:pt x="137" y="4"/>
                    <a:pt x="137" y="4"/>
                  </a:cubicBezTo>
                  <a:cubicBezTo>
                    <a:pt x="137" y="60"/>
                    <a:pt x="137" y="60"/>
                    <a:pt x="137" y="60"/>
                  </a:cubicBezTo>
                  <a:moveTo>
                    <a:pt x="175" y="60"/>
                  </a:moveTo>
                  <a:cubicBezTo>
                    <a:pt x="144" y="60"/>
                    <a:pt x="144" y="60"/>
                    <a:pt x="144" y="60"/>
                  </a:cubicBezTo>
                  <a:cubicBezTo>
                    <a:pt x="144" y="4"/>
                    <a:pt x="144" y="4"/>
                    <a:pt x="144" y="4"/>
                  </a:cubicBezTo>
                  <a:cubicBezTo>
                    <a:pt x="175" y="4"/>
                    <a:pt x="175" y="4"/>
                    <a:pt x="175" y="4"/>
                  </a:cubicBezTo>
                  <a:cubicBezTo>
                    <a:pt x="175" y="60"/>
                    <a:pt x="175" y="60"/>
                    <a:pt x="175" y="60"/>
                  </a:cubicBezTo>
                  <a:moveTo>
                    <a:pt x="213" y="60"/>
                  </a:moveTo>
                  <a:cubicBezTo>
                    <a:pt x="182" y="60"/>
                    <a:pt x="182" y="60"/>
                    <a:pt x="182" y="60"/>
                  </a:cubicBezTo>
                  <a:cubicBezTo>
                    <a:pt x="182" y="4"/>
                    <a:pt x="182" y="4"/>
                    <a:pt x="182" y="4"/>
                  </a:cubicBezTo>
                  <a:cubicBezTo>
                    <a:pt x="213" y="4"/>
                    <a:pt x="213" y="4"/>
                    <a:pt x="213" y="4"/>
                  </a:cubicBezTo>
                  <a:cubicBezTo>
                    <a:pt x="213" y="60"/>
                    <a:pt x="213" y="60"/>
                    <a:pt x="213" y="60"/>
                  </a:cubicBezTo>
                  <a:moveTo>
                    <a:pt x="251" y="60"/>
                  </a:moveTo>
                  <a:cubicBezTo>
                    <a:pt x="220" y="60"/>
                    <a:pt x="220" y="60"/>
                    <a:pt x="220" y="60"/>
                  </a:cubicBezTo>
                  <a:cubicBezTo>
                    <a:pt x="220" y="4"/>
                    <a:pt x="220" y="4"/>
                    <a:pt x="220" y="4"/>
                  </a:cubicBezTo>
                  <a:cubicBezTo>
                    <a:pt x="251" y="4"/>
                    <a:pt x="251" y="4"/>
                    <a:pt x="251" y="4"/>
                  </a:cubicBezTo>
                  <a:cubicBezTo>
                    <a:pt x="251" y="60"/>
                    <a:pt x="251" y="60"/>
                    <a:pt x="251" y="60"/>
                  </a:cubicBezTo>
                  <a:moveTo>
                    <a:pt x="289" y="60"/>
                  </a:moveTo>
                  <a:cubicBezTo>
                    <a:pt x="258" y="60"/>
                    <a:pt x="258" y="60"/>
                    <a:pt x="258" y="60"/>
                  </a:cubicBezTo>
                  <a:cubicBezTo>
                    <a:pt x="258" y="4"/>
                    <a:pt x="258" y="4"/>
                    <a:pt x="258" y="4"/>
                  </a:cubicBezTo>
                  <a:cubicBezTo>
                    <a:pt x="289" y="4"/>
                    <a:pt x="289" y="4"/>
                    <a:pt x="289" y="4"/>
                  </a:cubicBezTo>
                  <a:cubicBezTo>
                    <a:pt x="289" y="60"/>
                    <a:pt x="289" y="60"/>
                    <a:pt x="289" y="60"/>
                  </a:cubicBezTo>
                  <a:moveTo>
                    <a:pt x="329" y="60"/>
                  </a:moveTo>
                  <a:cubicBezTo>
                    <a:pt x="296" y="60"/>
                    <a:pt x="296" y="60"/>
                    <a:pt x="296" y="60"/>
                  </a:cubicBezTo>
                  <a:cubicBezTo>
                    <a:pt x="296" y="4"/>
                    <a:pt x="296" y="4"/>
                    <a:pt x="296" y="4"/>
                  </a:cubicBezTo>
                  <a:cubicBezTo>
                    <a:pt x="329" y="4"/>
                    <a:pt x="329" y="4"/>
                    <a:pt x="329" y="4"/>
                  </a:cubicBezTo>
                  <a:cubicBezTo>
                    <a:pt x="329" y="60"/>
                    <a:pt x="329" y="60"/>
                    <a:pt x="329" y="6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6" name="AutoShape 36"/>
            <p:cNvSpPr/>
            <p:nvPr/>
          </p:nvSpPr>
          <p:spPr>
            <a:xfrm>
              <a:off x="3400526" y="4911168"/>
              <a:ext cx="3425" cy="3425"/>
            </a:xfrm>
            <a:prstGeom prst="rect">
              <a:avLst/>
            </a:prstGeom>
            <a:solidFill>
              <a:srgbClr val="ECF3FE"/>
            </a:solidFill>
          </p:spPr>
          <p:txBody>
            <a:bodyPr vert="horz" wrap="square" lIns="91440" tIns="45720" rIns="91440" bIns="45720" anchor="ctr">
              <a:normAutofit/>
            </a:bodyPr>
            <a:lstStyle/>
            <a:p>
              <a:pPr marL="0" algn="ctr"/>
              <a:endParaRPr/>
            </a:p>
          </p:txBody>
        </p:sp>
        <p:sp>
          <p:nvSpPr>
            <p:cNvPr id="37" name="Freeform 37"/>
            <p:cNvSpPr/>
            <p:nvPr/>
          </p:nvSpPr>
          <p:spPr>
            <a:xfrm>
              <a:off x="5186663" y="2469144"/>
              <a:ext cx="140425" cy="114738"/>
            </a:xfrm>
            <a:custGeom>
              <a:avLst/>
              <a:gdLst/>
              <a:ahLst/>
              <a:cxnLst/>
              <a:rect l="l" t="t" r="r" b="b"/>
              <a:pathLst>
                <a:path w="96" h="79">
                  <a:moveTo>
                    <a:pt x="88" y="0"/>
                  </a:moveTo>
                  <a:cubicBezTo>
                    <a:pt x="68" y="0"/>
                    <a:pt x="0" y="4"/>
                    <a:pt x="10" y="61"/>
                  </a:cubicBezTo>
                  <a:cubicBezTo>
                    <a:pt x="9" y="68"/>
                    <a:pt x="12" y="75"/>
                    <a:pt x="18" y="79"/>
                  </a:cubicBezTo>
                  <a:cubicBezTo>
                    <a:pt x="18" y="79"/>
                    <a:pt x="18" y="75"/>
                    <a:pt x="24" y="75"/>
                  </a:cubicBezTo>
                  <a:cubicBezTo>
                    <a:pt x="25" y="75"/>
                    <a:pt x="27" y="75"/>
                    <a:pt x="28" y="75"/>
                  </a:cubicBezTo>
                  <a:cubicBezTo>
                    <a:pt x="30" y="76"/>
                    <a:pt x="33" y="76"/>
                    <a:pt x="35" y="76"/>
                  </a:cubicBezTo>
                  <a:cubicBezTo>
                    <a:pt x="36" y="76"/>
                    <a:pt x="37" y="76"/>
                    <a:pt x="38" y="76"/>
                  </a:cubicBezTo>
                  <a:cubicBezTo>
                    <a:pt x="43" y="76"/>
                    <a:pt x="48" y="74"/>
                    <a:pt x="51" y="71"/>
                  </a:cubicBezTo>
                  <a:cubicBezTo>
                    <a:pt x="51" y="71"/>
                    <a:pt x="78" y="60"/>
                    <a:pt x="88" y="16"/>
                  </a:cubicBezTo>
                  <a:cubicBezTo>
                    <a:pt x="88" y="16"/>
                    <a:pt x="96" y="6"/>
                    <a:pt x="96" y="4"/>
                  </a:cubicBezTo>
                  <a:cubicBezTo>
                    <a:pt x="80" y="11"/>
                    <a:pt x="80" y="11"/>
                    <a:pt x="80" y="11"/>
                  </a:cubicBezTo>
                  <a:cubicBezTo>
                    <a:pt x="80" y="11"/>
                    <a:pt x="85" y="22"/>
                    <a:pt x="81" y="32"/>
                  </a:cubicBezTo>
                  <a:cubicBezTo>
                    <a:pt x="81" y="32"/>
                    <a:pt x="80" y="12"/>
                    <a:pt x="77" y="12"/>
                  </a:cubicBezTo>
                  <a:cubicBezTo>
                    <a:pt x="77" y="12"/>
                    <a:pt x="77" y="12"/>
                    <a:pt x="77" y="12"/>
                  </a:cubicBezTo>
                  <a:cubicBezTo>
                    <a:pt x="77" y="12"/>
                    <a:pt x="69" y="16"/>
                    <a:pt x="69" y="16"/>
                  </a:cubicBezTo>
                  <a:cubicBezTo>
                    <a:pt x="69" y="16"/>
                    <a:pt x="78" y="36"/>
                    <a:pt x="71" y="50"/>
                  </a:cubicBezTo>
                  <a:cubicBezTo>
                    <a:pt x="71" y="50"/>
                    <a:pt x="74" y="26"/>
                    <a:pt x="66" y="17"/>
                  </a:cubicBezTo>
                  <a:cubicBezTo>
                    <a:pt x="54" y="24"/>
                    <a:pt x="54" y="24"/>
                    <a:pt x="54" y="24"/>
                  </a:cubicBezTo>
                  <a:cubicBezTo>
                    <a:pt x="54" y="24"/>
                    <a:pt x="66" y="45"/>
                    <a:pt x="58" y="62"/>
                  </a:cubicBezTo>
                  <a:cubicBezTo>
                    <a:pt x="58" y="62"/>
                    <a:pt x="60" y="36"/>
                    <a:pt x="52" y="25"/>
                  </a:cubicBezTo>
                  <a:cubicBezTo>
                    <a:pt x="42" y="33"/>
                    <a:pt x="42" y="33"/>
                    <a:pt x="42" y="33"/>
                  </a:cubicBezTo>
                  <a:cubicBezTo>
                    <a:pt x="42" y="33"/>
                    <a:pt x="52" y="54"/>
                    <a:pt x="46" y="68"/>
                  </a:cubicBezTo>
                  <a:cubicBezTo>
                    <a:pt x="46" y="68"/>
                    <a:pt x="45" y="38"/>
                    <a:pt x="40" y="35"/>
                  </a:cubicBezTo>
                  <a:cubicBezTo>
                    <a:pt x="36" y="39"/>
                    <a:pt x="32" y="42"/>
                    <a:pt x="29" y="47"/>
                  </a:cubicBezTo>
                  <a:cubicBezTo>
                    <a:pt x="29" y="47"/>
                    <a:pt x="36" y="61"/>
                    <a:pt x="32" y="69"/>
                  </a:cubicBezTo>
                  <a:cubicBezTo>
                    <a:pt x="32" y="69"/>
                    <a:pt x="29" y="49"/>
                    <a:pt x="27" y="49"/>
                  </a:cubicBezTo>
                  <a:cubicBezTo>
                    <a:pt x="27" y="49"/>
                    <a:pt x="18" y="62"/>
                    <a:pt x="17" y="72"/>
                  </a:cubicBezTo>
                  <a:cubicBezTo>
                    <a:pt x="17" y="63"/>
                    <a:pt x="20" y="55"/>
                    <a:pt x="25" y="48"/>
                  </a:cubicBezTo>
                  <a:cubicBezTo>
                    <a:pt x="20" y="49"/>
                    <a:pt x="15" y="51"/>
                    <a:pt x="11" y="55"/>
                  </a:cubicBezTo>
                  <a:cubicBezTo>
                    <a:pt x="11" y="55"/>
                    <a:pt x="12" y="45"/>
                    <a:pt x="27" y="44"/>
                  </a:cubicBezTo>
                  <a:cubicBezTo>
                    <a:pt x="27" y="44"/>
                    <a:pt x="34" y="34"/>
                    <a:pt x="36" y="34"/>
                  </a:cubicBezTo>
                  <a:cubicBezTo>
                    <a:pt x="36" y="34"/>
                    <a:pt x="34" y="33"/>
                    <a:pt x="31" y="33"/>
                  </a:cubicBezTo>
                  <a:cubicBezTo>
                    <a:pt x="26" y="33"/>
                    <a:pt x="19" y="34"/>
                    <a:pt x="13" y="36"/>
                  </a:cubicBezTo>
                  <a:cubicBezTo>
                    <a:pt x="13" y="36"/>
                    <a:pt x="18" y="30"/>
                    <a:pt x="30" y="30"/>
                  </a:cubicBezTo>
                  <a:cubicBezTo>
                    <a:pt x="33" y="30"/>
                    <a:pt x="36" y="31"/>
                    <a:pt x="39" y="31"/>
                  </a:cubicBezTo>
                  <a:cubicBezTo>
                    <a:pt x="49" y="23"/>
                    <a:pt x="49" y="23"/>
                    <a:pt x="49" y="23"/>
                  </a:cubicBezTo>
                  <a:cubicBezTo>
                    <a:pt x="49" y="23"/>
                    <a:pt x="41" y="22"/>
                    <a:pt x="34" y="22"/>
                  </a:cubicBezTo>
                  <a:cubicBezTo>
                    <a:pt x="29" y="22"/>
                    <a:pt x="25" y="22"/>
                    <a:pt x="22" y="23"/>
                  </a:cubicBezTo>
                  <a:cubicBezTo>
                    <a:pt x="22" y="23"/>
                    <a:pt x="27" y="19"/>
                    <a:pt x="38" y="19"/>
                  </a:cubicBezTo>
                  <a:cubicBezTo>
                    <a:pt x="42" y="19"/>
                    <a:pt x="46" y="20"/>
                    <a:pt x="52" y="21"/>
                  </a:cubicBezTo>
                  <a:cubicBezTo>
                    <a:pt x="63" y="15"/>
                    <a:pt x="63" y="15"/>
                    <a:pt x="63" y="15"/>
                  </a:cubicBezTo>
                  <a:cubicBezTo>
                    <a:pt x="56" y="13"/>
                    <a:pt x="49" y="12"/>
                    <a:pt x="41" y="12"/>
                  </a:cubicBezTo>
                  <a:cubicBezTo>
                    <a:pt x="40" y="12"/>
                    <a:pt x="39" y="12"/>
                    <a:pt x="37" y="12"/>
                  </a:cubicBezTo>
                  <a:cubicBezTo>
                    <a:pt x="37" y="12"/>
                    <a:pt x="41" y="10"/>
                    <a:pt x="50" y="10"/>
                  </a:cubicBezTo>
                  <a:cubicBezTo>
                    <a:pt x="54" y="10"/>
                    <a:pt x="60" y="11"/>
                    <a:pt x="66" y="13"/>
                  </a:cubicBezTo>
                  <a:cubicBezTo>
                    <a:pt x="74" y="9"/>
                    <a:pt x="74" y="9"/>
                    <a:pt x="74" y="9"/>
                  </a:cubicBezTo>
                  <a:cubicBezTo>
                    <a:pt x="74" y="9"/>
                    <a:pt x="62" y="7"/>
                    <a:pt x="59" y="7"/>
                  </a:cubicBezTo>
                  <a:cubicBezTo>
                    <a:pt x="56" y="6"/>
                    <a:pt x="55" y="5"/>
                    <a:pt x="55" y="5"/>
                  </a:cubicBezTo>
                  <a:cubicBezTo>
                    <a:pt x="57" y="5"/>
                    <a:pt x="60" y="5"/>
                    <a:pt x="62" y="5"/>
                  </a:cubicBezTo>
                  <a:cubicBezTo>
                    <a:pt x="67" y="5"/>
                    <a:pt x="73" y="6"/>
                    <a:pt x="78" y="8"/>
                  </a:cubicBezTo>
                  <a:cubicBezTo>
                    <a:pt x="78" y="8"/>
                    <a:pt x="94" y="1"/>
                    <a:pt x="94" y="0"/>
                  </a:cubicBezTo>
                  <a:cubicBezTo>
                    <a:pt x="94" y="0"/>
                    <a:pt x="92" y="0"/>
                    <a:pt x="88"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8" name="Freeform 38"/>
            <p:cNvSpPr/>
            <p:nvPr/>
          </p:nvSpPr>
          <p:spPr>
            <a:xfrm>
              <a:off x="4946913" y="2943507"/>
              <a:ext cx="94188" cy="111313"/>
            </a:xfrm>
            <a:custGeom>
              <a:avLst/>
              <a:gdLst/>
              <a:ahLst/>
              <a:cxnLst/>
              <a:rect l="l" t="t" r="r" b="b"/>
              <a:pathLst>
                <a:path w="64" h="76">
                  <a:moveTo>
                    <a:pt x="9" y="22"/>
                  </a:moveTo>
                  <a:cubicBezTo>
                    <a:pt x="9" y="22"/>
                    <a:pt x="7" y="27"/>
                    <a:pt x="5" y="31"/>
                  </a:cubicBezTo>
                  <a:cubicBezTo>
                    <a:pt x="5" y="31"/>
                    <a:pt x="5" y="31"/>
                    <a:pt x="5" y="31"/>
                  </a:cubicBezTo>
                  <a:cubicBezTo>
                    <a:pt x="6" y="32"/>
                    <a:pt x="8" y="32"/>
                    <a:pt x="9" y="33"/>
                  </a:cubicBezTo>
                  <a:cubicBezTo>
                    <a:pt x="10" y="32"/>
                    <a:pt x="10" y="31"/>
                    <a:pt x="11" y="30"/>
                  </a:cubicBezTo>
                  <a:cubicBezTo>
                    <a:pt x="9" y="22"/>
                    <a:pt x="9" y="22"/>
                    <a:pt x="9" y="22"/>
                  </a:cubicBezTo>
                  <a:moveTo>
                    <a:pt x="7" y="0"/>
                  </a:moveTo>
                  <a:cubicBezTo>
                    <a:pt x="7" y="0"/>
                    <a:pt x="2" y="13"/>
                    <a:pt x="0" y="28"/>
                  </a:cubicBezTo>
                  <a:cubicBezTo>
                    <a:pt x="0" y="28"/>
                    <a:pt x="0" y="28"/>
                    <a:pt x="0" y="28"/>
                  </a:cubicBezTo>
                  <a:cubicBezTo>
                    <a:pt x="1" y="29"/>
                    <a:pt x="2" y="29"/>
                    <a:pt x="2" y="30"/>
                  </a:cubicBezTo>
                  <a:cubicBezTo>
                    <a:pt x="4" y="26"/>
                    <a:pt x="6" y="22"/>
                    <a:pt x="9" y="18"/>
                  </a:cubicBezTo>
                  <a:cubicBezTo>
                    <a:pt x="9" y="18"/>
                    <a:pt x="8" y="0"/>
                    <a:pt x="7" y="0"/>
                  </a:cubicBezTo>
                  <a:moveTo>
                    <a:pt x="10" y="0"/>
                  </a:moveTo>
                  <a:cubicBezTo>
                    <a:pt x="12" y="17"/>
                    <a:pt x="12" y="17"/>
                    <a:pt x="12" y="17"/>
                  </a:cubicBezTo>
                  <a:cubicBezTo>
                    <a:pt x="12" y="17"/>
                    <a:pt x="14" y="17"/>
                    <a:pt x="17" y="17"/>
                  </a:cubicBezTo>
                  <a:cubicBezTo>
                    <a:pt x="21" y="17"/>
                    <a:pt x="28" y="18"/>
                    <a:pt x="33" y="22"/>
                  </a:cubicBezTo>
                  <a:cubicBezTo>
                    <a:pt x="33" y="22"/>
                    <a:pt x="21" y="19"/>
                    <a:pt x="15" y="19"/>
                  </a:cubicBezTo>
                  <a:cubicBezTo>
                    <a:pt x="14" y="19"/>
                    <a:pt x="13" y="19"/>
                    <a:pt x="12" y="20"/>
                  </a:cubicBezTo>
                  <a:cubicBezTo>
                    <a:pt x="12" y="20"/>
                    <a:pt x="14" y="29"/>
                    <a:pt x="14" y="29"/>
                  </a:cubicBezTo>
                  <a:cubicBezTo>
                    <a:pt x="14" y="29"/>
                    <a:pt x="17" y="28"/>
                    <a:pt x="22" y="28"/>
                  </a:cubicBezTo>
                  <a:cubicBezTo>
                    <a:pt x="29" y="28"/>
                    <a:pt x="41" y="30"/>
                    <a:pt x="48" y="37"/>
                  </a:cubicBezTo>
                  <a:cubicBezTo>
                    <a:pt x="48" y="37"/>
                    <a:pt x="34" y="31"/>
                    <a:pt x="23" y="31"/>
                  </a:cubicBezTo>
                  <a:cubicBezTo>
                    <a:pt x="20" y="31"/>
                    <a:pt x="17" y="31"/>
                    <a:pt x="14" y="32"/>
                  </a:cubicBezTo>
                  <a:cubicBezTo>
                    <a:pt x="15" y="35"/>
                    <a:pt x="15" y="35"/>
                    <a:pt x="15" y="35"/>
                  </a:cubicBezTo>
                  <a:cubicBezTo>
                    <a:pt x="18" y="36"/>
                    <a:pt x="18" y="36"/>
                    <a:pt x="18" y="36"/>
                  </a:cubicBezTo>
                  <a:cubicBezTo>
                    <a:pt x="23" y="38"/>
                    <a:pt x="29" y="41"/>
                    <a:pt x="33" y="44"/>
                  </a:cubicBezTo>
                  <a:cubicBezTo>
                    <a:pt x="40" y="45"/>
                    <a:pt x="49" y="47"/>
                    <a:pt x="55" y="52"/>
                  </a:cubicBezTo>
                  <a:cubicBezTo>
                    <a:pt x="55" y="52"/>
                    <a:pt x="47" y="49"/>
                    <a:pt x="38" y="47"/>
                  </a:cubicBezTo>
                  <a:cubicBezTo>
                    <a:pt x="38" y="47"/>
                    <a:pt x="38" y="48"/>
                    <a:pt x="38" y="48"/>
                  </a:cubicBezTo>
                  <a:cubicBezTo>
                    <a:pt x="43" y="52"/>
                    <a:pt x="48" y="57"/>
                    <a:pt x="53" y="62"/>
                  </a:cubicBezTo>
                  <a:cubicBezTo>
                    <a:pt x="54" y="63"/>
                    <a:pt x="56" y="64"/>
                    <a:pt x="58" y="66"/>
                  </a:cubicBezTo>
                  <a:cubicBezTo>
                    <a:pt x="58" y="66"/>
                    <a:pt x="56" y="65"/>
                    <a:pt x="55" y="65"/>
                  </a:cubicBezTo>
                  <a:cubicBezTo>
                    <a:pt x="55" y="65"/>
                    <a:pt x="55" y="65"/>
                    <a:pt x="55" y="65"/>
                  </a:cubicBezTo>
                  <a:cubicBezTo>
                    <a:pt x="58" y="69"/>
                    <a:pt x="61" y="73"/>
                    <a:pt x="63" y="76"/>
                  </a:cubicBezTo>
                  <a:cubicBezTo>
                    <a:pt x="63" y="76"/>
                    <a:pt x="63" y="76"/>
                    <a:pt x="63" y="76"/>
                  </a:cubicBezTo>
                  <a:cubicBezTo>
                    <a:pt x="63" y="76"/>
                    <a:pt x="63" y="75"/>
                    <a:pt x="63" y="75"/>
                  </a:cubicBezTo>
                  <a:cubicBezTo>
                    <a:pt x="64" y="71"/>
                    <a:pt x="64" y="66"/>
                    <a:pt x="62" y="61"/>
                  </a:cubicBezTo>
                  <a:cubicBezTo>
                    <a:pt x="62" y="61"/>
                    <a:pt x="59" y="33"/>
                    <a:pt x="20" y="10"/>
                  </a:cubicBezTo>
                  <a:cubicBezTo>
                    <a:pt x="20" y="10"/>
                    <a:pt x="13" y="0"/>
                    <a:pt x="10"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39" name="Freeform 39"/>
            <p:cNvSpPr/>
            <p:nvPr/>
          </p:nvSpPr>
          <p:spPr>
            <a:xfrm>
              <a:off x="5835701" y="2833907"/>
              <a:ext cx="131863" cy="145563"/>
            </a:xfrm>
            <a:custGeom>
              <a:avLst/>
              <a:gdLst/>
              <a:ahLst/>
              <a:cxnLst/>
              <a:rect l="l" t="t" r="r" b="b"/>
              <a:pathLst>
                <a:path w="90" h="100">
                  <a:moveTo>
                    <a:pt x="36" y="0"/>
                  </a:moveTo>
                  <a:cubicBezTo>
                    <a:pt x="38" y="17"/>
                    <a:pt x="38" y="17"/>
                    <a:pt x="38" y="17"/>
                  </a:cubicBezTo>
                  <a:cubicBezTo>
                    <a:pt x="38" y="17"/>
                    <a:pt x="40" y="17"/>
                    <a:pt x="43" y="17"/>
                  </a:cubicBezTo>
                  <a:cubicBezTo>
                    <a:pt x="47" y="17"/>
                    <a:pt x="54" y="18"/>
                    <a:pt x="59" y="22"/>
                  </a:cubicBezTo>
                  <a:cubicBezTo>
                    <a:pt x="59" y="22"/>
                    <a:pt x="47" y="19"/>
                    <a:pt x="41" y="19"/>
                  </a:cubicBezTo>
                  <a:cubicBezTo>
                    <a:pt x="40" y="19"/>
                    <a:pt x="39" y="19"/>
                    <a:pt x="39" y="20"/>
                  </a:cubicBezTo>
                  <a:cubicBezTo>
                    <a:pt x="39" y="21"/>
                    <a:pt x="40" y="29"/>
                    <a:pt x="40" y="29"/>
                  </a:cubicBezTo>
                  <a:cubicBezTo>
                    <a:pt x="40" y="29"/>
                    <a:pt x="43" y="29"/>
                    <a:pt x="48" y="29"/>
                  </a:cubicBezTo>
                  <a:cubicBezTo>
                    <a:pt x="55" y="29"/>
                    <a:pt x="67" y="30"/>
                    <a:pt x="74" y="37"/>
                  </a:cubicBezTo>
                  <a:cubicBezTo>
                    <a:pt x="74" y="37"/>
                    <a:pt x="60" y="31"/>
                    <a:pt x="49" y="31"/>
                  </a:cubicBezTo>
                  <a:cubicBezTo>
                    <a:pt x="46" y="31"/>
                    <a:pt x="43" y="31"/>
                    <a:pt x="41" y="32"/>
                  </a:cubicBezTo>
                  <a:cubicBezTo>
                    <a:pt x="44" y="45"/>
                    <a:pt x="44" y="45"/>
                    <a:pt x="44" y="45"/>
                  </a:cubicBezTo>
                  <a:cubicBezTo>
                    <a:pt x="44" y="45"/>
                    <a:pt x="48" y="44"/>
                    <a:pt x="54" y="44"/>
                  </a:cubicBezTo>
                  <a:cubicBezTo>
                    <a:pt x="62" y="44"/>
                    <a:pt x="73" y="46"/>
                    <a:pt x="81" y="52"/>
                  </a:cubicBezTo>
                  <a:cubicBezTo>
                    <a:pt x="81" y="52"/>
                    <a:pt x="65" y="47"/>
                    <a:pt x="53" y="47"/>
                  </a:cubicBezTo>
                  <a:cubicBezTo>
                    <a:pt x="50" y="47"/>
                    <a:pt x="47" y="47"/>
                    <a:pt x="45" y="48"/>
                  </a:cubicBezTo>
                  <a:cubicBezTo>
                    <a:pt x="49" y="60"/>
                    <a:pt x="49" y="60"/>
                    <a:pt x="49" y="60"/>
                  </a:cubicBezTo>
                  <a:cubicBezTo>
                    <a:pt x="49" y="60"/>
                    <a:pt x="54" y="59"/>
                    <a:pt x="60" y="59"/>
                  </a:cubicBezTo>
                  <a:cubicBezTo>
                    <a:pt x="67" y="59"/>
                    <a:pt x="77" y="60"/>
                    <a:pt x="84" y="66"/>
                  </a:cubicBezTo>
                  <a:cubicBezTo>
                    <a:pt x="84" y="66"/>
                    <a:pt x="66" y="61"/>
                    <a:pt x="57" y="61"/>
                  </a:cubicBezTo>
                  <a:cubicBezTo>
                    <a:pt x="54" y="61"/>
                    <a:pt x="52" y="61"/>
                    <a:pt x="51" y="63"/>
                  </a:cubicBezTo>
                  <a:cubicBezTo>
                    <a:pt x="53" y="67"/>
                    <a:pt x="55" y="72"/>
                    <a:pt x="59" y="76"/>
                  </a:cubicBezTo>
                  <a:cubicBezTo>
                    <a:pt x="59" y="76"/>
                    <a:pt x="62" y="75"/>
                    <a:pt x="66" y="75"/>
                  </a:cubicBezTo>
                  <a:cubicBezTo>
                    <a:pt x="71" y="75"/>
                    <a:pt x="78" y="76"/>
                    <a:pt x="81" y="80"/>
                  </a:cubicBezTo>
                  <a:cubicBezTo>
                    <a:pt x="81" y="80"/>
                    <a:pt x="70" y="78"/>
                    <a:pt x="64" y="78"/>
                  </a:cubicBezTo>
                  <a:cubicBezTo>
                    <a:pt x="62" y="78"/>
                    <a:pt x="61" y="78"/>
                    <a:pt x="60" y="79"/>
                  </a:cubicBezTo>
                  <a:cubicBezTo>
                    <a:pt x="60" y="79"/>
                    <a:pt x="71" y="91"/>
                    <a:pt x="79" y="95"/>
                  </a:cubicBezTo>
                  <a:cubicBezTo>
                    <a:pt x="71" y="92"/>
                    <a:pt x="64" y="87"/>
                    <a:pt x="59" y="80"/>
                  </a:cubicBezTo>
                  <a:cubicBezTo>
                    <a:pt x="58" y="86"/>
                    <a:pt x="59" y="91"/>
                    <a:pt x="61" y="96"/>
                  </a:cubicBezTo>
                  <a:cubicBezTo>
                    <a:pt x="61" y="96"/>
                    <a:pt x="53" y="92"/>
                    <a:pt x="56" y="77"/>
                  </a:cubicBezTo>
                  <a:cubicBezTo>
                    <a:pt x="56" y="77"/>
                    <a:pt x="48" y="67"/>
                    <a:pt x="48" y="65"/>
                  </a:cubicBezTo>
                  <a:cubicBezTo>
                    <a:pt x="48" y="65"/>
                    <a:pt x="43" y="79"/>
                    <a:pt x="44" y="88"/>
                  </a:cubicBezTo>
                  <a:cubicBezTo>
                    <a:pt x="44" y="88"/>
                    <a:pt x="38" y="78"/>
                    <a:pt x="47" y="62"/>
                  </a:cubicBezTo>
                  <a:cubicBezTo>
                    <a:pt x="42" y="50"/>
                    <a:pt x="42" y="50"/>
                    <a:pt x="42" y="50"/>
                  </a:cubicBezTo>
                  <a:cubicBezTo>
                    <a:pt x="42" y="50"/>
                    <a:pt x="34" y="68"/>
                    <a:pt x="34" y="76"/>
                  </a:cubicBezTo>
                  <a:cubicBezTo>
                    <a:pt x="34" y="76"/>
                    <a:pt x="30" y="65"/>
                    <a:pt x="41" y="47"/>
                  </a:cubicBezTo>
                  <a:cubicBezTo>
                    <a:pt x="38" y="35"/>
                    <a:pt x="38" y="35"/>
                    <a:pt x="38" y="35"/>
                  </a:cubicBezTo>
                  <a:cubicBezTo>
                    <a:pt x="33" y="42"/>
                    <a:pt x="30" y="50"/>
                    <a:pt x="28" y="59"/>
                  </a:cubicBezTo>
                  <a:cubicBezTo>
                    <a:pt x="28" y="59"/>
                    <a:pt x="26" y="47"/>
                    <a:pt x="37" y="31"/>
                  </a:cubicBezTo>
                  <a:cubicBezTo>
                    <a:pt x="36" y="22"/>
                    <a:pt x="36" y="22"/>
                    <a:pt x="36" y="22"/>
                  </a:cubicBezTo>
                  <a:cubicBezTo>
                    <a:pt x="36" y="22"/>
                    <a:pt x="30" y="33"/>
                    <a:pt x="29" y="36"/>
                  </a:cubicBezTo>
                  <a:cubicBezTo>
                    <a:pt x="28" y="39"/>
                    <a:pt x="27" y="39"/>
                    <a:pt x="26" y="39"/>
                  </a:cubicBezTo>
                  <a:cubicBezTo>
                    <a:pt x="26" y="39"/>
                    <a:pt x="26" y="39"/>
                    <a:pt x="26" y="39"/>
                  </a:cubicBezTo>
                  <a:cubicBezTo>
                    <a:pt x="27" y="32"/>
                    <a:pt x="30" y="25"/>
                    <a:pt x="35" y="19"/>
                  </a:cubicBezTo>
                  <a:cubicBezTo>
                    <a:pt x="35" y="19"/>
                    <a:pt x="34" y="1"/>
                    <a:pt x="33" y="1"/>
                  </a:cubicBezTo>
                  <a:cubicBezTo>
                    <a:pt x="33" y="1"/>
                    <a:pt x="0" y="91"/>
                    <a:pt x="67" y="99"/>
                  </a:cubicBezTo>
                  <a:cubicBezTo>
                    <a:pt x="70" y="100"/>
                    <a:pt x="72" y="100"/>
                    <a:pt x="74" y="100"/>
                  </a:cubicBezTo>
                  <a:cubicBezTo>
                    <a:pt x="79" y="100"/>
                    <a:pt x="83" y="99"/>
                    <a:pt x="86" y="95"/>
                  </a:cubicBezTo>
                  <a:cubicBezTo>
                    <a:pt x="86" y="95"/>
                    <a:pt x="81" y="94"/>
                    <a:pt x="86" y="85"/>
                  </a:cubicBezTo>
                  <a:cubicBezTo>
                    <a:pt x="87" y="82"/>
                    <a:pt x="89" y="79"/>
                    <a:pt x="89" y="75"/>
                  </a:cubicBezTo>
                  <a:cubicBezTo>
                    <a:pt x="90" y="71"/>
                    <a:pt x="90" y="66"/>
                    <a:pt x="88" y="62"/>
                  </a:cubicBezTo>
                  <a:cubicBezTo>
                    <a:pt x="88" y="62"/>
                    <a:pt x="85" y="33"/>
                    <a:pt x="46" y="10"/>
                  </a:cubicBezTo>
                  <a:cubicBezTo>
                    <a:pt x="46" y="10"/>
                    <a:pt x="39" y="0"/>
                    <a:pt x="36"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40" name="Freeform 40"/>
            <p:cNvSpPr/>
            <p:nvPr/>
          </p:nvSpPr>
          <p:spPr>
            <a:xfrm>
              <a:off x="5724388" y="3501781"/>
              <a:ext cx="142138" cy="101038"/>
            </a:xfrm>
            <a:custGeom>
              <a:avLst/>
              <a:gdLst/>
              <a:ahLst/>
              <a:cxnLst/>
              <a:rect l="l" t="t" r="r" b="b"/>
              <a:pathLst>
                <a:path w="98" h="69">
                  <a:moveTo>
                    <a:pt x="4" y="0"/>
                  </a:moveTo>
                  <a:cubicBezTo>
                    <a:pt x="3" y="0"/>
                    <a:pt x="3" y="0"/>
                    <a:pt x="3" y="0"/>
                  </a:cubicBezTo>
                  <a:cubicBezTo>
                    <a:pt x="14" y="13"/>
                    <a:pt x="14" y="13"/>
                    <a:pt x="14" y="13"/>
                  </a:cubicBezTo>
                  <a:cubicBezTo>
                    <a:pt x="14" y="13"/>
                    <a:pt x="23" y="5"/>
                    <a:pt x="32" y="5"/>
                  </a:cubicBezTo>
                  <a:cubicBezTo>
                    <a:pt x="33" y="5"/>
                    <a:pt x="33" y="5"/>
                    <a:pt x="34" y="5"/>
                  </a:cubicBezTo>
                  <a:cubicBezTo>
                    <a:pt x="34" y="5"/>
                    <a:pt x="14" y="12"/>
                    <a:pt x="16" y="15"/>
                  </a:cubicBezTo>
                  <a:cubicBezTo>
                    <a:pt x="16" y="15"/>
                    <a:pt x="22" y="21"/>
                    <a:pt x="22" y="21"/>
                  </a:cubicBezTo>
                  <a:cubicBezTo>
                    <a:pt x="22" y="21"/>
                    <a:pt x="36" y="8"/>
                    <a:pt x="52" y="8"/>
                  </a:cubicBezTo>
                  <a:cubicBezTo>
                    <a:pt x="53" y="8"/>
                    <a:pt x="54" y="8"/>
                    <a:pt x="55" y="8"/>
                  </a:cubicBezTo>
                  <a:cubicBezTo>
                    <a:pt x="55" y="8"/>
                    <a:pt x="30" y="13"/>
                    <a:pt x="25" y="24"/>
                  </a:cubicBezTo>
                  <a:cubicBezTo>
                    <a:pt x="35" y="32"/>
                    <a:pt x="35" y="32"/>
                    <a:pt x="35" y="32"/>
                  </a:cubicBezTo>
                  <a:cubicBezTo>
                    <a:pt x="35" y="32"/>
                    <a:pt x="49" y="17"/>
                    <a:pt x="67" y="17"/>
                  </a:cubicBezTo>
                  <a:cubicBezTo>
                    <a:pt x="68" y="17"/>
                    <a:pt x="68" y="17"/>
                    <a:pt x="69" y="17"/>
                  </a:cubicBezTo>
                  <a:cubicBezTo>
                    <a:pt x="69" y="17"/>
                    <a:pt x="44" y="23"/>
                    <a:pt x="37" y="34"/>
                  </a:cubicBezTo>
                  <a:cubicBezTo>
                    <a:pt x="48" y="41"/>
                    <a:pt x="48" y="41"/>
                    <a:pt x="48" y="41"/>
                  </a:cubicBezTo>
                  <a:cubicBezTo>
                    <a:pt x="48" y="41"/>
                    <a:pt x="62" y="26"/>
                    <a:pt x="77" y="26"/>
                  </a:cubicBezTo>
                  <a:cubicBezTo>
                    <a:pt x="78" y="26"/>
                    <a:pt x="79" y="26"/>
                    <a:pt x="79" y="26"/>
                  </a:cubicBezTo>
                  <a:cubicBezTo>
                    <a:pt x="79" y="26"/>
                    <a:pt x="51" y="37"/>
                    <a:pt x="50" y="43"/>
                  </a:cubicBezTo>
                  <a:cubicBezTo>
                    <a:pt x="55" y="45"/>
                    <a:pt x="59" y="47"/>
                    <a:pt x="64" y="49"/>
                  </a:cubicBezTo>
                  <a:cubicBezTo>
                    <a:pt x="64" y="49"/>
                    <a:pt x="75" y="39"/>
                    <a:pt x="83" y="39"/>
                  </a:cubicBezTo>
                  <a:cubicBezTo>
                    <a:pt x="84" y="39"/>
                    <a:pt x="84" y="39"/>
                    <a:pt x="85" y="39"/>
                  </a:cubicBezTo>
                  <a:cubicBezTo>
                    <a:pt x="85" y="39"/>
                    <a:pt x="67" y="48"/>
                    <a:pt x="67" y="50"/>
                  </a:cubicBezTo>
                  <a:cubicBezTo>
                    <a:pt x="67" y="50"/>
                    <a:pt x="77" y="53"/>
                    <a:pt x="86" y="53"/>
                  </a:cubicBezTo>
                  <a:cubicBezTo>
                    <a:pt x="88" y="53"/>
                    <a:pt x="90" y="53"/>
                    <a:pt x="92" y="52"/>
                  </a:cubicBezTo>
                  <a:cubicBezTo>
                    <a:pt x="88" y="53"/>
                    <a:pt x="83" y="54"/>
                    <a:pt x="79" y="54"/>
                  </a:cubicBezTo>
                  <a:cubicBezTo>
                    <a:pt x="75" y="54"/>
                    <a:pt x="71" y="54"/>
                    <a:pt x="67" y="53"/>
                  </a:cubicBezTo>
                  <a:cubicBezTo>
                    <a:pt x="69" y="57"/>
                    <a:pt x="73" y="61"/>
                    <a:pt x="78" y="63"/>
                  </a:cubicBezTo>
                  <a:cubicBezTo>
                    <a:pt x="78" y="63"/>
                    <a:pt x="77" y="63"/>
                    <a:pt x="77" y="63"/>
                  </a:cubicBezTo>
                  <a:cubicBezTo>
                    <a:pt x="74" y="63"/>
                    <a:pt x="67" y="62"/>
                    <a:pt x="63" y="52"/>
                  </a:cubicBezTo>
                  <a:cubicBezTo>
                    <a:pt x="63" y="52"/>
                    <a:pt x="51" y="48"/>
                    <a:pt x="50" y="46"/>
                  </a:cubicBezTo>
                  <a:cubicBezTo>
                    <a:pt x="50" y="46"/>
                    <a:pt x="53" y="60"/>
                    <a:pt x="60" y="67"/>
                  </a:cubicBezTo>
                  <a:cubicBezTo>
                    <a:pt x="60" y="67"/>
                    <a:pt x="49" y="63"/>
                    <a:pt x="47" y="44"/>
                  </a:cubicBezTo>
                  <a:cubicBezTo>
                    <a:pt x="36" y="37"/>
                    <a:pt x="36" y="37"/>
                    <a:pt x="36" y="37"/>
                  </a:cubicBezTo>
                  <a:cubicBezTo>
                    <a:pt x="36" y="37"/>
                    <a:pt x="39" y="56"/>
                    <a:pt x="45" y="63"/>
                  </a:cubicBezTo>
                  <a:cubicBezTo>
                    <a:pt x="45" y="63"/>
                    <a:pt x="34" y="57"/>
                    <a:pt x="33" y="35"/>
                  </a:cubicBezTo>
                  <a:cubicBezTo>
                    <a:pt x="23" y="27"/>
                    <a:pt x="23" y="27"/>
                    <a:pt x="23" y="27"/>
                  </a:cubicBezTo>
                  <a:cubicBezTo>
                    <a:pt x="24" y="36"/>
                    <a:pt x="26" y="44"/>
                    <a:pt x="29" y="52"/>
                  </a:cubicBezTo>
                  <a:cubicBezTo>
                    <a:pt x="29" y="52"/>
                    <a:pt x="21" y="44"/>
                    <a:pt x="21" y="25"/>
                  </a:cubicBezTo>
                  <a:cubicBezTo>
                    <a:pt x="15" y="18"/>
                    <a:pt x="15" y="18"/>
                    <a:pt x="15" y="18"/>
                  </a:cubicBezTo>
                  <a:cubicBezTo>
                    <a:pt x="15" y="18"/>
                    <a:pt x="16" y="30"/>
                    <a:pt x="17" y="34"/>
                  </a:cubicBezTo>
                  <a:cubicBezTo>
                    <a:pt x="18" y="37"/>
                    <a:pt x="17" y="38"/>
                    <a:pt x="17" y="38"/>
                  </a:cubicBezTo>
                  <a:cubicBezTo>
                    <a:pt x="13" y="31"/>
                    <a:pt x="12" y="23"/>
                    <a:pt x="12" y="16"/>
                  </a:cubicBezTo>
                  <a:cubicBezTo>
                    <a:pt x="12" y="16"/>
                    <a:pt x="1" y="2"/>
                    <a:pt x="0" y="2"/>
                  </a:cubicBezTo>
                  <a:cubicBezTo>
                    <a:pt x="0" y="2"/>
                    <a:pt x="0" y="2"/>
                    <a:pt x="0" y="2"/>
                  </a:cubicBezTo>
                  <a:cubicBezTo>
                    <a:pt x="0" y="2"/>
                    <a:pt x="18" y="69"/>
                    <a:pt x="61" y="69"/>
                  </a:cubicBezTo>
                  <a:cubicBezTo>
                    <a:pt x="68" y="69"/>
                    <a:pt x="76" y="67"/>
                    <a:pt x="85" y="62"/>
                  </a:cubicBezTo>
                  <a:cubicBezTo>
                    <a:pt x="92" y="61"/>
                    <a:pt x="97" y="56"/>
                    <a:pt x="98" y="49"/>
                  </a:cubicBezTo>
                  <a:cubicBezTo>
                    <a:pt x="98" y="49"/>
                    <a:pt x="98" y="49"/>
                    <a:pt x="98" y="49"/>
                  </a:cubicBezTo>
                  <a:cubicBezTo>
                    <a:pt x="96" y="49"/>
                    <a:pt x="93" y="48"/>
                    <a:pt x="92" y="41"/>
                  </a:cubicBezTo>
                  <a:cubicBezTo>
                    <a:pt x="92" y="37"/>
                    <a:pt x="91" y="34"/>
                    <a:pt x="89" y="31"/>
                  </a:cubicBezTo>
                  <a:cubicBezTo>
                    <a:pt x="87" y="27"/>
                    <a:pt x="84" y="23"/>
                    <a:pt x="80" y="21"/>
                  </a:cubicBezTo>
                  <a:cubicBezTo>
                    <a:pt x="80" y="21"/>
                    <a:pt x="64" y="2"/>
                    <a:pt x="27" y="2"/>
                  </a:cubicBezTo>
                  <a:cubicBezTo>
                    <a:pt x="24" y="2"/>
                    <a:pt x="20" y="3"/>
                    <a:pt x="16" y="3"/>
                  </a:cubicBezTo>
                  <a:cubicBezTo>
                    <a:pt x="16" y="3"/>
                    <a:pt x="7" y="0"/>
                    <a:pt x="4"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41" name="Freeform 41"/>
            <p:cNvSpPr/>
            <p:nvPr/>
          </p:nvSpPr>
          <p:spPr>
            <a:xfrm>
              <a:off x="5114738" y="4291243"/>
              <a:ext cx="537725" cy="563413"/>
            </a:xfrm>
            <a:custGeom>
              <a:avLst/>
              <a:gdLst/>
              <a:ahLst/>
              <a:cxnLst/>
              <a:rect l="l" t="t" r="r" b="b"/>
              <a:pathLst>
                <a:path w="367" h="386">
                  <a:moveTo>
                    <a:pt x="160" y="386"/>
                  </a:moveTo>
                  <a:cubicBezTo>
                    <a:pt x="160" y="386"/>
                    <a:pt x="367" y="316"/>
                    <a:pt x="324" y="69"/>
                  </a:cubicBezTo>
                  <a:cubicBezTo>
                    <a:pt x="61" y="0"/>
                    <a:pt x="61" y="0"/>
                    <a:pt x="61" y="0"/>
                  </a:cubicBezTo>
                  <a:cubicBezTo>
                    <a:pt x="0" y="203"/>
                    <a:pt x="0" y="203"/>
                    <a:pt x="0" y="203"/>
                  </a:cubicBezTo>
                  <a:cubicBezTo>
                    <a:pt x="160" y="386"/>
                    <a:pt x="160" y="386"/>
                    <a:pt x="160" y="386"/>
                  </a:cubicBezTo>
                </a:path>
              </a:pathLst>
            </a:custGeom>
            <a:solidFill>
              <a:srgbClr val="CED7E7"/>
            </a:solidFill>
          </p:spPr>
          <p:txBody>
            <a:bodyPr vert="horz" wrap="square" lIns="91440" tIns="45720" rIns="91440" bIns="45720" anchor="ctr">
              <a:normAutofit/>
            </a:bodyPr>
            <a:lstStyle/>
            <a:p>
              <a:pPr marL="0" algn="ctr"/>
              <a:endParaRPr/>
            </a:p>
          </p:txBody>
        </p:sp>
        <p:sp>
          <p:nvSpPr>
            <p:cNvPr id="42" name="Freeform 42"/>
            <p:cNvSpPr/>
            <p:nvPr/>
          </p:nvSpPr>
          <p:spPr>
            <a:xfrm>
              <a:off x="5337363" y="4842668"/>
              <a:ext cx="11988" cy="11988"/>
            </a:xfrm>
            <a:custGeom>
              <a:avLst/>
              <a:gdLst/>
              <a:ahLst/>
              <a:cxnLst/>
              <a:rect l="l" t="t" r="r" b="b"/>
              <a:pathLst>
                <a:path w="8" h="9">
                  <a:moveTo>
                    <a:pt x="0" y="0"/>
                  </a:moveTo>
                  <a:cubicBezTo>
                    <a:pt x="0" y="0"/>
                    <a:pt x="0" y="0"/>
                    <a:pt x="0" y="1"/>
                  </a:cubicBezTo>
                  <a:cubicBezTo>
                    <a:pt x="8" y="9"/>
                    <a:pt x="8" y="9"/>
                    <a:pt x="8" y="9"/>
                  </a:cubicBezTo>
                  <a:cubicBezTo>
                    <a:pt x="8" y="9"/>
                    <a:pt x="8" y="9"/>
                    <a:pt x="8" y="9"/>
                  </a:cubicBezTo>
                  <a:cubicBezTo>
                    <a:pt x="0" y="0"/>
                    <a:pt x="0" y="0"/>
                    <a:pt x="0" y="0"/>
                  </a:cubicBezTo>
                </a:path>
              </a:pathLst>
            </a:custGeom>
            <a:solidFill>
              <a:srgbClr val="3B77DB"/>
            </a:solidFill>
          </p:spPr>
          <p:txBody>
            <a:bodyPr vert="horz" wrap="square" lIns="91440" tIns="45720" rIns="91440" bIns="45720" anchor="ctr">
              <a:normAutofit/>
            </a:bodyPr>
            <a:lstStyle/>
            <a:p>
              <a:pPr marL="0" algn="ctr"/>
              <a:endParaRPr/>
            </a:p>
          </p:txBody>
        </p:sp>
        <p:sp>
          <p:nvSpPr>
            <p:cNvPr id="43" name="Freeform 43"/>
            <p:cNvSpPr/>
            <p:nvPr/>
          </p:nvSpPr>
          <p:spPr>
            <a:xfrm>
              <a:off x="5308251" y="4392281"/>
              <a:ext cx="280850" cy="462375"/>
            </a:xfrm>
            <a:custGeom>
              <a:avLst/>
              <a:gdLst/>
              <a:ahLst/>
              <a:cxnLst/>
              <a:rect l="l" t="t" r="r" b="b"/>
              <a:pathLst>
                <a:path w="192" h="317">
                  <a:moveTo>
                    <a:pt x="0" y="280"/>
                  </a:moveTo>
                  <a:cubicBezTo>
                    <a:pt x="5" y="289"/>
                    <a:pt x="12" y="298"/>
                    <a:pt x="20" y="308"/>
                  </a:cubicBezTo>
                  <a:cubicBezTo>
                    <a:pt x="28" y="317"/>
                    <a:pt x="28" y="317"/>
                    <a:pt x="28" y="317"/>
                  </a:cubicBezTo>
                  <a:cubicBezTo>
                    <a:pt x="29" y="317"/>
                    <a:pt x="59" y="307"/>
                    <a:pt x="93" y="281"/>
                  </a:cubicBezTo>
                  <a:cubicBezTo>
                    <a:pt x="84" y="281"/>
                    <a:pt x="74" y="281"/>
                    <a:pt x="64" y="281"/>
                  </a:cubicBezTo>
                  <a:cubicBezTo>
                    <a:pt x="41" y="281"/>
                    <a:pt x="18" y="281"/>
                    <a:pt x="0" y="280"/>
                  </a:cubicBezTo>
                  <a:moveTo>
                    <a:pt x="192" y="0"/>
                  </a:moveTo>
                  <a:cubicBezTo>
                    <a:pt x="192" y="0"/>
                    <a:pt x="192" y="0"/>
                    <a:pt x="192" y="0"/>
                  </a:cubicBezTo>
                  <a:cubicBezTo>
                    <a:pt x="192" y="0"/>
                    <a:pt x="192" y="0"/>
                    <a:pt x="192" y="0"/>
                  </a:cubicBezTo>
                  <a:cubicBezTo>
                    <a:pt x="192" y="0"/>
                    <a:pt x="192" y="0"/>
                    <a:pt x="192" y="0"/>
                  </a:cubicBezTo>
                </a:path>
              </a:pathLst>
            </a:custGeom>
            <a:solidFill>
              <a:srgbClr val="B9C1CF"/>
            </a:solidFill>
          </p:spPr>
          <p:txBody>
            <a:bodyPr vert="horz" wrap="square" lIns="91440" tIns="45720" rIns="91440" bIns="45720" anchor="ctr">
              <a:normAutofit/>
            </a:bodyPr>
            <a:lstStyle/>
            <a:p>
              <a:pPr marL="0" algn="ctr"/>
              <a:endParaRPr/>
            </a:p>
          </p:txBody>
        </p:sp>
        <p:sp>
          <p:nvSpPr>
            <p:cNvPr id="44" name="Freeform 44"/>
            <p:cNvSpPr/>
            <p:nvPr/>
          </p:nvSpPr>
          <p:spPr>
            <a:xfrm>
              <a:off x="3828651" y="1806407"/>
              <a:ext cx="160975" cy="174675"/>
            </a:xfrm>
            <a:custGeom>
              <a:avLst/>
              <a:gdLst/>
              <a:ahLst/>
              <a:cxnLst/>
              <a:rect l="l" t="t" r="r" b="b"/>
              <a:pathLst>
                <a:path w="110" h="119">
                  <a:moveTo>
                    <a:pt x="6" y="73"/>
                  </a:moveTo>
                  <a:cubicBezTo>
                    <a:pt x="6" y="73"/>
                    <a:pt x="34" y="119"/>
                    <a:pt x="72" y="96"/>
                  </a:cubicBezTo>
                  <a:cubicBezTo>
                    <a:pt x="110" y="73"/>
                    <a:pt x="74" y="10"/>
                    <a:pt x="74" y="10"/>
                  </a:cubicBezTo>
                  <a:cubicBezTo>
                    <a:pt x="74" y="10"/>
                    <a:pt x="0" y="0"/>
                    <a:pt x="6" y="73"/>
                  </a:cubicBezTo>
                </a:path>
              </a:pathLst>
            </a:custGeom>
            <a:solidFill>
              <a:srgbClr val="FED253"/>
            </a:solidFill>
          </p:spPr>
          <p:txBody>
            <a:bodyPr vert="horz" wrap="square" lIns="91440" tIns="45720" rIns="91440" bIns="45720" anchor="ctr">
              <a:normAutofit/>
            </a:bodyPr>
            <a:lstStyle/>
            <a:p>
              <a:pPr marL="0" algn="ctr"/>
              <a:endParaRPr/>
            </a:p>
          </p:txBody>
        </p:sp>
        <p:sp>
          <p:nvSpPr>
            <p:cNvPr id="45" name="Freeform 45"/>
            <p:cNvSpPr/>
            <p:nvPr/>
          </p:nvSpPr>
          <p:spPr>
            <a:xfrm>
              <a:off x="3837213" y="1898882"/>
              <a:ext cx="11988" cy="29113"/>
            </a:xfrm>
            <a:custGeom>
              <a:avLst/>
              <a:gdLst/>
              <a:ahLst/>
              <a:cxnLst/>
              <a:rect l="l" t="t" r="r" b="b"/>
              <a:pathLst>
                <a:path w="9" h="20">
                  <a:moveTo>
                    <a:pt x="0" y="1"/>
                  </a:moveTo>
                  <a:cubicBezTo>
                    <a:pt x="0" y="4"/>
                    <a:pt x="0" y="7"/>
                    <a:pt x="1" y="10"/>
                  </a:cubicBezTo>
                  <a:cubicBezTo>
                    <a:pt x="2" y="13"/>
                    <a:pt x="4" y="15"/>
                    <a:pt x="5" y="17"/>
                  </a:cubicBezTo>
                  <a:cubicBezTo>
                    <a:pt x="6" y="18"/>
                    <a:pt x="7" y="19"/>
                    <a:pt x="9" y="20"/>
                  </a:cubicBezTo>
                  <a:cubicBezTo>
                    <a:pt x="9" y="20"/>
                    <a:pt x="9" y="20"/>
                    <a:pt x="9" y="20"/>
                  </a:cubicBezTo>
                  <a:cubicBezTo>
                    <a:pt x="4" y="15"/>
                    <a:pt x="1" y="10"/>
                    <a:pt x="1" y="10"/>
                  </a:cubicBezTo>
                  <a:cubicBezTo>
                    <a:pt x="0" y="7"/>
                    <a:pt x="0" y="4"/>
                    <a:pt x="0" y="1"/>
                  </a:cubicBezTo>
                  <a:moveTo>
                    <a:pt x="0" y="0"/>
                  </a:moveTo>
                  <a:cubicBezTo>
                    <a:pt x="0" y="1"/>
                    <a:pt x="0" y="1"/>
                    <a:pt x="0" y="1"/>
                  </a:cubicBezTo>
                  <a:cubicBezTo>
                    <a:pt x="0" y="1"/>
                    <a:pt x="0" y="1"/>
                    <a:pt x="0" y="0"/>
                  </a:cubicBezTo>
                </a:path>
              </a:pathLst>
            </a:custGeom>
            <a:solidFill>
              <a:srgbClr val="E5E5E5"/>
            </a:solidFill>
          </p:spPr>
          <p:txBody>
            <a:bodyPr vert="horz" wrap="square" lIns="91440" tIns="45720" rIns="91440" bIns="45720" anchor="ctr">
              <a:normAutofit/>
            </a:bodyPr>
            <a:lstStyle/>
            <a:p>
              <a:pPr marL="0" algn="ctr"/>
              <a:endParaRPr/>
            </a:p>
          </p:txBody>
        </p:sp>
        <p:sp>
          <p:nvSpPr>
            <p:cNvPr id="46" name="Freeform 46"/>
            <p:cNvSpPr/>
            <p:nvPr/>
          </p:nvSpPr>
          <p:spPr>
            <a:xfrm>
              <a:off x="3849201" y="1927994"/>
              <a:ext cx="0" cy="1713"/>
            </a:xfrm>
            <a:custGeom>
              <a:avLst/>
              <a:gdLst/>
              <a:ahLst/>
              <a:cxnLst/>
              <a:rect l="l" t="t" r="r" b="b"/>
              <a:pathLst>
                <a:path h="1">
                  <a:moveTo>
                    <a:pt x="0" y="0"/>
                  </a:moveTo>
                  <a:cubicBezTo>
                    <a:pt x="0" y="0"/>
                    <a:pt x="0" y="0"/>
                    <a:pt x="0" y="0"/>
                  </a:cubicBezTo>
                  <a:cubicBezTo>
                    <a:pt x="0" y="1"/>
                    <a:pt x="0" y="1"/>
                    <a:pt x="0" y="1"/>
                  </a:cubicBezTo>
                  <a:cubicBezTo>
                    <a:pt x="0" y="1"/>
                    <a:pt x="0" y="1"/>
                    <a:pt x="0" y="0"/>
                  </a:cubicBezTo>
                </a:path>
              </a:pathLst>
            </a:custGeom>
            <a:solidFill>
              <a:srgbClr val="3B77DB"/>
            </a:solidFill>
          </p:spPr>
          <p:txBody>
            <a:bodyPr vert="horz" wrap="square" lIns="91440" tIns="45720" rIns="91440" bIns="45720" anchor="ctr">
              <a:normAutofit/>
            </a:bodyPr>
            <a:lstStyle/>
            <a:p>
              <a:pPr marL="0" algn="ctr"/>
              <a:endParaRPr/>
            </a:p>
          </p:txBody>
        </p:sp>
        <p:sp>
          <p:nvSpPr>
            <p:cNvPr id="47" name="Freeform 47"/>
            <p:cNvSpPr/>
            <p:nvPr/>
          </p:nvSpPr>
          <p:spPr>
            <a:xfrm>
              <a:off x="3835501" y="1840657"/>
              <a:ext cx="101038" cy="113025"/>
            </a:xfrm>
            <a:custGeom>
              <a:avLst/>
              <a:gdLst/>
              <a:ahLst/>
              <a:cxnLst/>
              <a:rect l="l" t="t" r="r" b="b"/>
              <a:pathLst>
                <a:path w="69" h="78">
                  <a:moveTo>
                    <a:pt x="18" y="0"/>
                  </a:moveTo>
                  <a:cubicBezTo>
                    <a:pt x="9" y="8"/>
                    <a:pt x="2" y="21"/>
                    <a:pt x="1" y="40"/>
                  </a:cubicBezTo>
                  <a:cubicBezTo>
                    <a:pt x="1" y="41"/>
                    <a:pt x="1" y="41"/>
                    <a:pt x="1" y="41"/>
                  </a:cubicBezTo>
                  <a:cubicBezTo>
                    <a:pt x="1" y="41"/>
                    <a:pt x="1" y="41"/>
                    <a:pt x="1" y="41"/>
                  </a:cubicBezTo>
                  <a:cubicBezTo>
                    <a:pt x="1" y="44"/>
                    <a:pt x="1" y="47"/>
                    <a:pt x="2" y="50"/>
                  </a:cubicBezTo>
                  <a:cubicBezTo>
                    <a:pt x="2" y="50"/>
                    <a:pt x="5" y="55"/>
                    <a:pt x="10" y="60"/>
                  </a:cubicBezTo>
                  <a:cubicBezTo>
                    <a:pt x="10" y="61"/>
                    <a:pt x="10" y="61"/>
                    <a:pt x="10" y="61"/>
                  </a:cubicBezTo>
                  <a:cubicBezTo>
                    <a:pt x="16" y="68"/>
                    <a:pt x="26" y="75"/>
                    <a:pt x="37" y="78"/>
                  </a:cubicBezTo>
                  <a:cubicBezTo>
                    <a:pt x="40" y="69"/>
                    <a:pt x="45" y="61"/>
                    <a:pt x="51" y="54"/>
                  </a:cubicBezTo>
                  <a:cubicBezTo>
                    <a:pt x="60" y="42"/>
                    <a:pt x="69" y="25"/>
                    <a:pt x="59" y="14"/>
                  </a:cubicBezTo>
                  <a:cubicBezTo>
                    <a:pt x="56" y="12"/>
                    <a:pt x="61" y="10"/>
                    <a:pt x="60" y="6"/>
                  </a:cubicBezTo>
                  <a:cubicBezTo>
                    <a:pt x="59" y="6"/>
                    <a:pt x="59" y="5"/>
                    <a:pt x="59" y="4"/>
                  </a:cubicBezTo>
                  <a:cubicBezTo>
                    <a:pt x="59" y="4"/>
                    <a:pt x="59" y="4"/>
                    <a:pt x="59" y="4"/>
                  </a:cubicBezTo>
                  <a:cubicBezTo>
                    <a:pt x="28" y="12"/>
                    <a:pt x="2" y="28"/>
                    <a:pt x="7" y="57"/>
                  </a:cubicBezTo>
                  <a:cubicBezTo>
                    <a:pt x="5" y="55"/>
                    <a:pt x="3" y="53"/>
                    <a:pt x="2" y="50"/>
                  </a:cubicBezTo>
                  <a:cubicBezTo>
                    <a:pt x="0" y="25"/>
                    <a:pt x="8" y="10"/>
                    <a:pt x="18" y="0"/>
                  </a:cubicBezTo>
                  <a:cubicBezTo>
                    <a:pt x="18" y="0"/>
                    <a:pt x="18" y="0"/>
                    <a:pt x="18" y="0"/>
                  </a:cubicBezTo>
                </a:path>
              </a:pathLst>
            </a:custGeom>
            <a:solidFill>
              <a:srgbClr val="E4BD4B"/>
            </a:solidFill>
          </p:spPr>
          <p:txBody>
            <a:bodyPr vert="horz" wrap="square" lIns="91440" tIns="45720" rIns="91440" bIns="45720" anchor="ctr">
              <a:normAutofit/>
            </a:bodyPr>
            <a:lstStyle/>
            <a:p>
              <a:pPr marL="0" algn="ctr"/>
              <a:endParaRPr/>
            </a:p>
          </p:txBody>
        </p:sp>
        <p:sp>
          <p:nvSpPr>
            <p:cNvPr id="48" name="Freeform 48"/>
            <p:cNvSpPr/>
            <p:nvPr/>
          </p:nvSpPr>
          <p:spPr>
            <a:xfrm>
              <a:off x="5205501" y="4375156"/>
              <a:ext cx="775763" cy="431550"/>
            </a:xfrm>
            <a:custGeom>
              <a:avLst/>
              <a:gdLst/>
              <a:ahLst/>
              <a:cxnLst/>
              <a:rect l="l" t="t" r="r" b="b"/>
              <a:pathLst>
                <a:path w="530" h="296">
                  <a:moveTo>
                    <a:pt x="118" y="0"/>
                  </a:moveTo>
                  <a:cubicBezTo>
                    <a:pt x="262" y="12"/>
                    <a:pt x="262" y="12"/>
                    <a:pt x="262" y="12"/>
                  </a:cubicBezTo>
                  <a:cubicBezTo>
                    <a:pt x="530" y="14"/>
                    <a:pt x="530" y="14"/>
                    <a:pt x="530" y="14"/>
                  </a:cubicBezTo>
                  <a:cubicBezTo>
                    <a:pt x="319" y="274"/>
                    <a:pt x="319" y="274"/>
                    <a:pt x="319" y="274"/>
                  </a:cubicBezTo>
                  <a:cubicBezTo>
                    <a:pt x="319" y="274"/>
                    <a:pt x="252" y="278"/>
                    <a:pt x="238" y="287"/>
                  </a:cubicBezTo>
                  <a:cubicBezTo>
                    <a:pt x="225" y="296"/>
                    <a:pt x="31" y="291"/>
                    <a:pt x="31" y="291"/>
                  </a:cubicBezTo>
                  <a:cubicBezTo>
                    <a:pt x="0" y="158"/>
                    <a:pt x="0" y="158"/>
                    <a:pt x="0" y="158"/>
                  </a:cubicBezTo>
                  <a:cubicBezTo>
                    <a:pt x="118" y="0"/>
                    <a:pt x="118" y="0"/>
                    <a:pt x="118" y="0"/>
                  </a:cubicBezTo>
                </a:path>
              </a:pathLst>
            </a:custGeom>
            <a:solidFill>
              <a:srgbClr val="FFA2A2"/>
            </a:solidFill>
          </p:spPr>
          <p:txBody>
            <a:bodyPr vert="horz" wrap="square" lIns="91440" tIns="45720" rIns="91440" bIns="45720" anchor="ctr">
              <a:normAutofit/>
            </a:bodyPr>
            <a:lstStyle/>
            <a:p>
              <a:pPr marL="0" algn="ctr"/>
              <a:endParaRPr/>
            </a:p>
          </p:txBody>
        </p:sp>
        <p:sp>
          <p:nvSpPr>
            <p:cNvPr id="49" name="Freeform 49"/>
            <p:cNvSpPr/>
            <p:nvPr/>
          </p:nvSpPr>
          <p:spPr>
            <a:xfrm>
              <a:off x="5270576" y="4392281"/>
              <a:ext cx="710688" cy="411000"/>
            </a:xfrm>
            <a:custGeom>
              <a:avLst/>
              <a:gdLst/>
              <a:ahLst/>
              <a:cxnLst/>
              <a:rect l="l" t="t" r="r" b="b"/>
              <a:pathLst>
                <a:path w="485" h="281">
                  <a:moveTo>
                    <a:pt x="217" y="0"/>
                  </a:moveTo>
                  <a:cubicBezTo>
                    <a:pt x="217" y="0"/>
                    <a:pt x="217" y="0"/>
                    <a:pt x="217" y="0"/>
                  </a:cubicBezTo>
                  <a:cubicBezTo>
                    <a:pt x="217" y="0"/>
                    <a:pt x="217" y="0"/>
                    <a:pt x="217" y="0"/>
                  </a:cubicBezTo>
                  <a:cubicBezTo>
                    <a:pt x="217" y="0"/>
                    <a:pt x="217" y="0"/>
                    <a:pt x="217" y="0"/>
                  </a:cubicBezTo>
                  <a:cubicBezTo>
                    <a:pt x="217" y="0"/>
                    <a:pt x="185" y="11"/>
                    <a:pt x="145" y="32"/>
                  </a:cubicBezTo>
                  <a:cubicBezTo>
                    <a:pt x="145" y="33"/>
                    <a:pt x="145" y="34"/>
                    <a:pt x="144" y="35"/>
                  </a:cubicBezTo>
                  <a:cubicBezTo>
                    <a:pt x="144" y="35"/>
                    <a:pt x="144" y="35"/>
                    <a:pt x="144" y="35"/>
                  </a:cubicBezTo>
                  <a:cubicBezTo>
                    <a:pt x="148" y="83"/>
                    <a:pt x="98" y="127"/>
                    <a:pt x="35" y="162"/>
                  </a:cubicBezTo>
                  <a:cubicBezTo>
                    <a:pt x="24" y="168"/>
                    <a:pt x="14" y="173"/>
                    <a:pt x="2" y="179"/>
                  </a:cubicBezTo>
                  <a:cubicBezTo>
                    <a:pt x="1" y="186"/>
                    <a:pt x="0" y="194"/>
                    <a:pt x="0" y="202"/>
                  </a:cubicBezTo>
                  <a:cubicBezTo>
                    <a:pt x="0" y="226"/>
                    <a:pt x="7" y="252"/>
                    <a:pt x="25" y="280"/>
                  </a:cubicBezTo>
                  <a:cubicBezTo>
                    <a:pt x="43" y="281"/>
                    <a:pt x="66" y="281"/>
                    <a:pt x="89" y="281"/>
                  </a:cubicBezTo>
                  <a:cubicBezTo>
                    <a:pt x="138" y="281"/>
                    <a:pt x="187" y="280"/>
                    <a:pt x="193" y="275"/>
                  </a:cubicBezTo>
                  <a:cubicBezTo>
                    <a:pt x="207" y="266"/>
                    <a:pt x="274" y="262"/>
                    <a:pt x="274" y="262"/>
                  </a:cubicBezTo>
                  <a:cubicBezTo>
                    <a:pt x="485" y="2"/>
                    <a:pt x="485" y="2"/>
                    <a:pt x="485" y="2"/>
                  </a:cubicBezTo>
                  <a:cubicBezTo>
                    <a:pt x="217" y="0"/>
                    <a:pt x="217" y="0"/>
                    <a:pt x="217" y="0"/>
                  </a:cubicBezTo>
                  <a:cubicBezTo>
                    <a:pt x="217" y="0"/>
                    <a:pt x="217" y="0"/>
                    <a:pt x="217" y="0"/>
                  </a:cubicBezTo>
                  <a:cubicBezTo>
                    <a:pt x="217" y="0"/>
                    <a:pt x="217" y="0"/>
                    <a:pt x="217" y="0"/>
                  </a:cubicBezTo>
                  <a:cubicBezTo>
                    <a:pt x="217" y="0"/>
                    <a:pt x="217" y="0"/>
                    <a:pt x="217" y="0"/>
                  </a:cubicBezTo>
                </a:path>
              </a:pathLst>
            </a:custGeom>
            <a:solidFill>
              <a:srgbClr val="F29A9A"/>
            </a:solidFill>
          </p:spPr>
          <p:txBody>
            <a:bodyPr vert="horz" wrap="square" lIns="91440" tIns="45720" rIns="91440" bIns="45720" anchor="ctr">
              <a:normAutofit/>
            </a:bodyPr>
            <a:lstStyle/>
            <a:p>
              <a:pPr marL="0" algn="ctr"/>
              <a:endParaRPr/>
            </a:p>
          </p:txBody>
        </p:sp>
        <p:sp>
          <p:nvSpPr>
            <p:cNvPr id="50" name="Freeform 50"/>
            <p:cNvSpPr/>
            <p:nvPr/>
          </p:nvSpPr>
          <p:spPr>
            <a:xfrm>
              <a:off x="4952051" y="3344231"/>
              <a:ext cx="637050" cy="1558375"/>
            </a:xfrm>
            <a:custGeom>
              <a:avLst/>
              <a:gdLst/>
              <a:ahLst/>
              <a:cxnLst/>
              <a:rect l="l" t="t" r="r" b="b"/>
              <a:pathLst>
                <a:path w="435" h="1066">
                  <a:moveTo>
                    <a:pt x="146" y="6"/>
                  </a:moveTo>
                  <a:cubicBezTo>
                    <a:pt x="179" y="63"/>
                    <a:pt x="179" y="63"/>
                    <a:pt x="179" y="63"/>
                  </a:cubicBezTo>
                  <a:cubicBezTo>
                    <a:pt x="186" y="162"/>
                    <a:pt x="186" y="162"/>
                    <a:pt x="186" y="162"/>
                  </a:cubicBezTo>
                  <a:cubicBezTo>
                    <a:pt x="186" y="162"/>
                    <a:pt x="210" y="246"/>
                    <a:pt x="227" y="271"/>
                  </a:cubicBezTo>
                  <a:cubicBezTo>
                    <a:pt x="245" y="296"/>
                    <a:pt x="252" y="361"/>
                    <a:pt x="252" y="361"/>
                  </a:cubicBezTo>
                  <a:cubicBezTo>
                    <a:pt x="252" y="361"/>
                    <a:pt x="259" y="423"/>
                    <a:pt x="268" y="436"/>
                  </a:cubicBezTo>
                  <a:cubicBezTo>
                    <a:pt x="277" y="449"/>
                    <a:pt x="288" y="544"/>
                    <a:pt x="288" y="544"/>
                  </a:cubicBezTo>
                  <a:cubicBezTo>
                    <a:pt x="288" y="544"/>
                    <a:pt x="366" y="698"/>
                    <a:pt x="435" y="717"/>
                  </a:cubicBezTo>
                  <a:cubicBezTo>
                    <a:pt x="435" y="717"/>
                    <a:pt x="89" y="831"/>
                    <a:pt x="271" y="1034"/>
                  </a:cubicBezTo>
                  <a:cubicBezTo>
                    <a:pt x="271" y="1034"/>
                    <a:pt x="141" y="1066"/>
                    <a:pt x="111" y="1030"/>
                  </a:cubicBezTo>
                  <a:cubicBezTo>
                    <a:pt x="80" y="994"/>
                    <a:pt x="0" y="455"/>
                    <a:pt x="0" y="455"/>
                  </a:cubicBezTo>
                  <a:cubicBezTo>
                    <a:pt x="25" y="0"/>
                    <a:pt x="25" y="0"/>
                    <a:pt x="25" y="0"/>
                  </a:cubicBezTo>
                  <a:cubicBezTo>
                    <a:pt x="146" y="6"/>
                    <a:pt x="146" y="6"/>
                    <a:pt x="146" y="6"/>
                  </a:cubicBezTo>
                </a:path>
              </a:pathLst>
            </a:custGeom>
            <a:solidFill>
              <a:srgbClr val="CED7E7"/>
            </a:solidFill>
          </p:spPr>
          <p:txBody>
            <a:bodyPr vert="horz" wrap="square" lIns="91440" tIns="45720" rIns="91440" bIns="45720" anchor="ctr">
              <a:normAutofit/>
            </a:bodyPr>
            <a:lstStyle/>
            <a:p>
              <a:pPr marL="0" algn="ctr"/>
              <a:endParaRPr/>
            </a:p>
          </p:txBody>
        </p:sp>
        <p:sp>
          <p:nvSpPr>
            <p:cNvPr id="51" name="Freeform 51"/>
            <p:cNvSpPr/>
            <p:nvPr/>
          </p:nvSpPr>
          <p:spPr>
            <a:xfrm>
              <a:off x="5083913" y="3434993"/>
              <a:ext cx="505188" cy="1440213"/>
            </a:xfrm>
            <a:custGeom>
              <a:avLst/>
              <a:gdLst/>
              <a:ahLst/>
              <a:cxnLst/>
              <a:rect l="l" t="t" r="r" b="b"/>
              <a:pathLst>
                <a:path w="345" h="984">
                  <a:moveTo>
                    <a:pt x="130" y="833"/>
                  </a:moveTo>
                  <a:cubicBezTo>
                    <a:pt x="130" y="833"/>
                    <a:pt x="130" y="833"/>
                    <a:pt x="130" y="833"/>
                  </a:cubicBezTo>
                  <a:cubicBezTo>
                    <a:pt x="118" y="839"/>
                    <a:pt x="106" y="844"/>
                    <a:pt x="94" y="849"/>
                  </a:cubicBezTo>
                  <a:cubicBezTo>
                    <a:pt x="89" y="852"/>
                    <a:pt x="84" y="854"/>
                    <a:pt x="80" y="856"/>
                  </a:cubicBezTo>
                  <a:cubicBezTo>
                    <a:pt x="72" y="859"/>
                    <a:pt x="65" y="862"/>
                    <a:pt x="58" y="864"/>
                  </a:cubicBezTo>
                  <a:cubicBezTo>
                    <a:pt x="58" y="864"/>
                    <a:pt x="58" y="864"/>
                    <a:pt x="58" y="864"/>
                  </a:cubicBezTo>
                  <a:cubicBezTo>
                    <a:pt x="58" y="864"/>
                    <a:pt x="58" y="864"/>
                    <a:pt x="58" y="864"/>
                  </a:cubicBezTo>
                  <a:cubicBezTo>
                    <a:pt x="58" y="874"/>
                    <a:pt x="58" y="884"/>
                    <a:pt x="58" y="893"/>
                  </a:cubicBezTo>
                  <a:cubicBezTo>
                    <a:pt x="58" y="907"/>
                    <a:pt x="59" y="920"/>
                    <a:pt x="59" y="933"/>
                  </a:cubicBezTo>
                  <a:cubicBezTo>
                    <a:pt x="59" y="938"/>
                    <a:pt x="59" y="943"/>
                    <a:pt x="59" y="948"/>
                  </a:cubicBezTo>
                  <a:cubicBezTo>
                    <a:pt x="59" y="960"/>
                    <a:pt x="59" y="972"/>
                    <a:pt x="59" y="983"/>
                  </a:cubicBezTo>
                  <a:cubicBezTo>
                    <a:pt x="59" y="983"/>
                    <a:pt x="59" y="983"/>
                    <a:pt x="59" y="983"/>
                  </a:cubicBezTo>
                  <a:cubicBezTo>
                    <a:pt x="66" y="984"/>
                    <a:pt x="74" y="984"/>
                    <a:pt x="82" y="984"/>
                  </a:cubicBezTo>
                  <a:cubicBezTo>
                    <a:pt x="128" y="984"/>
                    <a:pt x="181" y="971"/>
                    <a:pt x="181" y="971"/>
                  </a:cubicBezTo>
                  <a:cubicBezTo>
                    <a:pt x="143" y="929"/>
                    <a:pt x="128" y="891"/>
                    <a:pt x="128" y="856"/>
                  </a:cubicBezTo>
                  <a:cubicBezTo>
                    <a:pt x="128" y="848"/>
                    <a:pt x="129" y="840"/>
                    <a:pt x="130" y="833"/>
                  </a:cubicBezTo>
                  <a:moveTo>
                    <a:pt x="72" y="154"/>
                  </a:moveTo>
                  <a:cubicBezTo>
                    <a:pt x="72" y="154"/>
                    <a:pt x="72" y="154"/>
                    <a:pt x="72" y="154"/>
                  </a:cubicBezTo>
                  <a:cubicBezTo>
                    <a:pt x="72" y="154"/>
                    <a:pt x="72" y="154"/>
                    <a:pt x="72" y="154"/>
                  </a:cubicBezTo>
                  <a:cubicBezTo>
                    <a:pt x="71" y="158"/>
                    <a:pt x="54" y="201"/>
                    <a:pt x="45" y="201"/>
                  </a:cubicBezTo>
                  <a:cubicBezTo>
                    <a:pt x="44" y="201"/>
                    <a:pt x="43" y="200"/>
                    <a:pt x="43" y="199"/>
                  </a:cubicBezTo>
                  <a:cubicBezTo>
                    <a:pt x="35" y="189"/>
                    <a:pt x="70" y="160"/>
                    <a:pt x="72" y="154"/>
                  </a:cubicBezTo>
                  <a:moveTo>
                    <a:pt x="89" y="0"/>
                  </a:moveTo>
                  <a:cubicBezTo>
                    <a:pt x="89" y="0"/>
                    <a:pt x="89" y="0"/>
                    <a:pt x="89" y="0"/>
                  </a:cubicBezTo>
                  <a:cubicBezTo>
                    <a:pt x="25" y="237"/>
                    <a:pt x="25" y="237"/>
                    <a:pt x="25" y="237"/>
                  </a:cubicBezTo>
                  <a:cubicBezTo>
                    <a:pt x="25" y="237"/>
                    <a:pt x="22" y="297"/>
                    <a:pt x="16" y="358"/>
                  </a:cubicBezTo>
                  <a:cubicBezTo>
                    <a:pt x="13" y="393"/>
                    <a:pt x="9" y="428"/>
                    <a:pt x="5" y="453"/>
                  </a:cubicBezTo>
                  <a:cubicBezTo>
                    <a:pt x="0" y="480"/>
                    <a:pt x="6" y="530"/>
                    <a:pt x="16" y="580"/>
                  </a:cubicBezTo>
                  <a:cubicBezTo>
                    <a:pt x="16" y="582"/>
                    <a:pt x="16" y="584"/>
                    <a:pt x="17" y="587"/>
                  </a:cubicBezTo>
                  <a:cubicBezTo>
                    <a:pt x="45" y="580"/>
                    <a:pt x="75" y="577"/>
                    <a:pt x="105" y="577"/>
                  </a:cubicBezTo>
                  <a:cubicBezTo>
                    <a:pt x="183" y="577"/>
                    <a:pt x="257" y="601"/>
                    <a:pt x="271" y="671"/>
                  </a:cubicBezTo>
                  <a:cubicBezTo>
                    <a:pt x="272" y="676"/>
                    <a:pt x="273" y="681"/>
                    <a:pt x="273" y="686"/>
                  </a:cubicBezTo>
                  <a:cubicBezTo>
                    <a:pt x="313" y="665"/>
                    <a:pt x="345" y="654"/>
                    <a:pt x="345" y="654"/>
                  </a:cubicBezTo>
                  <a:cubicBezTo>
                    <a:pt x="344" y="654"/>
                    <a:pt x="343" y="653"/>
                    <a:pt x="341" y="653"/>
                  </a:cubicBezTo>
                  <a:cubicBezTo>
                    <a:pt x="313" y="643"/>
                    <a:pt x="284" y="613"/>
                    <a:pt x="260" y="580"/>
                  </a:cubicBezTo>
                  <a:cubicBezTo>
                    <a:pt x="224" y="533"/>
                    <a:pt x="198" y="481"/>
                    <a:pt x="198" y="481"/>
                  </a:cubicBezTo>
                  <a:cubicBezTo>
                    <a:pt x="198" y="481"/>
                    <a:pt x="187" y="386"/>
                    <a:pt x="178" y="373"/>
                  </a:cubicBezTo>
                  <a:cubicBezTo>
                    <a:pt x="176" y="370"/>
                    <a:pt x="174" y="365"/>
                    <a:pt x="173" y="358"/>
                  </a:cubicBezTo>
                  <a:cubicBezTo>
                    <a:pt x="166" y="336"/>
                    <a:pt x="162" y="298"/>
                    <a:pt x="162" y="298"/>
                  </a:cubicBezTo>
                  <a:cubicBezTo>
                    <a:pt x="162" y="298"/>
                    <a:pt x="155" y="233"/>
                    <a:pt x="137" y="208"/>
                  </a:cubicBezTo>
                  <a:cubicBezTo>
                    <a:pt x="120" y="183"/>
                    <a:pt x="96" y="99"/>
                    <a:pt x="96" y="99"/>
                  </a:cubicBezTo>
                  <a:cubicBezTo>
                    <a:pt x="89" y="0"/>
                    <a:pt x="89" y="0"/>
                    <a:pt x="89" y="0"/>
                  </a:cubicBezTo>
                  <a:cubicBezTo>
                    <a:pt x="89" y="0"/>
                    <a:pt x="89" y="0"/>
                    <a:pt x="89" y="0"/>
                  </a:cubicBezTo>
                </a:path>
              </a:pathLst>
            </a:custGeom>
            <a:solidFill>
              <a:srgbClr val="C3CCDB"/>
            </a:solidFill>
          </p:spPr>
          <p:txBody>
            <a:bodyPr vert="horz" wrap="square" lIns="91440" tIns="45720" rIns="91440" bIns="45720" anchor="ctr">
              <a:normAutofit/>
            </a:bodyPr>
            <a:lstStyle/>
            <a:p>
              <a:pPr marL="0" algn="ctr"/>
              <a:endParaRPr/>
            </a:p>
          </p:txBody>
        </p:sp>
        <p:sp>
          <p:nvSpPr>
            <p:cNvPr id="52" name="Freeform 52"/>
            <p:cNvSpPr/>
            <p:nvPr/>
          </p:nvSpPr>
          <p:spPr>
            <a:xfrm>
              <a:off x="3881738" y="2179732"/>
              <a:ext cx="813438" cy="810013"/>
            </a:xfrm>
            <a:custGeom>
              <a:avLst/>
              <a:gdLst/>
              <a:ahLst/>
              <a:cxnLst/>
              <a:rect l="l" t="t" r="r" b="b"/>
              <a:pathLst>
                <a:path w="555" h="554">
                  <a:moveTo>
                    <a:pt x="456" y="249"/>
                  </a:moveTo>
                  <a:cubicBezTo>
                    <a:pt x="446" y="299"/>
                    <a:pt x="449" y="351"/>
                    <a:pt x="465" y="400"/>
                  </a:cubicBezTo>
                  <a:cubicBezTo>
                    <a:pt x="411" y="554"/>
                    <a:pt x="411" y="554"/>
                    <a:pt x="411" y="554"/>
                  </a:cubicBezTo>
                  <a:cubicBezTo>
                    <a:pt x="411" y="554"/>
                    <a:pt x="0" y="326"/>
                    <a:pt x="35" y="270"/>
                  </a:cubicBezTo>
                  <a:cubicBezTo>
                    <a:pt x="55" y="239"/>
                    <a:pt x="57" y="156"/>
                    <a:pt x="56" y="90"/>
                  </a:cubicBezTo>
                  <a:cubicBezTo>
                    <a:pt x="54" y="40"/>
                    <a:pt x="51" y="0"/>
                    <a:pt x="51" y="0"/>
                  </a:cubicBezTo>
                  <a:cubicBezTo>
                    <a:pt x="51" y="0"/>
                    <a:pt x="555" y="49"/>
                    <a:pt x="488" y="164"/>
                  </a:cubicBezTo>
                  <a:cubicBezTo>
                    <a:pt x="473" y="190"/>
                    <a:pt x="462" y="219"/>
                    <a:pt x="456" y="249"/>
                  </a:cubicBezTo>
                </a:path>
              </a:pathLst>
            </a:custGeom>
            <a:solidFill>
              <a:srgbClr val="FFA2A2"/>
            </a:solidFill>
          </p:spPr>
          <p:txBody>
            <a:bodyPr vert="horz" wrap="square" lIns="91440" tIns="45720" rIns="91440" bIns="45720" anchor="ctr">
              <a:normAutofit/>
            </a:bodyPr>
            <a:lstStyle/>
            <a:p>
              <a:pPr marL="0" algn="ctr"/>
              <a:endParaRPr/>
            </a:p>
          </p:txBody>
        </p:sp>
        <p:sp>
          <p:nvSpPr>
            <p:cNvPr id="53" name="Freeform 53"/>
            <p:cNvSpPr/>
            <p:nvPr/>
          </p:nvSpPr>
          <p:spPr>
            <a:xfrm>
              <a:off x="3963938" y="2303032"/>
              <a:ext cx="589100" cy="263725"/>
            </a:xfrm>
            <a:custGeom>
              <a:avLst/>
              <a:gdLst/>
              <a:ahLst/>
              <a:cxnLst/>
              <a:rect l="l" t="t" r="r" b="b"/>
              <a:pathLst>
                <a:path w="402" h="181">
                  <a:moveTo>
                    <a:pt x="1" y="0"/>
                  </a:moveTo>
                  <a:cubicBezTo>
                    <a:pt x="1" y="2"/>
                    <a:pt x="0" y="4"/>
                    <a:pt x="0" y="6"/>
                  </a:cubicBezTo>
                  <a:cubicBezTo>
                    <a:pt x="61" y="116"/>
                    <a:pt x="176" y="181"/>
                    <a:pt x="297" y="181"/>
                  </a:cubicBezTo>
                  <a:cubicBezTo>
                    <a:pt x="331" y="181"/>
                    <a:pt x="366" y="175"/>
                    <a:pt x="400" y="165"/>
                  </a:cubicBezTo>
                  <a:cubicBezTo>
                    <a:pt x="401" y="161"/>
                    <a:pt x="401" y="158"/>
                    <a:pt x="402" y="155"/>
                  </a:cubicBezTo>
                  <a:cubicBezTo>
                    <a:pt x="369" y="166"/>
                    <a:pt x="333" y="172"/>
                    <a:pt x="297" y="172"/>
                  </a:cubicBezTo>
                  <a:cubicBezTo>
                    <a:pt x="297" y="172"/>
                    <a:pt x="296" y="172"/>
                    <a:pt x="296" y="172"/>
                  </a:cubicBezTo>
                  <a:cubicBezTo>
                    <a:pt x="170" y="172"/>
                    <a:pt x="59" y="103"/>
                    <a:pt x="1" y="0"/>
                  </a:cubicBezTo>
                </a:path>
              </a:pathLst>
            </a:custGeom>
            <a:solidFill>
              <a:srgbClr val="E59191"/>
            </a:solidFill>
          </p:spPr>
          <p:txBody>
            <a:bodyPr vert="horz" wrap="square" lIns="91440" tIns="45720" rIns="91440" bIns="45720" anchor="ctr">
              <a:normAutofit/>
            </a:bodyPr>
            <a:lstStyle/>
            <a:p>
              <a:pPr marL="0" algn="ctr"/>
              <a:endParaRPr/>
            </a:p>
          </p:txBody>
        </p:sp>
        <p:sp>
          <p:nvSpPr>
            <p:cNvPr id="54" name="Freeform 54"/>
            <p:cNvSpPr/>
            <p:nvPr/>
          </p:nvSpPr>
          <p:spPr>
            <a:xfrm>
              <a:off x="3900576" y="1511857"/>
              <a:ext cx="994963" cy="1041200"/>
            </a:xfrm>
            <a:custGeom>
              <a:avLst/>
              <a:gdLst/>
              <a:ahLst/>
              <a:cxnLst/>
              <a:rect l="l" t="t" r="r" b="b"/>
              <a:pathLst>
                <a:path w="679" h="713">
                  <a:moveTo>
                    <a:pt x="679" y="374"/>
                  </a:moveTo>
                  <a:cubicBezTo>
                    <a:pt x="679" y="561"/>
                    <a:pt x="527" y="713"/>
                    <a:pt x="340" y="713"/>
                  </a:cubicBezTo>
                  <a:cubicBezTo>
                    <a:pt x="152" y="713"/>
                    <a:pt x="0" y="561"/>
                    <a:pt x="0" y="374"/>
                  </a:cubicBezTo>
                  <a:cubicBezTo>
                    <a:pt x="0" y="304"/>
                    <a:pt x="22" y="235"/>
                    <a:pt x="62" y="178"/>
                  </a:cubicBezTo>
                  <a:cubicBezTo>
                    <a:pt x="67" y="171"/>
                    <a:pt x="72" y="164"/>
                    <a:pt x="78" y="158"/>
                  </a:cubicBezTo>
                  <a:cubicBezTo>
                    <a:pt x="108" y="121"/>
                    <a:pt x="146" y="91"/>
                    <a:pt x="188" y="70"/>
                  </a:cubicBezTo>
                  <a:cubicBezTo>
                    <a:pt x="211" y="58"/>
                    <a:pt x="236" y="49"/>
                    <a:pt x="261" y="44"/>
                  </a:cubicBezTo>
                  <a:cubicBezTo>
                    <a:pt x="443" y="0"/>
                    <a:pt x="627" y="113"/>
                    <a:pt x="670" y="296"/>
                  </a:cubicBezTo>
                  <a:cubicBezTo>
                    <a:pt x="672" y="304"/>
                    <a:pt x="673" y="311"/>
                    <a:pt x="675" y="319"/>
                  </a:cubicBezTo>
                  <a:cubicBezTo>
                    <a:pt x="677" y="337"/>
                    <a:pt x="679" y="355"/>
                    <a:pt x="679" y="374"/>
                  </a:cubicBezTo>
                </a:path>
              </a:pathLst>
            </a:custGeom>
            <a:solidFill>
              <a:srgbClr val="FFA2A2"/>
            </a:solidFill>
          </p:spPr>
          <p:txBody>
            <a:bodyPr vert="horz" wrap="square" lIns="91440" tIns="45720" rIns="91440" bIns="45720" anchor="ctr">
              <a:normAutofit/>
            </a:bodyPr>
            <a:lstStyle/>
            <a:p>
              <a:pPr marL="0" algn="ctr"/>
              <a:endParaRPr/>
            </a:p>
          </p:txBody>
        </p:sp>
        <p:sp>
          <p:nvSpPr>
            <p:cNvPr id="55" name="Freeform 55"/>
            <p:cNvSpPr/>
            <p:nvPr/>
          </p:nvSpPr>
          <p:spPr>
            <a:xfrm>
              <a:off x="2946713" y="2410919"/>
              <a:ext cx="2267350" cy="2623549"/>
            </a:xfrm>
            <a:custGeom>
              <a:avLst/>
              <a:gdLst/>
              <a:ahLst/>
              <a:cxnLst/>
              <a:rect l="l" t="t" r="r" b="b"/>
              <a:pathLst>
                <a:path w="1549" h="1795">
                  <a:moveTo>
                    <a:pt x="1465" y="1154"/>
                  </a:moveTo>
                  <a:cubicBezTo>
                    <a:pt x="1460" y="1181"/>
                    <a:pt x="1466" y="1231"/>
                    <a:pt x="1476" y="1281"/>
                  </a:cubicBezTo>
                  <a:cubicBezTo>
                    <a:pt x="1476" y="1283"/>
                    <a:pt x="1476" y="1285"/>
                    <a:pt x="1477" y="1288"/>
                  </a:cubicBezTo>
                  <a:cubicBezTo>
                    <a:pt x="1477" y="1290"/>
                    <a:pt x="1478" y="1293"/>
                    <a:pt x="1479" y="1296"/>
                  </a:cubicBezTo>
                  <a:cubicBezTo>
                    <a:pt x="1483" y="1318"/>
                    <a:pt x="1488" y="1339"/>
                    <a:pt x="1493" y="1359"/>
                  </a:cubicBezTo>
                  <a:cubicBezTo>
                    <a:pt x="1497" y="1378"/>
                    <a:pt x="1501" y="1395"/>
                    <a:pt x="1505" y="1409"/>
                  </a:cubicBezTo>
                  <a:cubicBezTo>
                    <a:pt x="1511" y="1429"/>
                    <a:pt x="1514" y="1442"/>
                    <a:pt x="1514" y="1442"/>
                  </a:cubicBezTo>
                  <a:cubicBezTo>
                    <a:pt x="1514" y="1442"/>
                    <a:pt x="1515" y="1455"/>
                    <a:pt x="1515" y="1475"/>
                  </a:cubicBezTo>
                  <a:cubicBezTo>
                    <a:pt x="1516" y="1487"/>
                    <a:pt x="1516" y="1501"/>
                    <a:pt x="1517" y="1517"/>
                  </a:cubicBezTo>
                  <a:cubicBezTo>
                    <a:pt x="1517" y="1521"/>
                    <a:pt x="1517" y="1526"/>
                    <a:pt x="1517" y="1531"/>
                  </a:cubicBezTo>
                  <a:cubicBezTo>
                    <a:pt x="1517" y="1539"/>
                    <a:pt x="1517" y="1548"/>
                    <a:pt x="1518" y="1557"/>
                  </a:cubicBezTo>
                  <a:cubicBezTo>
                    <a:pt x="1518" y="1560"/>
                    <a:pt x="1518" y="1562"/>
                    <a:pt x="1518" y="1565"/>
                  </a:cubicBezTo>
                  <a:cubicBezTo>
                    <a:pt x="1518" y="1575"/>
                    <a:pt x="1518" y="1585"/>
                    <a:pt x="1518" y="1594"/>
                  </a:cubicBezTo>
                  <a:cubicBezTo>
                    <a:pt x="1518" y="1608"/>
                    <a:pt x="1519" y="1621"/>
                    <a:pt x="1519" y="1634"/>
                  </a:cubicBezTo>
                  <a:cubicBezTo>
                    <a:pt x="1519" y="1639"/>
                    <a:pt x="1519" y="1644"/>
                    <a:pt x="1519" y="1649"/>
                  </a:cubicBezTo>
                  <a:cubicBezTo>
                    <a:pt x="1519" y="1661"/>
                    <a:pt x="1519" y="1673"/>
                    <a:pt x="1519" y="1684"/>
                  </a:cubicBezTo>
                  <a:cubicBezTo>
                    <a:pt x="1518" y="1715"/>
                    <a:pt x="1517" y="1738"/>
                    <a:pt x="1514" y="1745"/>
                  </a:cubicBezTo>
                  <a:cubicBezTo>
                    <a:pt x="1513" y="1747"/>
                    <a:pt x="1513" y="1750"/>
                    <a:pt x="1512" y="1753"/>
                  </a:cubicBezTo>
                  <a:cubicBezTo>
                    <a:pt x="1508" y="1765"/>
                    <a:pt x="1506" y="1778"/>
                    <a:pt x="1504" y="1790"/>
                  </a:cubicBezTo>
                  <a:cubicBezTo>
                    <a:pt x="1497" y="1785"/>
                    <a:pt x="1497" y="1785"/>
                    <a:pt x="1497" y="1785"/>
                  </a:cubicBezTo>
                  <a:cubicBezTo>
                    <a:pt x="1484" y="1774"/>
                    <a:pt x="1472" y="1763"/>
                    <a:pt x="1459" y="1753"/>
                  </a:cubicBezTo>
                  <a:cubicBezTo>
                    <a:pt x="1437" y="1734"/>
                    <a:pt x="1414" y="1718"/>
                    <a:pt x="1389" y="1703"/>
                  </a:cubicBezTo>
                  <a:cubicBezTo>
                    <a:pt x="1388" y="1702"/>
                    <a:pt x="1386" y="1701"/>
                    <a:pt x="1385" y="1700"/>
                  </a:cubicBezTo>
                  <a:cubicBezTo>
                    <a:pt x="1380" y="1698"/>
                    <a:pt x="1375" y="1695"/>
                    <a:pt x="1371" y="1693"/>
                  </a:cubicBezTo>
                  <a:cubicBezTo>
                    <a:pt x="1361" y="1688"/>
                    <a:pt x="1351" y="1684"/>
                    <a:pt x="1341" y="1680"/>
                  </a:cubicBezTo>
                  <a:cubicBezTo>
                    <a:pt x="1295" y="1662"/>
                    <a:pt x="1246" y="1656"/>
                    <a:pt x="1196" y="1657"/>
                  </a:cubicBezTo>
                  <a:cubicBezTo>
                    <a:pt x="1176" y="1665"/>
                    <a:pt x="1163" y="1670"/>
                    <a:pt x="1163" y="1670"/>
                  </a:cubicBezTo>
                  <a:cubicBezTo>
                    <a:pt x="1137" y="1678"/>
                    <a:pt x="1137" y="1678"/>
                    <a:pt x="1137" y="1678"/>
                  </a:cubicBezTo>
                  <a:cubicBezTo>
                    <a:pt x="1133" y="1679"/>
                    <a:pt x="1133" y="1679"/>
                    <a:pt x="1133" y="1679"/>
                  </a:cubicBezTo>
                  <a:cubicBezTo>
                    <a:pt x="1105" y="1687"/>
                    <a:pt x="1067" y="1699"/>
                    <a:pt x="1053" y="1704"/>
                  </a:cubicBezTo>
                  <a:cubicBezTo>
                    <a:pt x="1030" y="1712"/>
                    <a:pt x="834" y="1753"/>
                    <a:pt x="834" y="1753"/>
                  </a:cubicBezTo>
                  <a:cubicBezTo>
                    <a:pt x="816" y="1758"/>
                    <a:pt x="798" y="1761"/>
                    <a:pt x="780" y="1763"/>
                  </a:cubicBezTo>
                  <a:cubicBezTo>
                    <a:pt x="746" y="1773"/>
                    <a:pt x="712" y="1780"/>
                    <a:pt x="677" y="1785"/>
                  </a:cubicBezTo>
                  <a:cubicBezTo>
                    <a:pt x="599" y="1795"/>
                    <a:pt x="519" y="1788"/>
                    <a:pt x="443" y="1766"/>
                  </a:cubicBezTo>
                  <a:cubicBezTo>
                    <a:pt x="440" y="1766"/>
                    <a:pt x="438" y="1766"/>
                    <a:pt x="436" y="1765"/>
                  </a:cubicBezTo>
                  <a:cubicBezTo>
                    <a:pt x="437" y="1765"/>
                    <a:pt x="439" y="1765"/>
                    <a:pt x="440" y="1765"/>
                  </a:cubicBezTo>
                  <a:cubicBezTo>
                    <a:pt x="435" y="1763"/>
                    <a:pt x="435" y="1763"/>
                    <a:pt x="435" y="1763"/>
                  </a:cubicBezTo>
                  <a:cubicBezTo>
                    <a:pt x="428" y="1761"/>
                    <a:pt x="428" y="1761"/>
                    <a:pt x="428" y="1761"/>
                  </a:cubicBezTo>
                  <a:cubicBezTo>
                    <a:pt x="417" y="1758"/>
                    <a:pt x="406" y="1754"/>
                    <a:pt x="395" y="1750"/>
                  </a:cubicBezTo>
                  <a:cubicBezTo>
                    <a:pt x="388" y="1747"/>
                    <a:pt x="388" y="1747"/>
                    <a:pt x="388" y="1747"/>
                  </a:cubicBezTo>
                  <a:cubicBezTo>
                    <a:pt x="378" y="1743"/>
                    <a:pt x="367" y="1739"/>
                    <a:pt x="357" y="1734"/>
                  </a:cubicBezTo>
                  <a:cubicBezTo>
                    <a:pt x="350" y="1731"/>
                    <a:pt x="350" y="1731"/>
                    <a:pt x="350" y="1731"/>
                  </a:cubicBezTo>
                  <a:cubicBezTo>
                    <a:pt x="340" y="1726"/>
                    <a:pt x="329" y="1721"/>
                    <a:pt x="319" y="1715"/>
                  </a:cubicBezTo>
                  <a:cubicBezTo>
                    <a:pt x="315" y="1713"/>
                    <a:pt x="312" y="1711"/>
                    <a:pt x="308" y="1709"/>
                  </a:cubicBezTo>
                  <a:cubicBezTo>
                    <a:pt x="297" y="1703"/>
                    <a:pt x="287" y="1697"/>
                    <a:pt x="276" y="1690"/>
                  </a:cubicBezTo>
                  <a:cubicBezTo>
                    <a:pt x="274" y="1675"/>
                    <a:pt x="273" y="1665"/>
                    <a:pt x="273" y="1665"/>
                  </a:cubicBezTo>
                  <a:cubicBezTo>
                    <a:pt x="258" y="1587"/>
                    <a:pt x="258" y="1587"/>
                    <a:pt x="258" y="1587"/>
                  </a:cubicBezTo>
                  <a:cubicBezTo>
                    <a:pt x="257" y="1583"/>
                    <a:pt x="257" y="1583"/>
                    <a:pt x="257" y="1583"/>
                  </a:cubicBezTo>
                  <a:cubicBezTo>
                    <a:pt x="246" y="1527"/>
                    <a:pt x="246" y="1527"/>
                    <a:pt x="246" y="1527"/>
                  </a:cubicBezTo>
                  <a:cubicBezTo>
                    <a:pt x="245" y="1523"/>
                    <a:pt x="245" y="1523"/>
                    <a:pt x="245" y="1523"/>
                  </a:cubicBezTo>
                  <a:cubicBezTo>
                    <a:pt x="221" y="1401"/>
                    <a:pt x="221" y="1401"/>
                    <a:pt x="221" y="1401"/>
                  </a:cubicBezTo>
                  <a:cubicBezTo>
                    <a:pt x="220" y="1397"/>
                    <a:pt x="220" y="1397"/>
                    <a:pt x="220" y="1397"/>
                  </a:cubicBezTo>
                  <a:cubicBezTo>
                    <a:pt x="209" y="1341"/>
                    <a:pt x="209" y="1341"/>
                    <a:pt x="209" y="1341"/>
                  </a:cubicBezTo>
                  <a:cubicBezTo>
                    <a:pt x="208" y="1337"/>
                    <a:pt x="208" y="1337"/>
                    <a:pt x="208" y="1337"/>
                  </a:cubicBezTo>
                  <a:cubicBezTo>
                    <a:pt x="183" y="1216"/>
                    <a:pt x="183" y="1216"/>
                    <a:pt x="183" y="1216"/>
                  </a:cubicBezTo>
                  <a:cubicBezTo>
                    <a:pt x="182" y="1212"/>
                    <a:pt x="182" y="1212"/>
                    <a:pt x="182" y="1212"/>
                  </a:cubicBezTo>
                  <a:cubicBezTo>
                    <a:pt x="171" y="1156"/>
                    <a:pt x="171" y="1156"/>
                    <a:pt x="171" y="1156"/>
                  </a:cubicBezTo>
                  <a:cubicBezTo>
                    <a:pt x="170" y="1152"/>
                    <a:pt x="170" y="1152"/>
                    <a:pt x="170" y="1152"/>
                  </a:cubicBezTo>
                  <a:cubicBezTo>
                    <a:pt x="146" y="1030"/>
                    <a:pt x="146" y="1030"/>
                    <a:pt x="146" y="1030"/>
                  </a:cubicBezTo>
                  <a:cubicBezTo>
                    <a:pt x="145" y="1026"/>
                    <a:pt x="145" y="1026"/>
                    <a:pt x="145" y="1026"/>
                  </a:cubicBezTo>
                  <a:cubicBezTo>
                    <a:pt x="134" y="970"/>
                    <a:pt x="134" y="970"/>
                    <a:pt x="134" y="970"/>
                  </a:cubicBezTo>
                  <a:cubicBezTo>
                    <a:pt x="133" y="966"/>
                    <a:pt x="133" y="966"/>
                    <a:pt x="133" y="966"/>
                  </a:cubicBezTo>
                  <a:cubicBezTo>
                    <a:pt x="129" y="944"/>
                    <a:pt x="129" y="944"/>
                    <a:pt x="129" y="944"/>
                  </a:cubicBezTo>
                  <a:cubicBezTo>
                    <a:pt x="122" y="911"/>
                    <a:pt x="122" y="911"/>
                    <a:pt x="122" y="911"/>
                  </a:cubicBezTo>
                  <a:cubicBezTo>
                    <a:pt x="122" y="911"/>
                    <a:pt x="101" y="880"/>
                    <a:pt x="77" y="844"/>
                  </a:cubicBezTo>
                  <a:cubicBezTo>
                    <a:pt x="74" y="840"/>
                    <a:pt x="74" y="840"/>
                    <a:pt x="74" y="840"/>
                  </a:cubicBezTo>
                  <a:cubicBezTo>
                    <a:pt x="67" y="830"/>
                    <a:pt x="60" y="819"/>
                    <a:pt x="53" y="809"/>
                  </a:cubicBezTo>
                  <a:cubicBezTo>
                    <a:pt x="51" y="806"/>
                    <a:pt x="49" y="802"/>
                    <a:pt x="47" y="799"/>
                  </a:cubicBezTo>
                  <a:cubicBezTo>
                    <a:pt x="43" y="794"/>
                    <a:pt x="40" y="789"/>
                    <a:pt x="37" y="784"/>
                  </a:cubicBezTo>
                  <a:cubicBezTo>
                    <a:pt x="35" y="781"/>
                    <a:pt x="35" y="781"/>
                    <a:pt x="35" y="781"/>
                  </a:cubicBezTo>
                  <a:cubicBezTo>
                    <a:pt x="34" y="780"/>
                    <a:pt x="34" y="780"/>
                    <a:pt x="34" y="780"/>
                  </a:cubicBezTo>
                  <a:cubicBezTo>
                    <a:pt x="0" y="727"/>
                    <a:pt x="23" y="704"/>
                    <a:pt x="23" y="704"/>
                  </a:cubicBezTo>
                  <a:cubicBezTo>
                    <a:pt x="23" y="704"/>
                    <a:pt x="37" y="684"/>
                    <a:pt x="56" y="658"/>
                  </a:cubicBezTo>
                  <a:cubicBezTo>
                    <a:pt x="57" y="657"/>
                    <a:pt x="58" y="656"/>
                    <a:pt x="59" y="654"/>
                  </a:cubicBezTo>
                  <a:cubicBezTo>
                    <a:pt x="67" y="643"/>
                    <a:pt x="76" y="631"/>
                    <a:pt x="84" y="619"/>
                  </a:cubicBezTo>
                  <a:cubicBezTo>
                    <a:pt x="91" y="609"/>
                    <a:pt x="91" y="609"/>
                    <a:pt x="91" y="609"/>
                  </a:cubicBezTo>
                  <a:cubicBezTo>
                    <a:pt x="94" y="605"/>
                    <a:pt x="96" y="602"/>
                    <a:pt x="98" y="598"/>
                  </a:cubicBezTo>
                  <a:cubicBezTo>
                    <a:pt x="99" y="597"/>
                    <a:pt x="100" y="596"/>
                    <a:pt x="101" y="594"/>
                  </a:cubicBezTo>
                  <a:cubicBezTo>
                    <a:pt x="120" y="568"/>
                    <a:pt x="135" y="544"/>
                    <a:pt x="138" y="536"/>
                  </a:cubicBezTo>
                  <a:cubicBezTo>
                    <a:pt x="143" y="523"/>
                    <a:pt x="174" y="485"/>
                    <a:pt x="205" y="451"/>
                  </a:cubicBezTo>
                  <a:cubicBezTo>
                    <a:pt x="229" y="424"/>
                    <a:pt x="254" y="401"/>
                    <a:pt x="265" y="395"/>
                  </a:cubicBezTo>
                  <a:cubicBezTo>
                    <a:pt x="289" y="382"/>
                    <a:pt x="300" y="340"/>
                    <a:pt x="300" y="340"/>
                  </a:cubicBezTo>
                  <a:cubicBezTo>
                    <a:pt x="300" y="340"/>
                    <a:pt x="354" y="321"/>
                    <a:pt x="361" y="306"/>
                  </a:cubicBezTo>
                  <a:cubicBezTo>
                    <a:pt x="368" y="292"/>
                    <a:pt x="470" y="226"/>
                    <a:pt x="470" y="226"/>
                  </a:cubicBezTo>
                  <a:cubicBezTo>
                    <a:pt x="470" y="226"/>
                    <a:pt x="511" y="200"/>
                    <a:pt x="528" y="184"/>
                  </a:cubicBezTo>
                  <a:cubicBezTo>
                    <a:pt x="530" y="182"/>
                    <a:pt x="532" y="179"/>
                    <a:pt x="534" y="177"/>
                  </a:cubicBezTo>
                  <a:cubicBezTo>
                    <a:pt x="540" y="166"/>
                    <a:pt x="578" y="158"/>
                    <a:pt x="593" y="155"/>
                  </a:cubicBezTo>
                  <a:cubicBezTo>
                    <a:pt x="597" y="154"/>
                    <a:pt x="600" y="153"/>
                    <a:pt x="600" y="153"/>
                  </a:cubicBezTo>
                  <a:cubicBezTo>
                    <a:pt x="606" y="142"/>
                    <a:pt x="614" y="132"/>
                    <a:pt x="623" y="123"/>
                  </a:cubicBezTo>
                  <a:cubicBezTo>
                    <a:pt x="629" y="117"/>
                    <a:pt x="637" y="98"/>
                    <a:pt x="644" y="79"/>
                  </a:cubicBezTo>
                  <a:cubicBezTo>
                    <a:pt x="651" y="59"/>
                    <a:pt x="656" y="40"/>
                    <a:pt x="656" y="40"/>
                  </a:cubicBezTo>
                  <a:cubicBezTo>
                    <a:pt x="668" y="0"/>
                    <a:pt x="691" y="12"/>
                    <a:pt x="691" y="12"/>
                  </a:cubicBezTo>
                  <a:cubicBezTo>
                    <a:pt x="691" y="17"/>
                    <a:pt x="692" y="23"/>
                    <a:pt x="693" y="28"/>
                  </a:cubicBezTo>
                  <a:cubicBezTo>
                    <a:pt x="703" y="76"/>
                    <a:pt x="755" y="96"/>
                    <a:pt x="783" y="118"/>
                  </a:cubicBezTo>
                  <a:cubicBezTo>
                    <a:pt x="814" y="143"/>
                    <a:pt x="862" y="207"/>
                    <a:pt x="900" y="220"/>
                  </a:cubicBezTo>
                  <a:cubicBezTo>
                    <a:pt x="931" y="231"/>
                    <a:pt x="967" y="272"/>
                    <a:pt x="979" y="286"/>
                  </a:cubicBezTo>
                  <a:cubicBezTo>
                    <a:pt x="980" y="287"/>
                    <a:pt x="980" y="287"/>
                    <a:pt x="980" y="287"/>
                  </a:cubicBezTo>
                  <a:cubicBezTo>
                    <a:pt x="982" y="289"/>
                    <a:pt x="983" y="290"/>
                    <a:pt x="983" y="290"/>
                  </a:cubicBezTo>
                  <a:cubicBezTo>
                    <a:pt x="983" y="290"/>
                    <a:pt x="1004" y="289"/>
                    <a:pt x="1017" y="289"/>
                  </a:cubicBezTo>
                  <a:cubicBezTo>
                    <a:pt x="1022" y="289"/>
                    <a:pt x="1022" y="289"/>
                    <a:pt x="1022" y="289"/>
                  </a:cubicBezTo>
                  <a:cubicBezTo>
                    <a:pt x="1025" y="289"/>
                    <a:pt x="1027" y="288"/>
                    <a:pt x="1029" y="286"/>
                  </a:cubicBezTo>
                  <a:cubicBezTo>
                    <a:pt x="1042" y="277"/>
                    <a:pt x="1062" y="251"/>
                    <a:pt x="1070" y="245"/>
                  </a:cubicBezTo>
                  <a:cubicBezTo>
                    <a:pt x="1080" y="238"/>
                    <a:pt x="1090" y="120"/>
                    <a:pt x="1090" y="120"/>
                  </a:cubicBezTo>
                  <a:cubicBezTo>
                    <a:pt x="1091" y="120"/>
                    <a:pt x="1091" y="120"/>
                    <a:pt x="1091" y="120"/>
                  </a:cubicBezTo>
                  <a:cubicBezTo>
                    <a:pt x="1127" y="103"/>
                    <a:pt x="1166" y="273"/>
                    <a:pt x="1166" y="273"/>
                  </a:cubicBezTo>
                  <a:cubicBezTo>
                    <a:pt x="1166" y="273"/>
                    <a:pt x="1235" y="293"/>
                    <a:pt x="1240" y="308"/>
                  </a:cubicBezTo>
                  <a:cubicBezTo>
                    <a:pt x="1242" y="311"/>
                    <a:pt x="1247" y="316"/>
                    <a:pt x="1254" y="322"/>
                  </a:cubicBezTo>
                  <a:cubicBezTo>
                    <a:pt x="1290" y="349"/>
                    <a:pt x="1327" y="373"/>
                    <a:pt x="1367" y="393"/>
                  </a:cubicBezTo>
                  <a:cubicBezTo>
                    <a:pt x="1368" y="394"/>
                    <a:pt x="1369" y="394"/>
                    <a:pt x="1369" y="395"/>
                  </a:cubicBezTo>
                  <a:cubicBezTo>
                    <a:pt x="1370" y="395"/>
                    <a:pt x="1371" y="395"/>
                    <a:pt x="1372" y="396"/>
                  </a:cubicBezTo>
                  <a:cubicBezTo>
                    <a:pt x="1373" y="397"/>
                    <a:pt x="1375" y="397"/>
                    <a:pt x="1376" y="398"/>
                  </a:cubicBezTo>
                  <a:cubicBezTo>
                    <a:pt x="1378" y="399"/>
                    <a:pt x="1380" y="400"/>
                    <a:pt x="1382" y="400"/>
                  </a:cubicBezTo>
                  <a:cubicBezTo>
                    <a:pt x="1385" y="401"/>
                    <a:pt x="1385" y="401"/>
                    <a:pt x="1385" y="401"/>
                  </a:cubicBezTo>
                  <a:cubicBezTo>
                    <a:pt x="1390" y="403"/>
                    <a:pt x="1396" y="406"/>
                    <a:pt x="1401" y="409"/>
                  </a:cubicBezTo>
                  <a:cubicBezTo>
                    <a:pt x="1402" y="410"/>
                    <a:pt x="1403" y="411"/>
                    <a:pt x="1405" y="413"/>
                  </a:cubicBezTo>
                  <a:cubicBezTo>
                    <a:pt x="1410" y="417"/>
                    <a:pt x="1415" y="422"/>
                    <a:pt x="1420" y="428"/>
                  </a:cubicBezTo>
                  <a:cubicBezTo>
                    <a:pt x="1421" y="428"/>
                    <a:pt x="1421" y="429"/>
                    <a:pt x="1422" y="430"/>
                  </a:cubicBezTo>
                  <a:cubicBezTo>
                    <a:pt x="1425" y="434"/>
                    <a:pt x="1428" y="438"/>
                    <a:pt x="1430" y="441"/>
                  </a:cubicBezTo>
                  <a:cubicBezTo>
                    <a:pt x="1433" y="446"/>
                    <a:pt x="1437" y="452"/>
                    <a:pt x="1440" y="458"/>
                  </a:cubicBezTo>
                  <a:cubicBezTo>
                    <a:pt x="1440" y="458"/>
                    <a:pt x="1500" y="560"/>
                    <a:pt x="1518" y="571"/>
                  </a:cubicBezTo>
                  <a:cubicBezTo>
                    <a:pt x="1537" y="583"/>
                    <a:pt x="1549" y="701"/>
                    <a:pt x="1549" y="701"/>
                  </a:cubicBezTo>
                  <a:cubicBezTo>
                    <a:pt x="1485" y="938"/>
                    <a:pt x="1485" y="938"/>
                    <a:pt x="1485" y="938"/>
                  </a:cubicBezTo>
                  <a:cubicBezTo>
                    <a:pt x="1485" y="938"/>
                    <a:pt x="1482" y="998"/>
                    <a:pt x="1476" y="1059"/>
                  </a:cubicBezTo>
                  <a:cubicBezTo>
                    <a:pt x="1473" y="1094"/>
                    <a:pt x="1469" y="1129"/>
                    <a:pt x="1465" y="1154"/>
                  </a:cubicBezTo>
                </a:path>
              </a:pathLst>
            </a:custGeom>
            <a:solidFill>
              <a:srgbClr val="CED7E7"/>
            </a:solidFill>
          </p:spPr>
          <p:txBody>
            <a:bodyPr vert="horz" wrap="square" lIns="91440" tIns="45720" rIns="91440" bIns="45720" anchor="ctr">
              <a:normAutofit/>
            </a:bodyPr>
            <a:lstStyle/>
            <a:p>
              <a:pPr marL="0" algn="ctr"/>
              <a:endParaRPr/>
            </a:p>
          </p:txBody>
        </p:sp>
        <p:sp>
          <p:nvSpPr>
            <p:cNvPr id="56" name="Freeform 56"/>
            <p:cNvSpPr/>
            <p:nvPr/>
          </p:nvSpPr>
          <p:spPr>
            <a:xfrm>
              <a:off x="4126626" y="2734582"/>
              <a:ext cx="258588" cy="148988"/>
            </a:xfrm>
            <a:custGeom>
              <a:avLst/>
              <a:gdLst/>
              <a:ahLst/>
              <a:cxnLst/>
              <a:rect l="l" t="t" r="r" b="b"/>
              <a:pathLst>
                <a:path w="177" h="101">
                  <a:moveTo>
                    <a:pt x="177" y="75"/>
                  </a:moveTo>
                  <a:cubicBezTo>
                    <a:pt x="177" y="75"/>
                    <a:pt x="134" y="99"/>
                    <a:pt x="100" y="101"/>
                  </a:cubicBezTo>
                  <a:cubicBezTo>
                    <a:pt x="96" y="101"/>
                    <a:pt x="91" y="101"/>
                    <a:pt x="87" y="100"/>
                  </a:cubicBezTo>
                  <a:cubicBezTo>
                    <a:pt x="52" y="95"/>
                    <a:pt x="0" y="66"/>
                    <a:pt x="0" y="66"/>
                  </a:cubicBezTo>
                  <a:cubicBezTo>
                    <a:pt x="61" y="0"/>
                    <a:pt x="61" y="0"/>
                    <a:pt x="61" y="0"/>
                  </a:cubicBezTo>
                  <a:cubicBezTo>
                    <a:pt x="134" y="36"/>
                    <a:pt x="134" y="36"/>
                    <a:pt x="134" y="36"/>
                  </a:cubicBezTo>
                  <a:cubicBezTo>
                    <a:pt x="161" y="61"/>
                    <a:pt x="161" y="61"/>
                    <a:pt x="161" y="61"/>
                  </a:cubicBezTo>
                  <a:cubicBezTo>
                    <a:pt x="177" y="75"/>
                    <a:pt x="177" y="75"/>
                    <a:pt x="177" y="75"/>
                  </a:cubicBezTo>
                </a:path>
              </a:pathLst>
            </a:custGeom>
            <a:solidFill>
              <a:srgbClr val="63667E"/>
            </a:solidFill>
          </p:spPr>
          <p:txBody>
            <a:bodyPr vert="horz" wrap="square" lIns="91440" tIns="45720" rIns="91440" bIns="45720" anchor="ctr">
              <a:normAutofit/>
            </a:bodyPr>
            <a:lstStyle/>
            <a:p>
              <a:pPr marL="0" algn="ctr"/>
              <a:endParaRPr/>
            </a:p>
          </p:txBody>
        </p:sp>
        <p:sp>
          <p:nvSpPr>
            <p:cNvPr id="57" name="Freeform 57"/>
            <p:cNvSpPr/>
            <p:nvPr/>
          </p:nvSpPr>
          <p:spPr>
            <a:xfrm>
              <a:off x="3912563" y="1933132"/>
              <a:ext cx="974413" cy="366475"/>
            </a:xfrm>
            <a:custGeom>
              <a:avLst/>
              <a:gdLst/>
              <a:ahLst/>
              <a:cxnLst/>
              <a:rect l="l" t="t" r="r" b="b"/>
              <a:pathLst>
                <a:path w="666" h="251">
                  <a:moveTo>
                    <a:pt x="35" y="250"/>
                  </a:moveTo>
                  <a:cubicBezTo>
                    <a:pt x="35" y="250"/>
                    <a:pt x="35" y="250"/>
                    <a:pt x="35" y="251"/>
                  </a:cubicBezTo>
                  <a:cubicBezTo>
                    <a:pt x="35" y="250"/>
                    <a:pt x="35" y="250"/>
                    <a:pt x="35" y="250"/>
                  </a:cubicBezTo>
                  <a:cubicBezTo>
                    <a:pt x="35" y="250"/>
                    <a:pt x="35" y="250"/>
                    <a:pt x="35" y="250"/>
                  </a:cubicBezTo>
                  <a:moveTo>
                    <a:pt x="218" y="0"/>
                  </a:moveTo>
                  <a:cubicBezTo>
                    <a:pt x="208" y="0"/>
                    <a:pt x="199" y="2"/>
                    <a:pt x="190" y="5"/>
                  </a:cubicBezTo>
                  <a:cubicBezTo>
                    <a:pt x="180" y="9"/>
                    <a:pt x="172" y="15"/>
                    <a:pt x="165" y="23"/>
                  </a:cubicBezTo>
                  <a:cubicBezTo>
                    <a:pt x="150" y="38"/>
                    <a:pt x="141" y="60"/>
                    <a:pt x="136" y="81"/>
                  </a:cubicBezTo>
                  <a:cubicBezTo>
                    <a:pt x="132" y="97"/>
                    <a:pt x="129" y="113"/>
                    <a:pt x="120" y="126"/>
                  </a:cubicBezTo>
                  <a:cubicBezTo>
                    <a:pt x="118" y="129"/>
                    <a:pt x="117" y="131"/>
                    <a:pt x="115" y="133"/>
                  </a:cubicBezTo>
                  <a:cubicBezTo>
                    <a:pt x="107" y="140"/>
                    <a:pt x="97" y="146"/>
                    <a:pt x="87" y="146"/>
                  </a:cubicBezTo>
                  <a:cubicBezTo>
                    <a:pt x="84" y="146"/>
                    <a:pt x="81" y="145"/>
                    <a:pt x="77" y="144"/>
                  </a:cubicBezTo>
                  <a:cubicBezTo>
                    <a:pt x="55" y="135"/>
                    <a:pt x="52" y="97"/>
                    <a:pt x="26" y="96"/>
                  </a:cubicBezTo>
                  <a:cubicBezTo>
                    <a:pt x="25" y="95"/>
                    <a:pt x="24" y="95"/>
                    <a:pt x="23" y="95"/>
                  </a:cubicBezTo>
                  <a:cubicBezTo>
                    <a:pt x="16" y="95"/>
                    <a:pt x="10" y="98"/>
                    <a:pt x="7" y="101"/>
                  </a:cubicBezTo>
                  <a:cubicBezTo>
                    <a:pt x="4" y="105"/>
                    <a:pt x="2" y="110"/>
                    <a:pt x="2" y="115"/>
                  </a:cubicBezTo>
                  <a:cubicBezTo>
                    <a:pt x="2" y="114"/>
                    <a:pt x="1" y="113"/>
                    <a:pt x="1" y="111"/>
                  </a:cubicBezTo>
                  <a:cubicBezTo>
                    <a:pt x="0" y="116"/>
                    <a:pt x="0" y="120"/>
                    <a:pt x="1" y="125"/>
                  </a:cubicBezTo>
                  <a:cubicBezTo>
                    <a:pt x="2" y="113"/>
                    <a:pt x="8" y="104"/>
                    <a:pt x="23" y="104"/>
                  </a:cubicBezTo>
                  <a:cubicBezTo>
                    <a:pt x="24" y="104"/>
                    <a:pt x="25" y="104"/>
                    <a:pt x="26" y="104"/>
                  </a:cubicBezTo>
                  <a:cubicBezTo>
                    <a:pt x="52" y="106"/>
                    <a:pt x="55" y="143"/>
                    <a:pt x="77" y="152"/>
                  </a:cubicBezTo>
                  <a:cubicBezTo>
                    <a:pt x="81" y="154"/>
                    <a:pt x="84" y="154"/>
                    <a:pt x="87" y="154"/>
                  </a:cubicBezTo>
                  <a:cubicBezTo>
                    <a:pt x="99" y="154"/>
                    <a:pt x="112" y="146"/>
                    <a:pt x="119" y="136"/>
                  </a:cubicBezTo>
                  <a:cubicBezTo>
                    <a:pt x="128" y="123"/>
                    <a:pt x="131" y="106"/>
                    <a:pt x="135" y="91"/>
                  </a:cubicBezTo>
                  <a:cubicBezTo>
                    <a:pt x="143" y="59"/>
                    <a:pt x="159" y="26"/>
                    <a:pt x="190" y="14"/>
                  </a:cubicBezTo>
                  <a:cubicBezTo>
                    <a:pt x="199" y="10"/>
                    <a:pt x="208" y="9"/>
                    <a:pt x="218" y="9"/>
                  </a:cubicBezTo>
                  <a:cubicBezTo>
                    <a:pt x="248" y="9"/>
                    <a:pt x="280" y="24"/>
                    <a:pt x="311" y="32"/>
                  </a:cubicBezTo>
                  <a:cubicBezTo>
                    <a:pt x="336" y="37"/>
                    <a:pt x="362" y="38"/>
                    <a:pt x="387" y="38"/>
                  </a:cubicBezTo>
                  <a:cubicBezTo>
                    <a:pt x="390" y="38"/>
                    <a:pt x="392" y="38"/>
                    <a:pt x="395" y="38"/>
                  </a:cubicBezTo>
                  <a:cubicBezTo>
                    <a:pt x="403" y="37"/>
                    <a:pt x="413" y="37"/>
                    <a:pt x="420" y="33"/>
                  </a:cubicBezTo>
                  <a:cubicBezTo>
                    <a:pt x="427" y="29"/>
                    <a:pt x="432" y="21"/>
                    <a:pt x="439" y="17"/>
                  </a:cubicBezTo>
                  <a:cubicBezTo>
                    <a:pt x="445" y="12"/>
                    <a:pt x="452" y="11"/>
                    <a:pt x="458" y="11"/>
                  </a:cubicBezTo>
                  <a:cubicBezTo>
                    <a:pt x="473" y="11"/>
                    <a:pt x="488" y="18"/>
                    <a:pt x="502" y="23"/>
                  </a:cubicBezTo>
                  <a:cubicBezTo>
                    <a:pt x="525" y="33"/>
                    <a:pt x="549" y="40"/>
                    <a:pt x="574" y="44"/>
                  </a:cubicBezTo>
                  <a:cubicBezTo>
                    <a:pt x="589" y="47"/>
                    <a:pt x="606" y="50"/>
                    <a:pt x="622" y="50"/>
                  </a:cubicBezTo>
                  <a:cubicBezTo>
                    <a:pt x="637" y="50"/>
                    <a:pt x="651" y="47"/>
                    <a:pt x="661" y="37"/>
                  </a:cubicBezTo>
                  <a:cubicBezTo>
                    <a:pt x="663" y="35"/>
                    <a:pt x="665" y="33"/>
                    <a:pt x="666" y="31"/>
                  </a:cubicBezTo>
                  <a:cubicBezTo>
                    <a:pt x="666" y="31"/>
                    <a:pt x="666" y="31"/>
                    <a:pt x="666" y="31"/>
                  </a:cubicBezTo>
                  <a:cubicBezTo>
                    <a:pt x="666" y="29"/>
                    <a:pt x="665" y="27"/>
                    <a:pt x="665" y="25"/>
                  </a:cubicBezTo>
                  <a:cubicBezTo>
                    <a:pt x="664" y="26"/>
                    <a:pt x="663" y="27"/>
                    <a:pt x="662" y="27"/>
                  </a:cubicBezTo>
                  <a:cubicBezTo>
                    <a:pt x="662" y="28"/>
                    <a:pt x="662" y="28"/>
                    <a:pt x="661" y="28"/>
                  </a:cubicBezTo>
                  <a:cubicBezTo>
                    <a:pt x="661" y="28"/>
                    <a:pt x="661" y="28"/>
                    <a:pt x="661" y="28"/>
                  </a:cubicBezTo>
                  <a:cubicBezTo>
                    <a:pt x="651" y="38"/>
                    <a:pt x="637" y="41"/>
                    <a:pt x="622" y="41"/>
                  </a:cubicBezTo>
                  <a:cubicBezTo>
                    <a:pt x="606" y="41"/>
                    <a:pt x="589" y="38"/>
                    <a:pt x="574" y="36"/>
                  </a:cubicBezTo>
                  <a:cubicBezTo>
                    <a:pt x="549" y="32"/>
                    <a:pt x="525" y="25"/>
                    <a:pt x="502" y="15"/>
                  </a:cubicBezTo>
                  <a:cubicBezTo>
                    <a:pt x="488" y="9"/>
                    <a:pt x="473" y="2"/>
                    <a:pt x="458" y="2"/>
                  </a:cubicBezTo>
                  <a:cubicBezTo>
                    <a:pt x="452" y="2"/>
                    <a:pt x="445" y="4"/>
                    <a:pt x="439" y="8"/>
                  </a:cubicBezTo>
                  <a:cubicBezTo>
                    <a:pt x="432" y="13"/>
                    <a:pt x="427" y="20"/>
                    <a:pt x="420" y="24"/>
                  </a:cubicBezTo>
                  <a:cubicBezTo>
                    <a:pt x="413" y="29"/>
                    <a:pt x="403" y="29"/>
                    <a:pt x="395" y="29"/>
                  </a:cubicBezTo>
                  <a:cubicBezTo>
                    <a:pt x="390" y="29"/>
                    <a:pt x="385" y="29"/>
                    <a:pt x="380" y="29"/>
                  </a:cubicBezTo>
                  <a:cubicBezTo>
                    <a:pt x="357" y="29"/>
                    <a:pt x="334" y="28"/>
                    <a:pt x="311" y="23"/>
                  </a:cubicBezTo>
                  <a:cubicBezTo>
                    <a:pt x="280" y="16"/>
                    <a:pt x="248" y="0"/>
                    <a:pt x="218" y="0"/>
                  </a:cubicBezTo>
                </a:path>
              </a:pathLst>
            </a:custGeom>
            <a:solidFill>
              <a:srgbClr val="E59191"/>
            </a:solidFill>
          </p:spPr>
          <p:txBody>
            <a:bodyPr vert="horz" wrap="square" lIns="91440" tIns="45720" rIns="91440" bIns="45720" anchor="ctr">
              <a:normAutofit/>
            </a:bodyPr>
            <a:lstStyle/>
            <a:p>
              <a:pPr marL="0" algn="ctr"/>
              <a:endParaRPr/>
            </a:p>
          </p:txBody>
        </p:sp>
        <p:sp>
          <p:nvSpPr>
            <p:cNvPr id="58" name="Freeform 58"/>
            <p:cNvSpPr/>
            <p:nvPr/>
          </p:nvSpPr>
          <p:spPr>
            <a:xfrm>
              <a:off x="3854338" y="1469044"/>
              <a:ext cx="1048050" cy="844263"/>
            </a:xfrm>
            <a:custGeom>
              <a:avLst/>
              <a:gdLst/>
              <a:ahLst/>
              <a:cxnLst/>
              <a:rect l="l" t="t" r="r" b="b"/>
              <a:pathLst>
                <a:path w="716" h="578">
                  <a:moveTo>
                    <a:pt x="713" y="325"/>
                  </a:moveTo>
                  <a:cubicBezTo>
                    <a:pt x="711" y="333"/>
                    <a:pt x="707" y="340"/>
                    <a:pt x="701" y="345"/>
                  </a:cubicBezTo>
                  <a:cubicBezTo>
                    <a:pt x="680" y="365"/>
                    <a:pt x="643" y="357"/>
                    <a:pt x="614" y="353"/>
                  </a:cubicBezTo>
                  <a:cubicBezTo>
                    <a:pt x="589" y="349"/>
                    <a:pt x="565" y="342"/>
                    <a:pt x="542" y="332"/>
                  </a:cubicBezTo>
                  <a:cubicBezTo>
                    <a:pt x="521" y="323"/>
                    <a:pt x="497" y="313"/>
                    <a:pt x="479" y="325"/>
                  </a:cubicBezTo>
                  <a:cubicBezTo>
                    <a:pt x="472" y="330"/>
                    <a:pt x="467" y="337"/>
                    <a:pt x="460" y="341"/>
                  </a:cubicBezTo>
                  <a:cubicBezTo>
                    <a:pt x="453" y="346"/>
                    <a:pt x="443" y="346"/>
                    <a:pt x="435" y="346"/>
                  </a:cubicBezTo>
                  <a:cubicBezTo>
                    <a:pt x="407" y="346"/>
                    <a:pt x="379" y="346"/>
                    <a:pt x="351" y="340"/>
                  </a:cubicBezTo>
                  <a:cubicBezTo>
                    <a:pt x="311" y="330"/>
                    <a:pt x="268" y="306"/>
                    <a:pt x="230" y="322"/>
                  </a:cubicBezTo>
                  <a:cubicBezTo>
                    <a:pt x="199" y="335"/>
                    <a:pt x="183" y="368"/>
                    <a:pt x="175" y="399"/>
                  </a:cubicBezTo>
                  <a:cubicBezTo>
                    <a:pt x="171" y="415"/>
                    <a:pt x="168" y="431"/>
                    <a:pt x="159" y="444"/>
                  </a:cubicBezTo>
                  <a:cubicBezTo>
                    <a:pt x="150" y="458"/>
                    <a:pt x="132" y="467"/>
                    <a:pt x="117" y="461"/>
                  </a:cubicBezTo>
                  <a:cubicBezTo>
                    <a:pt x="95" y="452"/>
                    <a:pt x="92" y="414"/>
                    <a:pt x="66" y="413"/>
                  </a:cubicBezTo>
                  <a:cubicBezTo>
                    <a:pt x="37" y="411"/>
                    <a:pt x="37" y="441"/>
                    <a:pt x="45" y="462"/>
                  </a:cubicBezTo>
                  <a:cubicBezTo>
                    <a:pt x="60" y="500"/>
                    <a:pt x="81" y="538"/>
                    <a:pt x="74" y="578"/>
                  </a:cubicBezTo>
                  <a:cubicBezTo>
                    <a:pt x="67" y="578"/>
                    <a:pt x="56" y="578"/>
                    <a:pt x="50" y="578"/>
                  </a:cubicBezTo>
                  <a:cubicBezTo>
                    <a:pt x="55" y="569"/>
                    <a:pt x="45" y="559"/>
                    <a:pt x="36" y="556"/>
                  </a:cubicBezTo>
                  <a:cubicBezTo>
                    <a:pt x="26" y="553"/>
                    <a:pt x="15" y="553"/>
                    <a:pt x="8" y="546"/>
                  </a:cubicBezTo>
                  <a:cubicBezTo>
                    <a:pt x="0" y="539"/>
                    <a:pt x="0" y="528"/>
                    <a:pt x="1" y="519"/>
                  </a:cubicBezTo>
                  <a:cubicBezTo>
                    <a:pt x="3" y="498"/>
                    <a:pt x="8" y="478"/>
                    <a:pt x="16" y="459"/>
                  </a:cubicBezTo>
                  <a:cubicBezTo>
                    <a:pt x="21" y="447"/>
                    <a:pt x="28" y="434"/>
                    <a:pt x="24" y="421"/>
                  </a:cubicBezTo>
                  <a:cubicBezTo>
                    <a:pt x="22" y="416"/>
                    <a:pt x="19" y="410"/>
                    <a:pt x="15" y="405"/>
                  </a:cubicBezTo>
                  <a:cubicBezTo>
                    <a:pt x="7" y="389"/>
                    <a:pt x="9" y="369"/>
                    <a:pt x="16" y="352"/>
                  </a:cubicBezTo>
                  <a:cubicBezTo>
                    <a:pt x="19" y="345"/>
                    <a:pt x="21" y="339"/>
                    <a:pt x="24" y="332"/>
                  </a:cubicBezTo>
                  <a:cubicBezTo>
                    <a:pt x="27" y="323"/>
                    <a:pt x="32" y="315"/>
                    <a:pt x="38" y="308"/>
                  </a:cubicBezTo>
                  <a:cubicBezTo>
                    <a:pt x="47" y="296"/>
                    <a:pt x="56" y="279"/>
                    <a:pt x="46" y="268"/>
                  </a:cubicBezTo>
                  <a:cubicBezTo>
                    <a:pt x="43" y="266"/>
                    <a:pt x="48" y="264"/>
                    <a:pt x="47" y="260"/>
                  </a:cubicBezTo>
                  <a:cubicBezTo>
                    <a:pt x="46" y="260"/>
                    <a:pt x="46" y="259"/>
                    <a:pt x="46" y="258"/>
                  </a:cubicBezTo>
                  <a:cubicBezTo>
                    <a:pt x="45" y="254"/>
                    <a:pt x="47" y="250"/>
                    <a:pt x="49" y="246"/>
                  </a:cubicBezTo>
                  <a:cubicBezTo>
                    <a:pt x="49" y="246"/>
                    <a:pt x="50" y="245"/>
                    <a:pt x="50" y="244"/>
                  </a:cubicBezTo>
                  <a:cubicBezTo>
                    <a:pt x="51" y="243"/>
                    <a:pt x="51" y="242"/>
                    <a:pt x="52" y="241"/>
                  </a:cubicBezTo>
                  <a:cubicBezTo>
                    <a:pt x="61" y="226"/>
                    <a:pt x="73" y="214"/>
                    <a:pt x="87" y="203"/>
                  </a:cubicBezTo>
                  <a:cubicBezTo>
                    <a:pt x="95" y="197"/>
                    <a:pt x="105" y="191"/>
                    <a:pt x="109" y="181"/>
                  </a:cubicBezTo>
                  <a:cubicBezTo>
                    <a:pt x="113" y="169"/>
                    <a:pt x="106" y="156"/>
                    <a:pt x="105" y="144"/>
                  </a:cubicBezTo>
                  <a:cubicBezTo>
                    <a:pt x="104" y="115"/>
                    <a:pt x="135" y="95"/>
                    <a:pt x="163" y="92"/>
                  </a:cubicBezTo>
                  <a:cubicBezTo>
                    <a:pt x="175" y="90"/>
                    <a:pt x="187" y="90"/>
                    <a:pt x="199" y="90"/>
                  </a:cubicBezTo>
                  <a:cubicBezTo>
                    <a:pt x="216" y="91"/>
                    <a:pt x="232" y="91"/>
                    <a:pt x="248" y="87"/>
                  </a:cubicBezTo>
                  <a:cubicBezTo>
                    <a:pt x="287" y="76"/>
                    <a:pt x="315" y="42"/>
                    <a:pt x="351" y="22"/>
                  </a:cubicBezTo>
                  <a:cubicBezTo>
                    <a:pt x="390" y="1"/>
                    <a:pt x="437" y="0"/>
                    <a:pt x="478" y="18"/>
                  </a:cubicBezTo>
                  <a:cubicBezTo>
                    <a:pt x="519" y="37"/>
                    <a:pt x="551" y="75"/>
                    <a:pt x="594" y="89"/>
                  </a:cubicBezTo>
                  <a:cubicBezTo>
                    <a:pt x="609" y="95"/>
                    <a:pt x="626" y="97"/>
                    <a:pt x="640" y="105"/>
                  </a:cubicBezTo>
                  <a:cubicBezTo>
                    <a:pt x="656" y="115"/>
                    <a:pt x="665" y="132"/>
                    <a:pt x="674" y="149"/>
                  </a:cubicBezTo>
                  <a:cubicBezTo>
                    <a:pt x="686" y="175"/>
                    <a:pt x="689" y="201"/>
                    <a:pt x="698" y="228"/>
                  </a:cubicBezTo>
                  <a:cubicBezTo>
                    <a:pt x="705" y="249"/>
                    <a:pt x="714" y="278"/>
                    <a:pt x="715" y="303"/>
                  </a:cubicBezTo>
                  <a:cubicBezTo>
                    <a:pt x="716" y="310"/>
                    <a:pt x="715" y="317"/>
                    <a:pt x="713" y="325"/>
                  </a:cubicBezTo>
                </a:path>
              </a:pathLst>
            </a:custGeom>
            <a:solidFill>
              <a:srgbClr val="896363"/>
            </a:solidFill>
          </p:spPr>
          <p:txBody>
            <a:bodyPr vert="horz" wrap="square" lIns="91440" tIns="45720" rIns="91440" bIns="45720" anchor="ctr">
              <a:normAutofit/>
            </a:bodyPr>
            <a:lstStyle/>
            <a:p>
              <a:pPr marL="0" algn="ctr"/>
              <a:endParaRPr/>
            </a:p>
          </p:txBody>
        </p:sp>
        <p:sp>
          <p:nvSpPr>
            <p:cNvPr id="59" name="Freeform 59"/>
            <p:cNvSpPr/>
            <p:nvPr/>
          </p:nvSpPr>
          <p:spPr>
            <a:xfrm>
              <a:off x="3917701" y="1849219"/>
              <a:ext cx="11988" cy="22263"/>
            </a:xfrm>
            <a:custGeom>
              <a:avLst/>
              <a:gdLst/>
              <a:ahLst/>
              <a:cxnLst/>
              <a:rect l="l" t="t" r="r" b="b"/>
              <a:pathLst>
                <a:path w="8" h="15">
                  <a:moveTo>
                    <a:pt x="4" y="0"/>
                  </a:moveTo>
                  <a:cubicBezTo>
                    <a:pt x="5" y="3"/>
                    <a:pt x="0" y="5"/>
                    <a:pt x="3" y="7"/>
                  </a:cubicBezTo>
                  <a:cubicBezTo>
                    <a:pt x="5" y="9"/>
                    <a:pt x="6" y="12"/>
                    <a:pt x="7" y="15"/>
                  </a:cubicBezTo>
                  <a:cubicBezTo>
                    <a:pt x="8" y="9"/>
                    <a:pt x="7" y="4"/>
                    <a:pt x="4" y="0"/>
                  </a:cubicBezTo>
                </a:path>
              </a:pathLst>
            </a:custGeom>
            <a:solidFill>
              <a:srgbClr val="7B5959"/>
            </a:solidFill>
          </p:spPr>
          <p:txBody>
            <a:bodyPr vert="horz" wrap="square" lIns="91440" tIns="45720" rIns="91440" bIns="45720" anchor="ctr">
              <a:normAutofit/>
            </a:bodyPr>
            <a:lstStyle/>
            <a:p>
              <a:pPr marL="0" algn="ctr"/>
              <a:endParaRPr/>
            </a:p>
          </p:txBody>
        </p:sp>
        <p:sp>
          <p:nvSpPr>
            <p:cNvPr id="60" name="Freeform 60"/>
            <p:cNvSpPr/>
            <p:nvPr/>
          </p:nvSpPr>
          <p:spPr>
            <a:xfrm>
              <a:off x="4886976" y="1919432"/>
              <a:ext cx="17125" cy="47950"/>
            </a:xfrm>
            <a:custGeom>
              <a:avLst/>
              <a:gdLst/>
              <a:ahLst/>
              <a:cxnLst/>
              <a:rect l="l" t="t" r="r" b="b"/>
              <a:pathLst>
                <a:path w="12" h="33">
                  <a:moveTo>
                    <a:pt x="12" y="0"/>
                  </a:moveTo>
                  <a:cubicBezTo>
                    <a:pt x="11" y="0"/>
                    <a:pt x="11" y="0"/>
                    <a:pt x="11" y="1"/>
                  </a:cubicBezTo>
                  <a:cubicBezTo>
                    <a:pt x="11" y="1"/>
                    <a:pt x="11" y="2"/>
                    <a:pt x="10" y="2"/>
                  </a:cubicBezTo>
                  <a:cubicBezTo>
                    <a:pt x="10" y="7"/>
                    <a:pt x="9" y="12"/>
                    <a:pt x="8" y="17"/>
                  </a:cubicBezTo>
                  <a:cubicBezTo>
                    <a:pt x="8" y="17"/>
                    <a:pt x="8" y="17"/>
                    <a:pt x="8" y="17"/>
                  </a:cubicBezTo>
                  <a:cubicBezTo>
                    <a:pt x="7" y="23"/>
                    <a:pt x="4" y="28"/>
                    <a:pt x="0" y="33"/>
                  </a:cubicBezTo>
                  <a:cubicBezTo>
                    <a:pt x="0" y="33"/>
                    <a:pt x="0" y="33"/>
                    <a:pt x="0" y="33"/>
                  </a:cubicBezTo>
                  <a:cubicBezTo>
                    <a:pt x="8" y="24"/>
                    <a:pt x="11" y="13"/>
                    <a:pt x="12" y="0"/>
                  </a:cubicBezTo>
                </a:path>
              </a:pathLst>
            </a:custGeom>
            <a:solidFill>
              <a:srgbClr val="3B77DB"/>
            </a:solidFill>
          </p:spPr>
          <p:txBody>
            <a:bodyPr vert="horz" wrap="square" lIns="91440" tIns="45720" rIns="91440" bIns="45720" anchor="ctr">
              <a:normAutofit/>
            </a:bodyPr>
            <a:lstStyle/>
            <a:p>
              <a:pPr marL="0" algn="ctr"/>
              <a:endParaRPr/>
            </a:p>
          </p:txBody>
        </p:sp>
        <p:sp>
          <p:nvSpPr>
            <p:cNvPr id="61" name="AutoShape 61"/>
            <p:cNvSpPr/>
            <p:nvPr/>
          </p:nvSpPr>
          <p:spPr>
            <a:xfrm>
              <a:off x="4886976" y="1967382"/>
              <a:ext cx="1713" cy="1713"/>
            </a:xfrm>
            <a:prstGeom prst="ellipse">
              <a:avLst/>
            </a:prstGeom>
            <a:solidFill>
              <a:srgbClr val="E59191"/>
            </a:solidFill>
          </p:spPr>
          <p:txBody>
            <a:bodyPr vert="horz" wrap="square" lIns="91440" tIns="45720" rIns="91440" bIns="45720" anchor="ctr">
              <a:normAutofit/>
            </a:bodyPr>
            <a:lstStyle/>
            <a:p>
              <a:pPr marL="0" algn="ctr"/>
              <a:endParaRPr/>
            </a:p>
          </p:txBody>
        </p:sp>
        <p:sp>
          <p:nvSpPr>
            <p:cNvPr id="62" name="Freeform 62"/>
            <p:cNvSpPr/>
            <p:nvPr/>
          </p:nvSpPr>
          <p:spPr>
            <a:xfrm>
              <a:off x="3914276" y="1965669"/>
              <a:ext cx="972700" cy="160975"/>
            </a:xfrm>
            <a:custGeom>
              <a:avLst/>
              <a:gdLst/>
              <a:ahLst/>
              <a:cxnLst/>
              <a:rect l="l" t="t" r="r" b="b"/>
              <a:pathLst>
                <a:path w="664" h="110">
                  <a:moveTo>
                    <a:pt x="6" y="78"/>
                  </a:moveTo>
                  <a:cubicBezTo>
                    <a:pt x="3" y="81"/>
                    <a:pt x="1" y="84"/>
                    <a:pt x="0" y="88"/>
                  </a:cubicBezTo>
                  <a:cubicBezTo>
                    <a:pt x="0" y="90"/>
                    <a:pt x="1" y="91"/>
                    <a:pt x="1" y="92"/>
                  </a:cubicBezTo>
                  <a:cubicBezTo>
                    <a:pt x="1" y="87"/>
                    <a:pt x="3" y="82"/>
                    <a:pt x="6" y="78"/>
                  </a:cubicBezTo>
                  <a:moveTo>
                    <a:pt x="664" y="1"/>
                  </a:moveTo>
                  <a:cubicBezTo>
                    <a:pt x="663" y="3"/>
                    <a:pt x="662" y="4"/>
                    <a:pt x="660" y="5"/>
                  </a:cubicBezTo>
                  <a:cubicBezTo>
                    <a:pt x="661" y="5"/>
                    <a:pt x="661" y="5"/>
                    <a:pt x="661" y="4"/>
                  </a:cubicBezTo>
                  <a:cubicBezTo>
                    <a:pt x="662" y="4"/>
                    <a:pt x="663" y="3"/>
                    <a:pt x="664" y="2"/>
                  </a:cubicBezTo>
                  <a:cubicBezTo>
                    <a:pt x="664" y="2"/>
                    <a:pt x="664" y="1"/>
                    <a:pt x="664" y="1"/>
                  </a:cubicBezTo>
                  <a:moveTo>
                    <a:pt x="164" y="0"/>
                  </a:moveTo>
                  <a:cubicBezTo>
                    <a:pt x="149" y="15"/>
                    <a:pt x="139" y="38"/>
                    <a:pt x="134" y="59"/>
                  </a:cubicBezTo>
                  <a:cubicBezTo>
                    <a:pt x="130" y="75"/>
                    <a:pt x="127" y="91"/>
                    <a:pt x="118" y="104"/>
                  </a:cubicBezTo>
                  <a:cubicBezTo>
                    <a:pt x="116" y="106"/>
                    <a:pt x="115" y="108"/>
                    <a:pt x="114" y="110"/>
                  </a:cubicBezTo>
                  <a:cubicBezTo>
                    <a:pt x="116" y="108"/>
                    <a:pt x="117" y="106"/>
                    <a:pt x="119" y="103"/>
                  </a:cubicBezTo>
                  <a:cubicBezTo>
                    <a:pt x="128" y="90"/>
                    <a:pt x="131" y="74"/>
                    <a:pt x="135" y="58"/>
                  </a:cubicBezTo>
                  <a:cubicBezTo>
                    <a:pt x="140" y="37"/>
                    <a:pt x="149" y="15"/>
                    <a:pt x="164" y="0"/>
                  </a:cubicBezTo>
                </a:path>
              </a:pathLst>
            </a:custGeom>
            <a:solidFill>
              <a:srgbClr val="CE8282"/>
            </a:solidFill>
          </p:spPr>
          <p:txBody>
            <a:bodyPr vert="horz" wrap="square" lIns="91440" tIns="45720" rIns="91440" bIns="45720" anchor="ctr">
              <a:normAutofit/>
            </a:bodyPr>
            <a:lstStyle/>
            <a:p>
              <a:pPr marL="0" algn="ctr"/>
              <a:endParaRPr/>
            </a:p>
          </p:txBody>
        </p:sp>
        <p:sp>
          <p:nvSpPr>
            <p:cNvPr id="63" name="Freeform 63"/>
            <p:cNvSpPr/>
            <p:nvPr/>
          </p:nvSpPr>
          <p:spPr>
            <a:xfrm>
              <a:off x="3914276" y="1917719"/>
              <a:ext cx="982975" cy="226050"/>
            </a:xfrm>
            <a:custGeom>
              <a:avLst/>
              <a:gdLst/>
              <a:ahLst/>
              <a:cxnLst/>
              <a:rect l="l" t="t" r="r" b="b"/>
              <a:pathLst>
                <a:path w="672" h="155">
                  <a:moveTo>
                    <a:pt x="218" y="0"/>
                  </a:moveTo>
                  <a:cubicBezTo>
                    <a:pt x="208" y="0"/>
                    <a:pt x="199" y="2"/>
                    <a:pt x="190" y="5"/>
                  </a:cubicBezTo>
                  <a:cubicBezTo>
                    <a:pt x="159" y="18"/>
                    <a:pt x="143" y="51"/>
                    <a:pt x="135" y="82"/>
                  </a:cubicBezTo>
                  <a:cubicBezTo>
                    <a:pt x="131" y="98"/>
                    <a:pt x="128" y="114"/>
                    <a:pt x="119" y="128"/>
                  </a:cubicBezTo>
                  <a:cubicBezTo>
                    <a:pt x="112" y="138"/>
                    <a:pt x="99" y="146"/>
                    <a:pt x="87" y="146"/>
                  </a:cubicBezTo>
                  <a:cubicBezTo>
                    <a:pt x="84" y="146"/>
                    <a:pt x="81" y="145"/>
                    <a:pt x="77" y="144"/>
                  </a:cubicBezTo>
                  <a:cubicBezTo>
                    <a:pt x="55" y="135"/>
                    <a:pt x="52" y="98"/>
                    <a:pt x="26" y="96"/>
                  </a:cubicBezTo>
                  <a:cubicBezTo>
                    <a:pt x="25" y="96"/>
                    <a:pt x="24" y="96"/>
                    <a:pt x="23" y="96"/>
                  </a:cubicBezTo>
                  <a:cubicBezTo>
                    <a:pt x="6" y="96"/>
                    <a:pt x="0" y="107"/>
                    <a:pt x="0" y="121"/>
                  </a:cubicBezTo>
                  <a:cubicBezTo>
                    <a:pt x="1" y="117"/>
                    <a:pt x="3" y="114"/>
                    <a:pt x="6" y="111"/>
                  </a:cubicBezTo>
                  <a:cubicBezTo>
                    <a:pt x="9" y="107"/>
                    <a:pt x="15" y="104"/>
                    <a:pt x="23" y="104"/>
                  </a:cubicBezTo>
                  <a:cubicBezTo>
                    <a:pt x="24" y="104"/>
                    <a:pt x="25" y="104"/>
                    <a:pt x="26" y="104"/>
                  </a:cubicBezTo>
                  <a:cubicBezTo>
                    <a:pt x="52" y="106"/>
                    <a:pt x="55" y="144"/>
                    <a:pt x="77" y="153"/>
                  </a:cubicBezTo>
                  <a:cubicBezTo>
                    <a:pt x="81" y="154"/>
                    <a:pt x="84" y="155"/>
                    <a:pt x="87" y="155"/>
                  </a:cubicBezTo>
                  <a:cubicBezTo>
                    <a:pt x="97" y="155"/>
                    <a:pt x="106" y="150"/>
                    <a:pt x="114" y="143"/>
                  </a:cubicBezTo>
                  <a:cubicBezTo>
                    <a:pt x="115" y="141"/>
                    <a:pt x="116" y="139"/>
                    <a:pt x="118" y="137"/>
                  </a:cubicBezTo>
                  <a:cubicBezTo>
                    <a:pt x="127" y="124"/>
                    <a:pt x="130" y="108"/>
                    <a:pt x="134" y="92"/>
                  </a:cubicBezTo>
                  <a:cubicBezTo>
                    <a:pt x="139" y="71"/>
                    <a:pt x="149" y="48"/>
                    <a:pt x="164" y="33"/>
                  </a:cubicBezTo>
                  <a:cubicBezTo>
                    <a:pt x="171" y="25"/>
                    <a:pt x="180" y="18"/>
                    <a:pt x="190" y="14"/>
                  </a:cubicBezTo>
                  <a:cubicBezTo>
                    <a:pt x="199" y="10"/>
                    <a:pt x="208" y="9"/>
                    <a:pt x="218" y="9"/>
                  </a:cubicBezTo>
                  <a:cubicBezTo>
                    <a:pt x="248" y="9"/>
                    <a:pt x="280" y="24"/>
                    <a:pt x="311" y="32"/>
                  </a:cubicBezTo>
                  <a:cubicBezTo>
                    <a:pt x="334" y="37"/>
                    <a:pt x="357" y="38"/>
                    <a:pt x="380" y="38"/>
                  </a:cubicBezTo>
                  <a:cubicBezTo>
                    <a:pt x="385" y="38"/>
                    <a:pt x="390" y="38"/>
                    <a:pt x="395" y="38"/>
                  </a:cubicBezTo>
                  <a:cubicBezTo>
                    <a:pt x="403" y="38"/>
                    <a:pt x="412" y="37"/>
                    <a:pt x="420" y="33"/>
                  </a:cubicBezTo>
                  <a:cubicBezTo>
                    <a:pt x="427" y="29"/>
                    <a:pt x="432" y="22"/>
                    <a:pt x="439" y="17"/>
                  </a:cubicBezTo>
                  <a:cubicBezTo>
                    <a:pt x="445" y="13"/>
                    <a:pt x="452" y="11"/>
                    <a:pt x="459" y="11"/>
                  </a:cubicBezTo>
                  <a:cubicBezTo>
                    <a:pt x="473" y="11"/>
                    <a:pt x="488" y="18"/>
                    <a:pt x="502" y="24"/>
                  </a:cubicBezTo>
                  <a:cubicBezTo>
                    <a:pt x="525" y="33"/>
                    <a:pt x="549" y="40"/>
                    <a:pt x="574" y="45"/>
                  </a:cubicBezTo>
                  <a:cubicBezTo>
                    <a:pt x="589" y="47"/>
                    <a:pt x="606" y="50"/>
                    <a:pt x="622" y="50"/>
                  </a:cubicBezTo>
                  <a:cubicBezTo>
                    <a:pt x="636" y="50"/>
                    <a:pt x="650" y="47"/>
                    <a:pt x="660" y="38"/>
                  </a:cubicBezTo>
                  <a:cubicBezTo>
                    <a:pt x="662" y="37"/>
                    <a:pt x="663" y="36"/>
                    <a:pt x="664" y="34"/>
                  </a:cubicBezTo>
                  <a:cubicBezTo>
                    <a:pt x="664" y="34"/>
                    <a:pt x="664" y="34"/>
                    <a:pt x="664" y="34"/>
                  </a:cubicBezTo>
                  <a:cubicBezTo>
                    <a:pt x="668" y="29"/>
                    <a:pt x="671" y="24"/>
                    <a:pt x="672" y="18"/>
                  </a:cubicBezTo>
                  <a:cubicBezTo>
                    <a:pt x="672" y="18"/>
                    <a:pt x="672" y="18"/>
                    <a:pt x="672" y="18"/>
                  </a:cubicBezTo>
                  <a:cubicBezTo>
                    <a:pt x="672" y="18"/>
                    <a:pt x="672" y="18"/>
                    <a:pt x="672" y="18"/>
                  </a:cubicBezTo>
                  <a:cubicBezTo>
                    <a:pt x="671" y="18"/>
                    <a:pt x="670" y="18"/>
                    <a:pt x="669" y="18"/>
                  </a:cubicBezTo>
                  <a:cubicBezTo>
                    <a:pt x="667" y="22"/>
                    <a:pt x="665" y="25"/>
                    <a:pt x="661" y="29"/>
                  </a:cubicBezTo>
                  <a:cubicBezTo>
                    <a:pt x="651" y="38"/>
                    <a:pt x="637" y="42"/>
                    <a:pt x="622" y="42"/>
                  </a:cubicBezTo>
                  <a:cubicBezTo>
                    <a:pt x="606" y="42"/>
                    <a:pt x="589" y="38"/>
                    <a:pt x="574" y="36"/>
                  </a:cubicBezTo>
                  <a:cubicBezTo>
                    <a:pt x="549" y="32"/>
                    <a:pt x="525" y="25"/>
                    <a:pt x="502" y="15"/>
                  </a:cubicBezTo>
                  <a:cubicBezTo>
                    <a:pt x="488" y="9"/>
                    <a:pt x="473" y="2"/>
                    <a:pt x="459" y="2"/>
                  </a:cubicBezTo>
                  <a:cubicBezTo>
                    <a:pt x="452" y="2"/>
                    <a:pt x="445" y="4"/>
                    <a:pt x="439" y="8"/>
                  </a:cubicBezTo>
                  <a:cubicBezTo>
                    <a:pt x="432" y="13"/>
                    <a:pt x="427" y="20"/>
                    <a:pt x="420" y="24"/>
                  </a:cubicBezTo>
                  <a:cubicBezTo>
                    <a:pt x="413" y="29"/>
                    <a:pt x="403" y="29"/>
                    <a:pt x="395" y="29"/>
                  </a:cubicBezTo>
                  <a:cubicBezTo>
                    <a:pt x="392" y="29"/>
                    <a:pt x="389" y="29"/>
                    <a:pt x="386" y="29"/>
                  </a:cubicBezTo>
                  <a:cubicBezTo>
                    <a:pt x="361" y="29"/>
                    <a:pt x="336" y="29"/>
                    <a:pt x="311" y="23"/>
                  </a:cubicBezTo>
                  <a:cubicBezTo>
                    <a:pt x="280" y="16"/>
                    <a:pt x="248" y="0"/>
                    <a:pt x="218" y="0"/>
                  </a:cubicBezTo>
                </a:path>
              </a:pathLst>
            </a:custGeom>
            <a:solidFill>
              <a:srgbClr val="7B5959"/>
            </a:solidFill>
          </p:spPr>
          <p:txBody>
            <a:bodyPr vert="horz" wrap="square" lIns="91440" tIns="45720" rIns="91440" bIns="45720" anchor="ctr">
              <a:normAutofit/>
            </a:bodyPr>
            <a:lstStyle/>
            <a:p>
              <a:pPr marL="0" algn="ctr"/>
              <a:endParaRPr/>
            </a:p>
          </p:txBody>
        </p:sp>
        <p:sp>
          <p:nvSpPr>
            <p:cNvPr id="64" name="Freeform 64"/>
            <p:cNvSpPr/>
            <p:nvPr/>
          </p:nvSpPr>
          <p:spPr>
            <a:xfrm>
              <a:off x="3869751" y="2018757"/>
              <a:ext cx="23975" cy="70213"/>
            </a:xfrm>
            <a:custGeom>
              <a:avLst/>
              <a:gdLst/>
              <a:ahLst/>
              <a:cxnLst/>
              <a:rect l="l" t="t" r="r" b="b"/>
              <a:pathLst>
                <a:path w="16" h="48">
                  <a:moveTo>
                    <a:pt x="0" y="0"/>
                  </a:moveTo>
                  <a:cubicBezTo>
                    <a:pt x="0" y="10"/>
                    <a:pt x="1" y="19"/>
                    <a:pt x="6" y="28"/>
                  </a:cubicBezTo>
                  <a:cubicBezTo>
                    <a:pt x="9" y="33"/>
                    <a:pt x="12" y="38"/>
                    <a:pt x="14" y="44"/>
                  </a:cubicBezTo>
                  <a:cubicBezTo>
                    <a:pt x="15" y="45"/>
                    <a:pt x="15" y="46"/>
                    <a:pt x="15" y="48"/>
                  </a:cubicBezTo>
                  <a:cubicBezTo>
                    <a:pt x="16" y="44"/>
                    <a:pt x="15" y="39"/>
                    <a:pt x="14" y="35"/>
                  </a:cubicBezTo>
                  <a:cubicBezTo>
                    <a:pt x="12" y="30"/>
                    <a:pt x="9" y="24"/>
                    <a:pt x="6" y="19"/>
                  </a:cubicBezTo>
                  <a:cubicBezTo>
                    <a:pt x="3" y="13"/>
                    <a:pt x="1" y="7"/>
                    <a:pt x="0" y="0"/>
                  </a:cubicBezTo>
                </a:path>
              </a:pathLst>
            </a:custGeom>
            <a:solidFill>
              <a:srgbClr val="7B5959"/>
            </a:solidFill>
          </p:spPr>
          <p:txBody>
            <a:bodyPr vert="horz" wrap="square" lIns="91440" tIns="45720" rIns="91440" bIns="45720" anchor="ctr">
              <a:normAutofit/>
            </a:bodyPr>
            <a:lstStyle/>
            <a:p>
              <a:pPr marL="0" algn="ctr"/>
              <a:endParaRPr/>
            </a:p>
          </p:txBody>
        </p:sp>
        <p:sp>
          <p:nvSpPr>
            <p:cNvPr id="65" name="Freeform 65"/>
            <p:cNvSpPr/>
            <p:nvPr/>
          </p:nvSpPr>
          <p:spPr>
            <a:xfrm>
              <a:off x="3962226" y="2306457"/>
              <a:ext cx="1713" cy="6850"/>
            </a:xfrm>
            <a:custGeom>
              <a:avLst/>
              <a:gdLst/>
              <a:ahLst/>
              <a:cxnLst/>
              <a:rect l="l" t="t" r="r" b="b"/>
              <a:pathLst>
                <a:path w="1" h="4">
                  <a:moveTo>
                    <a:pt x="1" y="0"/>
                  </a:moveTo>
                  <a:cubicBezTo>
                    <a:pt x="0" y="1"/>
                    <a:pt x="0" y="3"/>
                    <a:pt x="0" y="4"/>
                  </a:cubicBezTo>
                  <a:cubicBezTo>
                    <a:pt x="0" y="4"/>
                    <a:pt x="0" y="4"/>
                    <a:pt x="1" y="4"/>
                  </a:cubicBezTo>
                  <a:cubicBezTo>
                    <a:pt x="1" y="4"/>
                    <a:pt x="1" y="3"/>
                    <a:pt x="1" y="3"/>
                  </a:cubicBezTo>
                  <a:cubicBezTo>
                    <a:pt x="1" y="2"/>
                    <a:pt x="1" y="1"/>
                    <a:pt x="1" y="0"/>
                  </a:cubicBezTo>
                </a:path>
              </a:pathLst>
            </a:custGeom>
            <a:solidFill>
              <a:srgbClr val="3B77DB"/>
            </a:solidFill>
          </p:spPr>
          <p:txBody>
            <a:bodyPr vert="horz" wrap="square" lIns="91440" tIns="45720" rIns="91440" bIns="45720" anchor="ctr">
              <a:normAutofit/>
            </a:bodyPr>
            <a:lstStyle/>
            <a:p>
              <a:pPr marL="0" algn="ctr"/>
              <a:endParaRPr/>
            </a:p>
          </p:txBody>
        </p:sp>
        <p:sp>
          <p:nvSpPr>
            <p:cNvPr id="66" name="Freeform 66"/>
            <p:cNvSpPr/>
            <p:nvPr/>
          </p:nvSpPr>
          <p:spPr>
            <a:xfrm>
              <a:off x="3963938" y="2306457"/>
              <a:ext cx="0" cy="6850"/>
            </a:xfrm>
            <a:custGeom>
              <a:avLst/>
              <a:gdLst/>
              <a:ahLst/>
              <a:cxnLst/>
              <a:rect l="l" t="t" r="r" b="b"/>
              <a:pathLst>
                <a:path h="4">
                  <a:moveTo>
                    <a:pt x="0" y="0"/>
                  </a:moveTo>
                  <a:cubicBezTo>
                    <a:pt x="0" y="0"/>
                    <a:pt x="0" y="0"/>
                    <a:pt x="0" y="0"/>
                  </a:cubicBezTo>
                  <a:cubicBezTo>
                    <a:pt x="0" y="1"/>
                    <a:pt x="0" y="2"/>
                    <a:pt x="0" y="3"/>
                  </a:cubicBezTo>
                  <a:cubicBezTo>
                    <a:pt x="0" y="3"/>
                    <a:pt x="0" y="4"/>
                    <a:pt x="0" y="4"/>
                  </a:cubicBezTo>
                  <a:cubicBezTo>
                    <a:pt x="0" y="4"/>
                    <a:pt x="0" y="4"/>
                    <a:pt x="0" y="4"/>
                  </a:cubicBezTo>
                  <a:cubicBezTo>
                    <a:pt x="0" y="4"/>
                    <a:pt x="0" y="4"/>
                    <a:pt x="0" y="3"/>
                  </a:cubicBezTo>
                  <a:cubicBezTo>
                    <a:pt x="0" y="3"/>
                    <a:pt x="0" y="3"/>
                    <a:pt x="0" y="3"/>
                  </a:cubicBezTo>
                  <a:cubicBezTo>
                    <a:pt x="0" y="2"/>
                    <a:pt x="0" y="1"/>
                    <a:pt x="0" y="0"/>
                  </a:cubicBezTo>
                </a:path>
              </a:pathLst>
            </a:custGeom>
            <a:solidFill>
              <a:srgbClr val="E59191"/>
            </a:solidFill>
          </p:spPr>
          <p:txBody>
            <a:bodyPr vert="horz" wrap="square" lIns="91440" tIns="45720" rIns="91440" bIns="45720" anchor="ctr">
              <a:normAutofit/>
            </a:bodyPr>
            <a:lstStyle/>
            <a:p>
              <a:pPr marL="0" algn="ctr"/>
              <a:endParaRPr/>
            </a:p>
          </p:txBody>
        </p:sp>
        <p:sp>
          <p:nvSpPr>
            <p:cNvPr id="67" name="Freeform 67"/>
            <p:cNvSpPr/>
            <p:nvPr/>
          </p:nvSpPr>
          <p:spPr>
            <a:xfrm>
              <a:off x="3963938" y="2299607"/>
              <a:ext cx="1713" cy="11988"/>
            </a:xfrm>
            <a:custGeom>
              <a:avLst/>
              <a:gdLst/>
              <a:ahLst/>
              <a:cxnLst/>
              <a:rect l="l" t="t" r="r" b="b"/>
              <a:pathLst>
                <a:path w="1" h="8">
                  <a:moveTo>
                    <a:pt x="0" y="0"/>
                  </a:moveTo>
                  <a:cubicBezTo>
                    <a:pt x="0" y="2"/>
                    <a:pt x="0" y="3"/>
                    <a:pt x="0" y="5"/>
                  </a:cubicBezTo>
                  <a:cubicBezTo>
                    <a:pt x="0" y="6"/>
                    <a:pt x="0" y="7"/>
                    <a:pt x="0" y="8"/>
                  </a:cubicBezTo>
                  <a:cubicBezTo>
                    <a:pt x="0" y="8"/>
                    <a:pt x="0" y="8"/>
                    <a:pt x="0" y="8"/>
                  </a:cubicBezTo>
                  <a:cubicBezTo>
                    <a:pt x="0" y="6"/>
                    <a:pt x="1" y="4"/>
                    <a:pt x="1" y="2"/>
                  </a:cubicBezTo>
                  <a:cubicBezTo>
                    <a:pt x="0" y="1"/>
                    <a:pt x="0" y="1"/>
                    <a:pt x="0" y="0"/>
                  </a:cubicBezTo>
                </a:path>
              </a:pathLst>
            </a:custGeom>
            <a:solidFill>
              <a:srgbClr val="CE8282"/>
            </a:solidFill>
          </p:spPr>
          <p:txBody>
            <a:bodyPr vert="horz" wrap="square" lIns="91440" tIns="45720" rIns="91440" bIns="45720" anchor="ctr">
              <a:normAutofit/>
            </a:bodyPr>
            <a:lstStyle/>
            <a:p>
              <a:pPr marL="0" algn="ctr"/>
              <a:endParaRPr/>
            </a:p>
          </p:txBody>
        </p:sp>
        <p:sp>
          <p:nvSpPr>
            <p:cNvPr id="68" name="Freeform 68"/>
            <p:cNvSpPr/>
            <p:nvPr/>
          </p:nvSpPr>
          <p:spPr>
            <a:xfrm>
              <a:off x="3963938" y="2282482"/>
              <a:ext cx="1713" cy="20550"/>
            </a:xfrm>
            <a:custGeom>
              <a:avLst/>
              <a:gdLst/>
              <a:ahLst/>
              <a:cxnLst/>
              <a:rect l="l" t="t" r="r" b="b"/>
              <a:pathLst>
                <a:path w="1" h="14">
                  <a:moveTo>
                    <a:pt x="1" y="0"/>
                  </a:moveTo>
                  <a:cubicBezTo>
                    <a:pt x="1" y="4"/>
                    <a:pt x="1" y="7"/>
                    <a:pt x="0" y="11"/>
                  </a:cubicBezTo>
                  <a:cubicBezTo>
                    <a:pt x="0" y="11"/>
                    <a:pt x="0" y="12"/>
                    <a:pt x="0" y="12"/>
                  </a:cubicBezTo>
                  <a:cubicBezTo>
                    <a:pt x="0" y="12"/>
                    <a:pt x="0" y="12"/>
                    <a:pt x="0" y="12"/>
                  </a:cubicBezTo>
                  <a:cubicBezTo>
                    <a:pt x="0" y="12"/>
                    <a:pt x="0" y="12"/>
                    <a:pt x="0" y="12"/>
                  </a:cubicBezTo>
                  <a:cubicBezTo>
                    <a:pt x="0" y="13"/>
                    <a:pt x="0" y="13"/>
                    <a:pt x="1" y="14"/>
                  </a:cubicBezTo>
                  <a:cubicBezTo>
                    <a:pt x="1" y="9"/>
                    <a:pt x="1" y="5"/>
                    <a:pt x="1" y="0"/>
                  </a:cubicBezTo>
                </a:path>
              </a:pathLst>
            </a:custGeom>
            <a:solidFill>
              <a:srgbClr val="E59191"/>
            </a:solidFill>
          </p:spPr>
          <p:txBody>
            <a:bodyPr vert="horz" wrap="square" lIns="91440" tIns="45720" rIns="91440" bIns="45720" anchor="ctr">
              <a:normAutofit/>
            </a:bodyPr>
            <a:lstStyle/>
            <a:p>
              <a:pPr marL="0" algn="ctr"/>
              <a:endParaRPr/>
            </a:p>
          </p:txBody>
        </p:sp>
        <p:sp>
          <p:nvSpPr>
            <p:cNvPr id="69" name="Freeform 69"/>
            <p:cNvSpPr/>
            <p:nvPr/>
          </p:nvSpPr>
          <p:spPr>
            <a:xfrm>
              <a:off x="3963938" y="2297894"/>
              <a:ext cx="0" cy="1713"/>
            </a:xfrm>
            <a:custGeom>
              <a:avLst/>
              <a:gdLst/>
              <a:ahLst/>
              <a:cxnLst/>
              <a:rect l="l" t="t" r="r" b="b"/>
              <a:pathLst>
                <a:path h="1">
                  <a:moveTo>
                    <a:pt x="0" y="0"/>
                  </a:moveTo>
                  <a:cubicBezTo>
                    <a:pt x="0" y="0"/>
                    <a:pt x="0" y="0"/>
                    <a:pt x="0" y="1"/>
                  </a:cubicBezTo>
                  <a:cubicBezTo>
                    <a:pt x="0" y="1"/>
                    <a:pt x="0" y="1"/>
                    <a:pt x="0" y="1"/>
                  </a:cubicBezTo>
                  <a:cubicBezTo>
                    <a:pt x="0" y="1"/>
                    <a:pt x="0" y="1"/>
                    <a:pt x="0" y="1"/>
                  </a:cubicBezTo>
                  <a:cubicBezTo>
                    <a:pt x="0" y="1"/>
                    <a:pt x="0" y="0"/>
                    <a:pt x="0" y="0"/>
                  </a:cubicBezTo>
                </a:path>
              </a:pathLst>
            </a:custGeom>
            <a:solidFill>
              <a:srgbClr val="CE8282"/>
            </a:solidFill>
          </p:spPr>
          <p:txBody>
            <a:bodyPr vert="horz" wrap="square" lIns="91440" tIns="45720" rIns="91440" bIns="45720" anchor="ctr">
              <a:normAutofit/>
            </a:bodyPr>
            <a:lstStyle/>
            <a:p>
              <a:pPr marL="0" algn="ctr"/>
              <a:endParaRPr/>
            </a:p>
          </p:txBody>
        </p:sp>
        <p:sp>
          <p:nvSpPr>
            <p:cNvPr id="70" name="Freeform 70"/>
            <p:cNvSpPr/>
            <p:nvPr/>
          </p:nvSpPr>
          <p:spPr>
            <a:xfrm>
              <a:off x="3927976" y="2299607"/>
              <a:ext cx="35963" cy="13700"/>
            </a:xfrm>
            <a:custGeom>
              <a:avLst/>
              <a:gdLst/>
              <a:ahLst/>
              <a:cxnLst/>
              <a:rect l="l" t="t" r="r" b="b"/>
              <a:pathLst>
                <a:path w="24" h="9">
                  <a:moveTo>
                    <a:pt x="24" y="0"/>
                  </a:moveTo>
                  <a:cubicBezTo>
                    <a:pt x="24" y="0"/>
                    <a:pt x="24" y="0"/>
                    <a:pt x="24" y="0"/>
                  </a:cubicBezTo>
                  <a:cubicBezTo>
                    <a:pt x="1" y="0"/>
                    <a:pt x="1" y="0"/>
                    <a:pt x="1" y="0"/>
                  </a:cubicBezTo>
                  <a:cubicBezTo>
                    <a:pt x="2" y="3"/>
                    <a:pt x="1" y="6"/>
                    <a:pt x="0" y="8"/>
                  </a:cubicBezTo>
                  <a:cubicBezTo>
                    <a:pt x="6" y="8"/>
                    <a:pt x="17" y="9"/>
                    <a:pt x="23" y="9"/>
                  </a:cubicBezTo>
                  <a:cubicBezTo>
                    <a:pt x="23" y="8"/>
                    <a:pt x="23" y="6"/>
                    <a:pt x="24" y="5"/>
                  </a:cubicBezTo>
                  <a:cubicBezTo>
                    <a:pt x="24" y="5"/>
                    <a:pt x="24" y="5"/>
                    <a:pt x="24" y="5"/>
                  </a:cubicBezTo>
                  <a:cubicBezTo>
                    <a:pt x="24" y="3"/>
                    <a:pt x="24" y="2"/>
                    <a:pt x="24" y="0"/>
                  </a:cubicBezTo>
                  <a:cubicBezTo>
                    <a:pt x="24" y="0"/>
                    <a:pt x="24" y="0"/>
                    <a:pt x="24" y="0"/>
                  </a:cubicBezTo>
                  <a:cubicBezTo>
                    <a:pt x="24" y="0"/>
                    <a:pt x="24" y="0"/>
                    <a:pt x="24" y="0"/>
                  </a:cubicBezTo>
                </a:path>
              </a:pathLst>
            </a:custGeom>
            <a:solidFill>
              <a:srgbClr val="7B5959"/>
            </a:solidFill>
          </p:spPr>
          <p:txBody>
            <a:bodyPr vert="horz" wrap="square" lIns="91440" tIns="45720" rIns="91440" bIns="45720" anchor="ctr">
              <a:normAutofit/>
            </a:bodyPr>
            <a:lstStyle/>
            <a:p>
              <a:pPr marL="0" algn="ctr"/>
              <a:endParaRPr/>
            </a:p>
          </p:txBody>
        </p:sp>
        <p:sp>
          <p:nvSpPr>
            <p:cNvPr id="71" name="Freeform 71"/>
            <p:cNvSpPr/>
            <p:nvPr/>
          </p:nvSpPr>
          <p:spPr>
            <a:xfrm>
              <a:off x="3856051" y="2227682"/>
              <a:ext cx="78775" cy="70213"/>
            </a:xfrm>
            <a:custGeom>
              <a:avLst/>
              <a:gdLst/>
              <a:ahLst/>
              <a:cxnLst/>
              <a:rect l="l" t="t" r="r" b="b"/>
              <a:pathLst>
                <a:path w="53" h="48">
                  <a:moveTo>
                    <a:pt x="0" y="0"/>
                  </a:moveTo>
                  <a:cubicBezTo>
                    <a:pt x="0" y="9"/>
                    <a:pt x="0" y="19"/>
                    <a:pt x="7" y="26"/>
                  </a:cubicBezTo>
                  <a:cubicBezTo>
                    <a:pt x="14" y="33"/>
                    <a:pt x="25" y="33"/>
                    <a:pt x="35" y="36"/>
                  </a:cubicBezTo>
                  <a:cubicBezTo>
                    <a:pt x="41" y="37"/>
                    <a:pt x="46" y="42"/>
                    <a:pt x="49" y="48"/>
                  </a:cubicBezTo>
                  <a:cubicBezTo>
                    <a:pt x="53" y="39"/>
                    <a:pt x="44" y="30"/>
                    <a:pt x="35" y="27"/>
                  </a:cubicBezTo>
                  <a:cubicBezTo>
                    <a:pt x="25" y="24"/>
                    <a:pt x="14" y="24"/>
                    <a:pt x="7" y="17"/>
                  </a:cubicBezTo>
                  <a:cubicBezTo>
                    <a:pt x="3" y="12"/>
                    <a:pt x="0" y="6"/>
                    <a:pt x="0" y="0"/>
                  </a:cubicBezTo>
                </a:path>
              </a:pathLst>
            </a:custGeom>
            <a:solidFill>
              <a:srgbClr val="7B5959"/>
            </a:solidFill>
          </p:spPr>
          <p:txBody>
            <a:bodyPr vert="horz" wrap="square" lIns="91440" tIns="45720" rIns="91440" bIns="45720" anchor="ctr">
              <a:normAutofit/>
            </a:bodyPr>
            <a:lstStyle/>
            <a:p>
              <a:pPr marL="0" algn="ctr"/>
              <a:endParaRPr/>
            </a:p>
          </p:txBody>
        </p:sp>
        <p:sp>
          <p:nvSpPr>
            <p:cNvPr id="72" name="Freeform 72"/>
            <p:cNvSpPr/>
            <p:nvPr/>
          </p:nvSpPr>
          <p:spPr>
            <a:xfrm>
              <a:off x="4386926" y="3027419"/>
              <a:ext cx="196938" cy="1438500"/>
            </a:xfrm>
            <a:custGeom>
              <a:avLst/>
              <a:gdLst/>
              <a:ahLst/>
              <a:cxnLst/>
              <a:rect l="l" t="t" r="r" b="b"/>
              <a:pathLst>
                <a:path w="135" h="984">
                  <a:moveTo>
                    <a:pt x="14" y="0"/>
                  </a:moveTo>
                  <a:cubicBezTo>
                    <a:pt x="12" y="3"/>
                    <a:pt x="10" y="7"/>
                    <a:pt x="9" y="12"/>
                  </a:cubicBezTo>
                  <a:cubicBezTo>
                    <a:pt x="9" y="12"/>
                    <a:pt x="9" y="12"/>
                    <a:pt x="9" y="11"/>
                  </a:cubicBezTo>
                  <a:cubicBezTo>
                    <a:pt x="8" y="30"/>
                    <a:pt x="7" y="50"/>
                    <a:pt x="5" y="53"/>
                  </a:cubicBezTo>
                  <a:cubicBezTo>
                    <a:pt x="0" y="60"/>
                    <a:pt x="13" y="178"/>
                    <a:pt x="25" y="197"/>
                  </a:cubicBezTo>
                  <a:cubicBezTo>
                    <a:pt x="37" y="217"/>
                    <a:pt x="83" y="321"/>
                    <a:pt x="85" y="377"/>
                  </a:cubicBezTo>
                  <a:cubicBezTo>
                    <a:pt x="85" y="377"/>
                    <a:pt x="99" y="477"/>
                    <a:pt x="100" y="494"/>
                  </a:cubicBezTo>
                  <a:cubicBezTo>
                    <a:pt x="100" y="506"/>
                    <a:pt x="110" y="568"/>
                    <a:pt x="117" y="605"/>
                  </a:cubicBezTo>
                  <a:cubicBezTo>
                    <a:pt x="118" y="611"/>
                    <a:pt x="119" y="616"/>
                    <a:pt x="120" y="620"/>
                  </a:cubicBezTo>
                  <a:cubicBezTo>
                    <a:pt x="120" y="621"/>
                    <a:pt x="121" y="622"/>
                    <a:pt x="121" y="623"/>
                  </a:cubicBezTo>
                  <a:cubicBezTo>
                    <a:pt x="122" y="626"/>
                    <a:pt x="122" y="628"/>
                    <a:pt x="123" y="631"/>
                  </a:cubicBezTo>
                  <a:cubicBezTo>
                    <a:pt x="124" y="638"/>
                    <a:pt x="124" y="638"/>
                    <a:pt x="124" y="638"/>
                  </a:cubicBezTo>
                  <a:cubicBezTo>
                    <a:pt x="124" y="651"/>
                    <a:pt x="124" y="651"/>
                    <a:pt x="124" y="651"/>
                  </a:cubicBezTo>
                  <a:cubicBezTo>
                    <a:pt x="125" y="657"/>
                    <a:pt x="125" y="657"/>
                    <a:pt x="125" y="657"/>
                  </a:cubicBezTo>
                  <a:cubicBezTo>
                    <a:pt x="127" y="689"/>
                    <a:pt x="127" y="689"/>
                    <a:pt x="127" y="689"/>
                  </a:cubicBezTo>
                  <a:cubicBezTo>
                    <a:pt x="131" y="762"/>
                    <a:pt x="131" y="762"/>
                    <a:pt x="131" y="762"/>
                  </a:cubicBezTo>
                  <a:cubicBezTo>
                    <a:pt x="131" y="984"/>
                    <a:pt x="131" y="984"/>
                    <a:pt x="131" y="984"/>
                  </a:cubicBezTo>
                  <a:cubicBezTo>
                    <a:pt x="132" y="984"/>
                    <a:pt x="134" y="984"/>
                    <a:pt x="135" y="984"/>
                  </a:cubicBezTo>
                  <a:cubicBezTo>
                    <a:pt x="135" y="983"/>
                    <a:pt x="135" y="983"/>
                    <a:pt x="135" y="983"/>
                  </a:cubicBezTo>
                  <a:cubicBezTo>
                    <a:pt x="135" y="762"/>
                    <a:pt x="135" y="762"/>
                    <a:pt x="135" y="762"/>
                  </a:cubicBezTo>
                  <a:cubicBezTo>
                    <a:pt x="131" y="692"/>
                    <a:pt x="131" y="692"/>
                    <a:pt x="131" y="692"/>
                  </a:cubicBezTo>
                  <a:cubicBezTo>
                    <a:pt x="130" y="678"/>
                    <a:pt x="130" y="678"/>
                    <a:pt x="130" y="678"/>
                  </a:cubicBezTo>
                  <a:cubicBezTo>
                    <a:pt x="130" y="668"/>
                    <a:pt x="130" y="668"/>
                    <a:pt x="130" y="668"/>
                  </a:cubicBezTo>
                  <a:cubicBezTo>
                    <a:pt x="129" y="655"/>
                    <a:pt x="129" y="655"/>
                    <a:pt x="129" y="655"/>
                  </a:cubicBezTo>
                  <a:cubicBezTo>
                    <a:pt x="128" y="642"/>
                    <a:pt x="128" y="642"/>
                    <a:pt x="128" y="642"/>
                  </a:cubicBezTo>
                  <a:cubicBezTo>
                    <a:pt x="128" y="633"/>
                    <a:pt x="128" y="633"/>
                    <a:pt x="128" y="633"/>
                  </a:cubicBezTo>
                  <a:cubicBezTo>
                    <a:pt x="128" y="630"/>
                    <a:pt x="128" y="630"/>
                    <a:pt x="128" y="630"/>
                  </a:cubicBezTo>
                  <a:cubicBezTo>
                    <a:pt x="127" y="630"/>
                    <a:pt x="127" y="630"/>
                    <a:pt x="127" y="630"/>
                  </a:cubicBezTo>
                  <a:cubicBezTo>
                    <a:pt x="127" y="628"/>
                    <a:pt x="126" y="624"/>
                    <a:pt x="125" y="620"/>
                  </a:cubicBezTo>
                  <a:cubicBezTo>
                    <a:pt x="124" y="618"/>
                    <a:pt x="124" y="618"/>
                    <a:pt x="124" y="618"/>
                  </a:cubicBezTo>
                  <a:cubicBezTo>
                    <a:pt x="124" y="617"/>
                    <a:pt x="124" y="616"/>
                    <a:pt x="123" y="615"/>
                  </a:cubicBezTo>
                  <a:cubicBezTo>
                    <a:pt x="116" y="581"/>
                    <a:pt x="105" y="508"/>
                    <a:pt x="104" y="494"/>
                  </a:cubicBezTo>
                  <a:cubicBezTo>
                    <a:pt x="104" y="477"/>
                    <a:pt x="89" y="376"/>
                    <a:pt x="89" y="376"/>
                  </a:cubicBezTo>
                  <a:cubicBezTo>
                    <a:pt x="88" y="321"/>
                    <a:pt x="41" y="217"/>
                    <a:pt x="29" y="197"/>
                  </a:cubicBezTo>
                  <a:cubicBezTo>
                    <a:pt x="18" y="178"/>
                    <a:pt x="5" y="60"/>
                    <a:pt x="9" y="53"/>
                  </a:cubicBezTo>
                  <a:cubicBezTo>
                    <a:pt x="11" y="49"/>
                    <a:pt x="13" y="25"/>
                    <a:pt x="14" y="5"/>
                  </a:cubicBezTo>
                  <a:cubicBezTo>
                    <a:pt x="14" y="3"/>
                    <a:pt x="14" y="2"/>
                    <a:pt x="14" y="0"/>
                  </a:cubicBezTo>
                  <a:cubicBezTo>
                    <a:pt x="14" y="0"/>
                    <a:pt x="14" y="0"/>
                    <a:pt x="14" y="0"/>
                  </a:cubicBezTo>
                </a:path>
              </a:pathLst>
            </a:custGeom>
            <a:solidFill>
              <a:srgbClr val="B9C1CF"/>
            </a:solidFill>
          </p:spPr>
          <p:txBody>
            <a:bodyPr vert="horz" wrap="square" lIns="91440" tIns="45720" rIns="91440" bIns="45720" anchor="ctr">
              <a:normAutofit/>
            </a:bodyPr>
            <a:lstStyle/>
            <a:p>
              <a:pPr marL="0" algn="ctr"/>
              <a:endParaRPr/>
            </a:p>
          </p:txBody>
        </p:sp>
        <p:sp>
          <p:nvSpPr>
            <p:cNvPr id="73" name="Freeform 73"/>
            <p:cNvSpPr/>
            <p:nvPr/>
          </p:nvSpPr>
          <p:spPr>
            <a:xfrm>
              <a:off x="4909238" y="4866643"/>
              <a:ext cx="63363" cy="29113"/>
            </a:xfrm>
            <a:custGeom>
              <a:avLst/>
              <a:gdLst/>
              <a:ahLst/>
              <a:cxnLst/>
              <a:rect l="l" t="t" r="r" b="b"/>
              <a:pathLst>
                <a:path w="43" h="20">
                  <a:moveTo>
                    <a:pt x="0" y="0"/>
                  </a:moveTo>
                  <a:cubicBezTo>
                    <a:pt x="0" y="0"/>
                    <a:pt x="0" y="0"/>
                    <a:pt x="0" y="0"/>
                  </a:cubicBezTo>
                  <a:cubicBezTo>
                    <a:pt x="0" y="0"/>
                    <a:pt x="0" y="0"/>
                    <a:pt x="0" y="0"/>
                  </a:cubicBezTo>
                  <a:cubicBezTo>
                    <a:pt x="10" y="4"/>
                    <a:pt x="20" y="8"/>
                    <a:pt x="30" y="13"/>
                  </a:cubicBezTo>
                  <a:cubicBezTo>
                    <a:pt x="34" y="15"/>
                    <a:pt x="39" y="18"/>
                    <a:pt x="43" y="20"/>
                  </a:cubicBezTo>
                  <a:cubicBezTo>
                    <a:pt x="43" y="20"/>
                    <a:pt x="43" y="20"/>
                    <a:pt x="43" y="20"/>
                  </a:cubicBezTo>
                  <a:cubicBezTo>
                    <a:pt x="39" y="18"/>
                    <a:pt x="34" y="15"/>
                    <a:pt x="30" y="13"/>
                  </a:cubicBezTo>
                  <a:cubicBezTo>
                    <a:pt x="20" y="8"/>
                    <a:pt x="10" y="4"/>
                    <a:pt x="0" y="0"/>
                  </a:cubicBezTo>
                  <a:cubicBezTo>
                    <a:pt x="0" y="0"/>
                    <a:pt x="0" y="0"/>
                    <a:pt x="0" y="0"/>
                  </a:cubicBezTo>
                </a:path>
              </a:pathLst>
            </a:custGeom>
            <a:solidFill>
              <a:srgbClr val="3B77DB"/>
            </a:solidFill>
          </p:spPr>
          <p:txBody>
            <a:bodyPr vert="horz" wrap="square" lIns="91440" tIns="45720" rIns="91440" bIns="45720" anchor="ctr">
              <a:normAutofit/>
            </a:bodyPr>
            <a:lstStyle/>
            <a:p>
              <a:pPr marL="0" algn="ctr"/>
              <a:endParaRPr/>
            </a:p>
          </p:txBody>
        </p:sp>
        <p:sp>
          <p:nvSpPr>
            <p:cNvPr id="74" name="Freeform 74"/>
            <p:cNvSpPr/>
            <p:nvPr/>
          </p:nvSpPr>
          <p:spPr>
            <a:xfrm>
              <a:off x="4604413" y="4834106"/>
              <a:ext cx="104463" cy="30825"/>
            </a:xfrm>
            <a:custGeom>
              <a:avLst/>
              <a:gdLst/>
              <a:ahLst/>
              <a:cxnLst/>
              <a:rect l="l" t="t" r="r" b="b"/>
              <a:pathLst>
                <a:path w="71" h="22">
                  <a:moveTo>
                    <a:pt x="71" y="0"/>
                  </a:moveTo>
                  <a:cubicBezTo>
                    <a:pt x="68" y="0"/>
                    <a:pt x="65" y="0"/>
                    <a:pt x="63" y="0"/>
                  </a:cubicBezTo>
                  <a:cubicBezTo>
                    <a:pt x="43" y="8"/>
                    <a:pt x="30" y="13"/>
                    <a:pt x="30" y="13"/>
                  </a:cubicBezTo>
                  <a:cubicBezTo>
                    <a:pt x="4" y="21"/>
                    <a:pt x="4" y="21"/>
                    <a:pt x="4" y="21"/>
                  </a:cubicBezTo>
                  <a:cubicBezTo>
                    <a:pt x="4" y="21"/>
                    <a:pt x="4" y="21"/>
                    <a:pt x="4" y="21"/>
                  </a:cubicBezTo>
                  <a:cubicBezTo>
                    <a:pt x="0" y="22"/>
                    <a:pt x="0" y="22"/>
                    <a:pt x="0" y="22"/>
                  </a:cubicBezTo>
                  <a:cubicBezTo>
                    <a:pt x="0" y="22"/>
                    <a:pt x="0" y="22"/>
                    <a:pt x="0" y="22"/>
                  </a:cubicBezTo>
                  <a:cubicBezTo>
                    <a:pt x="0" y="22"/>
                    <a:pt x="0" y="22"/>
                    <a:pt x="0" y="22"/>
                  </a:cubicBezTo>
                  <a:cubicBezTo>
                    <a:pt x="4" y="21"/>
                    <a:pt x="4" y="21"/>
                    <a:pt x="4" y="21"/>
                  </a:cubicBezTo>
                  <a:cubicBezTo>
                    <a:pt x="30" y="13"/>
                    <a:pt x="30" y="13"/>
                    <a:pt x="30" y="13"/>
                  </a:cubicBezTo>
                  <a:cubicBezTo>
                    <a:pt x="30" y="13"/>
                    <a:pt x="43" y="8"/>
                    <a:pt x="63" y="0"/>
                  </a:cubicBezTo>
                  <a:cubicBezTo>
                    <a:pt x="65" y="0"/>
                    <a:pt x="68" y="0"/>
                    <a:pt x="71" y="0"/>
                  </a:cubicBezTo>
                  <a:cubicBezTo>
                    <a:pt x="71" y="0"/>
                    <a:pt x="71" y="0"/>
                    <a:pt x="71" y="0"/>
                  </a:cubicBezTo>
                </a:path>
              </a:pathLst>
            </a:custGeom>
            <a:solidFill>
              <a:srgbClr val="B9C1CF"/>
            </a:solidFill>
          </p:spPr>
          <p:txBody>
            <a:bodyPr vert="horz" wrap="square" lIns="91440" tIns="45720" rIns="91440" bIns="45720" anchor="ctr">
              <a:normAutofit/>
            </a:bodyPr>
            <a:lstStyle/>
            <a:p>
              <a:pPr marL="0" algn="ctr"/>
              <a:endParaRPr/>
            </a:p>
          </p:txBody>
        </p:sp>
        <p:sp>
          <p:nvSpPr>
            <p:cNvPr id="75" name="Freeform 75"/>
            <p:cNvSpPr/>
            <p:nvPr/>
          </p:nvSpPr>
          <p:spPr>
            <a:xfrm>
              <a:off x="4393776" y="2979469"/>
              <a:ext cx="585675" cy="1921425"/>
            </a:xfrm>
            <a:custGeom>
              <a:avLst/>
              <a:gdLst/>
              <a:ahLst/>
              <a:cxnLst/>
              <a:rect l="l" t="t" r="r" b="b"/>
              <a:pathLst>
                <a:path w="400" h="1314">
                  <a:moveTo>
                    <a:pt x="400" y="1314"/>
                  </a:moveTo>
                  <a:cubicBezTo>
                    <a:pt x="399" y="1313"/>
                    <a:pt x="397" y="1312"/>
                    <a:pt x="395" y="1311"/>
                  </a:cubicBezTo>
                  <a:cubicBezTo>
                    <a:pt x="391" y="1309"/>
                    <a:pt x="386" y="1306"/>
                    <a:pt x="382" y="1304"/>
                  </a:cubicBezTo>
                  <a:cubicBezTo>
                    <a:pt x="372" y="1299"/>
                    <a:pt x="362" y="1295"/>
                    <a:pt x="352" y="1291"/>
                  </a:cubicBezTo>
                  <a:cubicBezTo>
                    <a:pt x="306" y="1273"/>
                    <a:pt x="257" y="1267"/>
                    <a:pt x="207" y="1268"/>
                  </a:cubicBezTo>
                  <a:cubicBezTo>
                    <a:pt x="187" y="1276"/>
                    <a:pt x="174" y="1281"/>
                    <a:pt x="174" y="1281"/>
                  </a:cubicBezTo>
                  <a:cubicBezTo>
                    <a:pt x="148" y="1289"/>
                    <a:pt x="148" y="1289"/>
                    <a:pt x="148" y="1289"/>
                  </a:cubicBezTo>
                  <a:cubicBezTo>
                    <a:pt x="148" y="1286"/>
                    <a:pt x="147" y="1283"/>
                    <a:pt x="147" y="1280"/>
                  </a:cubicBezTo>
                  <a:cubicBezTo>
                    <a:pt x="147" y="1277"/>
                    <a:pt x="147" y="1275"/>
                    <a:pt x="146" y="1273"/>
                  </a:cubicBezTo>
                  <a:cubicBezTo>
                    <a:pt x="137" y="1188"/>
                    <a:pt x="130" y="1101"/>
                    <a:pt x="130" y="1101"/>
                  </a:cubicBezTo>
                  <a:cubicBezTo>
                    <a:pt x="130" y="1025"/>
                    <a:pt x="130" y="1025"/>
                    <a:pt x="130" y="1025"/>
                  </a:cubicBezTo>
                  <a:cubicBezTo>
                    <a:pt x="130" y="1016"/>
                    <a:pt x="130" y="1016"/>
                    <a:pt x="130" y="1016"/>
                  </a:cubicBezTo>
                  <a:cubicBezTo>
                    <a:pt x="130" y="795"/>
                    <a:pt x="130" y="795"/>
                    <a:pt x="130" y="795"/>
                  </a:cubicBezTo>
                  <a:cubicBezTo>
                    <a:pt x="126" y="725"/>
                    <a:pt x="126" y="725"/>
                    <a:pt x="126" y="725"/>
                  </a:cubicBezTo>
                  <a:cubicBezTo>
                    <a:pt x="125" y="711"/>
                    <a:pt x="125" y="711"/>
                    <a:pt x="125" y="711"/>
                  </a:cubicBezTo>
                  <a:cubicBezTo>
                    <a:pt x="125" y="701"/>
                    <a:pt x="125" y="701"/>
                    <a:pt x="125" y="701"/>
                  </a:cubicBezTo>
                  <a:cubicBezTo>
                    <a:pt x="124" y="688"/>
                    <a:pt x="124" y="688"/>
                    <a:pt x="124" y="688"/>
                  </a:cubicBezTo>
                  <a:cubicBezTo>
                    <a:pt x="123" y="675"/>
                    <a:pt x="123" y="675"/>
                    <a:pt x="123" y="675"/>
                  </a:cubicBezTo>
                  <a:cubicBezTo>
                    <a:pt x="123" y="666"/>
                    <a:pt x="123" y="666"/>
                    <a:pt x="123" y="666"/>
                  </a:cubicBezTo>
                  <a:cubicBezTo>
                    <a:pt x="123" y="663"/>
                    <a:pt x="123" y="663"/>
                    <a:pt x="123" y="663"/>
                  </a:cubicBezTo>
                  <a:cubicBezTo>
                    <a:pt x="122" y="663"/>
                    <a:pt x="122" y="663"/>
                    <a:pt x="122" y="663"/>
                  </a:cubicBezTo>
                  <a:cubicBezTo>
                    <a:pt x="122" y="661"/>
                    <a:pt x="121" y="657"/>
                    <a:pt x="120" y="653"/>
                  </a:cubicBezTo>
                  <a:cubicBezTo>
                    <a:pt x="119" y="651"/>
                    <a:pt x="119" y="651"/>
                    <a:pt x="119" y="651"/>
                  </a:cubicBezTo>
                  <a:cubicBezTo>
                    <a:pt x="119" y="650"/>
                    <a:pt x="119" y="649"/>
                    <a:pt x="118" y="648"/>
                  </a:cubicBezTo>
                  <a:cubicBezTo>
                    <a:pt x="111" y="614"/>
                    <a:pt x="100" y="541"/>
                    <a:pt x="99" y="527"/>
                  </a:cubicBezTo>
                  <a:cubicBezTo>
                    <a:pt x="99" y="510"/>
                    <a:pt x="84" y="409"/>
                    <a:pt x="84" y="409"/>
                  </a:cubicBezTo>
                  <a:cubicBezTo>
                    <a:pt x="83" y="354"/>
                    <a:pt x="36" y="250"/>
                    <a:pt x="24" y="230"/>
                  </a:cubicBezTo>
                  <a:cubicBezTo>
                    <a:pt x="13" y="211"/>
                    <a:pt x="0" y="93"/>
                    <a:pt x="4" y="86"/>
                  </a:cubicBezTo>
                  <a:cubicBezTo>
                    <a:pt x="6" y="82"/>
                    <a:pt x="8" y="58"/>
                    <a:pt x="9" y="38"/>
                  </a:cubicBezTo>
                  <a:cubicBezTo>
                    <a:pt x="9" y="36"/>
                    <a:pt x="9" y="35"/>
                    <a:pt x="9" y="33"/>
                  </a:cubicBezTo>
                  <a:cubicBezTo>
                    <a:pt x="9" y="21"/>
                    <a:pt x="10" y="11"/>
                    <a:pt x="10" y="11"/>
                  </a:cubicBezTo>
                  <a:cubicBezTo>
                    <a:pt x="52" y="3"/>
                    <a:pt x="52" y="3"/>
                    <a:pt x="52" y="3"/>
                  </a:cubicBezTo>
                  <a:cubicBezTo>
                    <a:pt x="63" y="1"/>
                    <a:pt x="63" y="1"/>
                    <a:pt x="63" y="1"/>
                  </a:cubicBezTo>
                  <a:cubicBezTo>
                    <a:pt x="65" y="1"/>
                    <a:pt x="65" y="1"/>
                    <a:pt x="65" y="1"/>
                  </a:cubicBezTo>
                  <a:cubicBezTo>
                    <a:pt x="69" y="0"/>
                    <a:pt x="69" y="0"/>
                    <a:pt x="69" y="0"/>
                  </a:cubicBezTo>
                  <a:cubicBezTo>
                    <a:pt x="69" y="0"/>
                    <a:pt x="74" y="9"/>
                    <a:pt x="80" y="23"/>
                  </a:cubicBezTo>
                  <a:cubicBezTo>
                    <a:pt x="81" y="24"/>
                    <a:pt x="81" y="24"/>
                    <a:pt x="81" y="24"/>
                  </a:cubicBezTo>
                  <a:cubicBezTo>
                    <a:pt x="90" y="44"/>
                    <a:pt x="101" y="71"/>
                    <a:pt x="101" y="86"/>
                  </a:cubicBezTo>
                  <a:cubicBezTo>
                    <a:pt x="100" y="113"/>
                    <a:pt x="130" y="176"/>
                    <a:pt x="130" y="176"/>
                  </a:cubicBezTo>
                  <a:cubicBezTo>
                    <a:pt x="133" y="191"/>
                    <a:pt x="196" y="335"/>
                    <a:pt x="196" y="335"/>
                  </a:cubicBezTo>
                  <a:cubicBezTo>
                    <a:pt x="196" y="335"/>
                    <a:pt x="248" y="477"/>
                    <a:pt x="245" y="501"/>
                  </a:cubicBezTo>
                  <a:cubicBezTo>
                    <a:pt x="242" y="524"/>
                    <a:pt x="270" y="678"/>
                    <a:pt x="270" y="678"/>
                  </a:cubicBezTo>
                  <a:cubicBezTo>
                    <a:pt x="298" y="837"/>
                    <a:pt x="298" y="837"/>
                    <a:pt x="298" y="837"/>
                  </a:cubicBezTo>
                  <a:cubicBezTo>
                    <a:pt x="312" y="868"/>
                    <a:pt x="330" y="941"/>
                    <a:pt x="330" y="941"/>
                  </a:cubicBezTo>
                  <a:cubicBezTo>
                    <a:pt x="336" y="979"/>
                    <a:pt x="336" y="979"/>
                    <a:pt x="336" y="979"/>
                  </a:cubicBezTo>
                  <a:cubicBezTo>
                    <a:pt x="338" y="986"/>
                    <a:pt x="338" y="986"/>
                    <a:pt x="338" y="986"/>
                  </a:cubicBezTo>
                  <a:cubicBezTo>
                    <a:pt x="352" y="1072"/>
                    <a:pt x="352" y="1072"/>
                    <a:pt x="352" y="1072"/>
                  </a:cubicBezTo>
                  <a:cubicBezTo>
                    <a:pt x="366" y="1152"/>
                    <a:pt x="366" y="1152"/>
                    <a:pt x="366" y="1152"/>
                  </a:cubicBezTo>
                  <a:cubicBezTo>
                    <a:pt x="366" y="1152"/>
                    <a:pt x="370" y="1180"/>
                    <a:pt x="375" y="1212"/>
                  </a:cubicBezTo>
                  <a:cubicBezTo>
                    <a:pt x="376" y="1215"/>
                    <a:pt x="376" y="1217"/>
                    <a:pt x="377" y="1220"/>
                  </a:cubicBezTo>
                  <a:cubicBezTo>
                    <a:pt x="380" y="1241"/>
                    <a:pt x="385" y="1262"/>
                    <a:pt x="392" y="1282"/>
                  </a:cubicBezTo>
                  <a:cubicBezTo>
                    <a:pt x="395" y="1293"/>
                    <a:pt x="398" y="1303"/>
                    <a:pt x="400" y="1314"/>
                  </a:cubicBezTo>
                </a:path>
              </a:pathLst>
            </a:custGeom>
            <a:solidFill>
              <a:srgbClr val="63667E"/>
            </a:solidFill>
          </p:spPr>
          <p:txBody>
            <a:bodyPr vert="horz" wrap="square" lIns="91440" tIns="45720" rIns="91440" bIns="45720" anchor="ctr">
              <a:normAutofit/>
            </a:bodyPr>
            <a:lstStyle/>
            <a:p>
              <a:pPr marL="0" algn="ctr"/>
              <a:endParaRPr/>
            </a:p>
          </p:txBody>
        </p:sp>
        <p:sp>
          <p:nvSpPr>
            <p:cNvPr id="76" name="Freeform 76"/>
            <p:cNvSpPr/>
            <p:nvPr/>
          </p:nvSpPr>
          <p:spPr>
            <a:xfrm>
              <a:off x="3847488" y="1208744"/>
              <a:ext cx="1078875" cy="715825"/>
            </a:xfrm>
            <a:custGeom>
              <a:avLst/>
              <a:gdLst/>
              <a:ahLst/>
              <a:cxnLst/>
              <a:rect l="l" t="t" r="r" b="b"/>
              <a:pathLst>
                <a:path w="737" h="490">
                  <a:moveTo>
                    <a:pt x="737" y="471"/>
                  </a:moveTo>
                  <a:cubicBezTo>
                    <a:pt x="737" y="471"/>
                    <a:pt x="722" y="490"/>
                    <a:pt x="708" y="490"/>
                  </a:cubicBezTo>
                  <a:cubicBezTo>
                    <a:pt x="694" y="490"/>
                    <a:pt x="641" y="488"/>
                    <a:pt x="613" y="479"/>
                  </a:cubicBezTo>
                  <a:cubicBezTo>
                    <a:pt x="585" y="471"/>
                    <a:pt x="447" y="464"/>
                    <a:pt x="447" y="464"/>
                  </a:cubicBezTo>
                  <a:cubicBezTo>
                    <a:pt x="447" y="464"/>
                    <a:pt x="253" y="465"/>
                    <a:pt x="246" y="458"/>
                  </a:cubicBezTo>
                  <a:cubicBezTo>
                    <a:pt x="240" y="452"/>
                    <a:pt x="126" y="417"/>
                    <a:pt x="114" y="419"/>
                  </a:cubicBezTo>
                  <a:cubicBezTo>
                    <a:pt x="111" y="419"/>
                    <a:pt x="106" y="420"/>
                    <a:pt x="98" y="422"/>
                  </a:cubicBezTo>
                  <a:cubicBezTo>
                    <a:pt x="88" y="423"/>
                    <a:pt x="88" y="423"/>
                    <a:pt x="88" y="423"/>
                  </a:cubicBezTo>
                  <a:cubicBezTo>
                    <a:pt x="75" y="425"/>
                    <a:pt x="57" y="428"/>
                    <a:pt x="42" y="430"/>
                  </a:cubicBezTo>
                  <a:cubicBezTo>
                    <a:pt x="22" y="432"/>
                    <a:pt x="5" y="433"/>
                    <a:pt x="0" y="431"/>
                  </a:cubicBezTo>
                  <a:cubicBezTo>
                    <a:pt x="0" y="415"/>
                    <a:pt x="0" y="415"/>
                    <a:pt x="0" y="415"/>
                  </a:cubicBezTo>
                  <a:cubicBezTo>
                    <a:pt x="0" y="415"/>
                    <a:pt x="22" y="382"/>
                    <a:pt x="24" y="372"/>
                  </a:cubicBezTo>
                  <a:cubicBezTo>
                    <a:pt x="25" y="363"/>
                    <a:pt x="44" y="227"/>
                    <a:pt x="94" y="178"/>
                  </a:cubicBezTo>
                  <a:cubicBezTo>
                    <a:pt x="114" y="139"/>
                    <a:pt x="147" y="108"/>
                    <a:pt x="187" y="90"/>
                  </a:cubicBezTo>
                  <a:cubicBezTo>
                    <a:pt x="254" y="61"/>
                    <a:pt x="321" y="36"/>
                    <a:pt x="321" y="36"/>
                  </a:cubicBezTo>
                  <a:cubicBezTo>
                    <a:pt x="333" y="34"/>
                    <a:pt x="333" y="34"/>
                    <a:pt x="333" y="34"/>
                  </a:cubicBezTo>
                  <a:cubicBezTo>
                    <a:pt x="371" y="29"/>
                    <a:pt x="371" y="29"/>
                    <a:pt x="371" y="29"/>
                  </a:cubicBezTo>
                  <a:cubicBezTo>
                    <a:pt x="372" y="28"/>
                    <a:pt x="373" y="27"/>
                    <a:pt x="375" y="26"/>
                  </a:cubicBezTo>
                  <a:cubicBezTo>
                    <a:pt x="385" y="18"/>
                    <a:pt x="417" y="0"/>
                    <a:pt x="458" y="38"/>
                  </a:cubicBezTo>
                  <a:cubicBezTo>
                    <a:pt x="466" y="49"/>
                    <a:pt x="466" y="49"/>
                    <a:pt x="466" y="49"/>
                  </a:cubicBezTo>
                  <a:cubicBezTo>
                    <a:pt x="466" y="49"/>
                    <a:pt x="593" y="79"/>
                    <a:pt x="652" y="183"/>
                  </a:cubicBezTo>
                  <a:cubicBezTo>
                    <a:pt x="711" y="287"/>
                    <a:pt x="714" y="389"/>
                    <a:pt x="718" y="436"/>
                  </a:cubicBezTo>
                  <a:cubicBezTo>
                    <a:pt x="718" y="436"/>
                    <a:pt x="715" y="449"/>
                    <a:pt x="721" y="454"/>
                  </a:cubicBezTo>
                  <a:cubicBezTo>
                    <a:pt x="723" y="456"/>
                    <a:pt x="725" y="458"/>
                    <a:pt x="727" y="460"/>
                  </a:cubicBezTo>
                  <a:cubicBezTo>
                    <a:pt x="728" y="461"/>
                    <a:pt x="728" y="461"/>
                    <a:pt x="729" y="462"/>
                  </a:cubicBezTo>
                  <a:cubicBezTo>
                    <a:pt x="730" y="463"/>
                    <a:pt x="732" y="465"/>
                    <a:pt x="733" y="467"/>
                  </a:cubicBezTo>
                  <a:cubicBezTo>
                    <a:pt x="734" y="467"/>
                    <a:pt x="734" y="467"/>
                    <a:pt x="734" y="467"/>
                  </a:cubicBezTo>
                  <a:cubicBezTo>
                    <a:pt x="734" y="467"/>
                    <a:pt x="734" y="468"/>
                    <a:pt x="735" y="468"/>
                  </a:cubicBezTo>
                  <a:cubicBezTo>
                    <a:pt x="737" y="471"/>
                    <a:pt x="737" y="471"/>
                    <a:pt x="737" y="471"/>
                  </a:cubicBezTo>
                </a:path>
              </a:pathLst>
            </a:custGeom>
            <a:solidFill>
              <a:srgbClr val="FED253"/>
            </a:solidFill>
          </p:spPr>
          <p:txBody>
            <a:bodyPr vert="horz" wrap="square" lIns="91440" tIns="45720" rIns="91440" bIns="45720" anchor="ctr">
              <a:normAutofit/>
            </a:bodyPr>
            <a:lstStyle/>
            <a:p>
              <a:pPr marL="0" algn="ctr"/>
              <a:endParaRPr/>
            </a:p>
          </p:txBody>
        </p:sp>
        <p:sp>
          <p:nvSpPr>
            <p:cNvPr id="77" name="Freeform 77"/>
            <p:cNvSpPr/>
            <p:nvPr/>
          </p:nvSpPr>
          <p:spPr>
            <a:xfrm>
              <a:off x="4898963" y="1845794"/>
              <a:ext cx="22263" cy="44525"/>
            </a:xfrm>
            <a:custGeom>
              <a:avLst/>
              <a:gdLst/>
              <a:ahLst/>
              <a:cxnLst/>
              <a:rect l="l" t="t" r="r" b="b"/>
              <a:pathLst>
                <a:path w="15" h="30">
                  <a:moveTo>
                    <a:pt x="0" y="7"/>
                  </a:moveTo>
                  <a:cubicBezTo>
                    <a:pt x="0" y="11"/>
                    <a:pt x="0" y="16"/>
                    <a:pt x="3" y="18"/>
                  </a:cubicBezTo>
                  <a:cubicBezTo>
                    <a:pt x="5" y="20"/>
                    <a:pt x="7" y="22"/>
                    <a:pt x="9" y="24"/>
                  </a:cubicBezTo>
                  <a:cubicBezTo>
                    <a:pt x="10" y="25"/>
                    <a:pt x="10" y="25"/>
                    <a:pt x="11" y="26"/>
                  </a:cubicBezTo>
                  <a:cubicBezTo>
                    <a:pt x="12" y="27"/>
                    <a:pt x="14" y="29"/>
                    <a:pt x="15" y="30"/>
                  </a:cubicBezTo>
                  <a:cubicBezTo>
                    <a:pt x="15" y="30"/>
                    <a:pt x="15" y="30"/>
                    <a:pt x="15" y="30"/>
                  </a:cubicBezTo>
                  <a:cubicBezTo>
                    <a:pt x="14" y="29"/>
                    <a:pt x="12" y="27"/>
                    <a:pt x="11" y="25"/>
                  </a:cubicBezTo>
                  <a:cubicBezTo>
                    <a:pt x="10" y="25"/>
                    <a:pt x="10" y="24"/>
                    <a:pt x="9" y="24"/>
                  </a:cubicBezTo>
                  <a:cubicBezTo>
                    <a:pt x="7" y="22"/>
                    <a:pt x="5" y="20"/>
                    <a:pt x="3" y="18"/>
                  </a:cubicBezTo>
                  <a:cubicBezTo>
                    <a:pt x="0" y="15"/>
                    <a:pt x="0" y="11"/>
                    <a:pt x="0" y="7"/>
                  </a:cubicBezTo>
                  <a:moveTo>
                    <a:pt x="0" y="0"/>
                  </a:moveTo>
                  <a:cubicBezTo>
                    <a:pt x="0" y="0"/>
                    <a:pt x="0" y="0"/>
                    <a:pt x="0" y="0"/>
                  </a:cubicBezTo>
                  <a:cubicBezTo>
                    <a:pt x="0" y="0"/>
                    <a:pt x="0" y="0"/>
                    <a:pt x="0" y="0"/>
                  </a:cubicBezTo>
                  <a:cubicBezTo>
                    <a:pt x="0" y="0"/>
                    <a:pt x="0" y="0"/>
                    <a:pt x="0" y="0"/>
                  </a:cubicBezTo>
                </a:path>
              </a:pathLst>
            </a:custGeom>
            <a:solidFill>
              <a:srgbClr val="3F7EE8"/>
            </a:solidFill>
          </p:spPr>
          <p:txBody>
            <a:bodyPr vert="horz" wrap="square" lIns="91440" tIns="45720" rIns="91440" bIns="45720" anchor="ctr">
              <a:normAutofit/>
            </a:bodyPr>
            <a:lstStyle/>
            <a:p>
              <a:pPr marL="0" algn="ctr"/>
              <a:endParaRPr/>
            </a:p>
          </p:txBody>
        </p:sp>
        <p:sp>
          <p:nvSpPr>
            <p:cNvPr id="78" name="Freeform 78"/>
            <p:cNvSpPr/>
            <p:nvPr/>
          </p:nvSpPr>
          <p:spPr>
            <a:xfrm>
              <a:off x="3987913" y="1758457"/>
              <a:ext cx="933313" cy="148988"/>
            </a:xfrm>
            <a:custGeom>
              <a:avLst/>
              <a:gdLst/>
              <a:ahLst/>
              <a:cxnLst/>
              <a:rect l="l" t="t" r="r" b="b"/>
              <a:pathLst>
                <a:path w="638" h="102">
                  <a:moveTo>
                    <a:pt x="269" y="0"/>
                  </a:moveTo>
                  <a:cubicBezTo>
                    <a:pt x="138" y="0"/>
                    <a:pt x="0" y="30"/>
                    <a:pt x="0" y="30"/>
                  </a:cubicBezTo>
                  <a:cubicBezTo>
                    <a:pt x="0" y="33"/>
                    <a:pt x="0" y="33"/>
                    <a:pt x="0" y="33"/>
                  </a:cubicBezTo>
                  <a:cubicBezTo>
                    <a:pt x="0" y="33"/>
                    <a:pt x="0" y="33"/>
                    <a:pt x="0" y="33"/>
                  </a:cubicBezTo>
                  <a:cubicBezTo>
                    <a:pt x="4" y="33"/>
                    <a:pt x="8" y="33"/>
                    <a:pt x="12" y="33"/>
                  </a:cubicBezTo>
                  <a:cubicBezTo>
                    <a:pt x="44" y="33"/>
                    <a:pt x="80" y="38"/>
                    <a:pt x="112" y="54"/>
                  </a:cubicBezTo>
                  <a:cubicBezTo>
                    <a:pt x="112" y="54"/>
                    <a:pt x="157" y="75"/>
                    <a:pt x="188" y="75"/>
                  </a:cubicBezTo>
                  <a:cubicBezTo>
                    <a:pt x="218" y="75"/>
                    <a:pt x="467" y="77"/>
                    <a:pt x="526" y="94"/>
                  </a:cubicBezTo>
                  <a:cubicBezTo>
                    <a:pt x="537" y="97"/>
                    <a:pt x="549" y="100"/>
                    <a:pt x="561" y="101"/>
                  </a:cubicBezTo>
                  <a:cubicBezTo>
                    <a:pt x="567" y="102"/>
                    <a:pt x="573" y="102"/>
                    <a:pt x="580" y="102"/>
                  </a:cubicBezTo>
                  <a:cubicBezTo>
                    <a:pt x="600" y="102"/>
                    <a:pt x="619" y="98"/>
                    <a:pt x="638" y="90"/>
                  </a:cubicBezTo>
                  <a:cubicBezTo>
                    <a:pt x="637" y="89"/>
                    <a:pt x="635" y="87"/>
                    <a:pt x="634" y="86"/>
                  </a:cubicBezTo>
                  <a:cubicBezTo>
                    <a:pt x="633" y="85"/>
                    <a:pt x="633" y="85"/>
                    <a:pt x="632" y="84"/>
                  </a:cubicBezTo>
                  <a:cubicBezTo>
                    <a:pt x="630" y="82"/>
                    <a:pt x="628" y="80"/>
                    <a:pt x="626" y="78"/>
                  </a:cubicBezTo>
                  <a:cubicBezTo>
                    <a:pt x="623" y="76"/>
                    <a:pt x="623" y="71"/>
                    <a:pt x="623" y="67"/>
                  </a:cubicBezTo>
                  <a:cubicBezTo>
                    <a:pt x="623" y="63"/>
                    <a:pt x="623" y="60"/>
                    <a:pt x="623" y="60"/>
                  </a:cubicBezTo>
                  <a:cubicBezTo>
                    <a:pt x="623" y="60"/>
                    <a:pt x="623" y="60"/>
                    <a:pt x="623" y="60"/>
                  </a:cubicBezTo>
                  <a:cubicBezTo>
                    <a:pt x="621" y="59"/>
                    <a:pt x="513" y="32"/>
                    <a:pt x="368" y="7"/>
                  </a:cubicBezTo>
                  <a:cubicBezTo>
                    <a:pt x="337" y="2"/>
                    <a:pt x="303" y="0"/>
                    <a:pt x="269" y="0"/>
                  </a:cubicBezTo>
                </a:path>
              </a:pathLst>
            </a:custGeom>
            <a:solidFill>
              <a:srgbClr val="F1C74F"/>
            </a:solidFill>
          </p:spPr>
          <p:txBody>
            <a:bodyPr vert="horz" wrap="square" lIns="91440" tIns="45720" rIns="91440" bIns="45720" anchor="ctr">
              <a:normAutofit/>
            </a:bodyPr>
            <a:lstStyle/>
            <a:p>
              <a:pPr marL="0" algn="ctr"/>
              <a:endParaRPr/>
            </a:p>
          </p:txBody>
        </p:sp>
        <p:sp>
          <p:nvSpPr>
            <p:cNvPr id="79" name="Freeform 79"/>
            <p:cNvSpPr/>
            <p:nvPr/>
          </p:nvSpPr>
          <p:spPr>
            <a:xfrm>
              <a:off x="3835501" y="1835519"/>
              <a:ext cx="87338" cy="87338"/>
            </a:xfrm>
            <a:custGeom>
              <a:avLst/>
              <a:gdLst/>
              <a:ahLst/>
              <a:cxnLst/>
              <a:rect l="l" t="t" r="r" b="b"/>
              <a:pathLst>
                <a:path w="60" h="60">
                  <a:moveTo>
                    <a:pt x="60" y="0"/>
                  </a:moveTo>
                  <a:cubicBezTo>
                    <a:pt x="57" y="0"/>
                    <a:pt x="54" y="1"/>
                    <a:pt x="51" y="1"/>
                  </a:cubicBezTo>
                  <a:cubicBezTo>
                    <a:pt x="38" y="2"/>
                    <a:pt x="27" y="3"/>
                    <a:pt x="18" y="3"/>
                  </a:cubicBezTo>
                  <a:cubicBezTo>
                    <a:pt x="18" y="3"/>
                    <a:pt x="18" y="3"/>
                    <a:pt x="18" y="3"/>
                  </a:cubicBezTo>
                  <a:cubicBezTo>
                    <a:pt x="8" y="13"/>
                    <a:pt x="0" y="28"/>
                    <a:pt x="2" y="53"/>
                  </a:cubicBezTo>
                  <a:cubicBezTo>
                    <a:pt x="3" y="56"/>
                    <a:pt x="5" y="58"/>
                    <a:pt x="7" y="60"/>
                  </a:cubicBezTo>
                  <a:cubicBezTo>
                    <a:pt x="2" y="31"/>
                    <a:pt x="28" y="15"/>
                    <a:pt x="59" y="7"/>
                  </a:cubicBezTo>
                  <a:cubicBezTo>
                    <a:pt x="59" y="5"/>
                    <a:pt x="59" y="2"/>
                    <a:pt x="60" y="0"/>
                  </a:cubicBezTo>
                </a:path>
              </a:pathLst>
            </a:custGeom>
            <a:solidFill>
              <a:srgbClr val="CDAA43"/>
            </a:solidFill>
          </p:spPr>
          <p:txBody>
            <a:bodyPr vert="horz" wrap="square" lIns="91440" tIns="45720" rIns="91440" bIns="45720" anchor="ctr">
              <a:normAutofit/>
            </a:bodyPr>
            <a:lstStyle/>
            <a:p>
              <a:pPr marL="0" algn="ctr"/>
              <a:endParaRPr/>
            </a:p>
          </p:txBody>
        </p:sp>
        <p:sp>
          <p:nvSpPr>
            <p:cNvPr id="80" name="Freeform 80"/>
            <p:cNvSpPr/>
            <p:nvPr/>
          </p:nvSpPr>
          <p:spPr>
            <a:xfrm>
              <a:off x="4900676" y="1921144"/>
              <a:ext cx="0" cy="1713"/>
            </a:xfrm>
            <a:custGeom>
              <a:avLst/>
              <a:gdLst/>
              <a:ahLst/>
              <a:cxnLst/>
              <a:rect l="l" t="t" r="r" b="b"/>
              <a:pathLst>
                <a:path h="2">
                  <a:moveTo>
                    <a:pt x="0" y="0"/>
                  </a:moveTo>
                  <a:cubicBezTo>
                    <a:pt x="0" y="0"/>
                    <a:pt x="0" y="0"/>
                    <a:pt x="0" y="0"/>
                  </a:cubicBezTo>
                  <a:cubicBezTo>
                    <a:pt x="0" y="1"/>
                    <a:pt x="0" y="1"/>
                    <a:pt x="0" y="2"/>
                  </a:cubicBezTo>
                  <a:cubicBezTo>
                    <a:pt x="0" y="2"/>
                    <a:pt x="0" y="1"/>
                    <a:pt x="0" y="1"/>
                  </a:cubicBezTo>
                  <a:cubicBezTo>
                    <a:pt x="0" y="1"/>
                    <a:pt x="0" y="0"/>
                    <a:pt x="0" y="0"/>
                  </a:cubicBezTo>
                </a:path>
              </a:pathLst>
            </a:custGeom>
            <a:solidFill>
              <a:srgbClr val="3B77DB"/>
            </a:solidFill>
          </p:spPr>
          <p:txBody>
            <a:bodyPr vert="horz" wrap="square" lIns="91440" tIns="45720" rIns="91440" bIns="45720" anchor="ctr">
              <a:normAutofit/>
            </a:bodyPr>
            <a:lstStyle/>
            <a:p>
              <a:pPr marL="0" algn="ctr"/>
              <a:endParaRPr/>
            </a:p>
          </p:txBody>
        </p:sp>
        <p:sp>
          <p:nvSpPr>
            <p:cNvPr id="81" name="Freeform 81"/>
            <p:cNvSpPr/>
            <p:nvPr/>
          </p:nvSpPr>
          <p:spPr>
            <a:xfrm>
              <a:off x="3921126" y="1821819"/>
              <a:ext cx="979550" cy="121588"/>
            </a:xfrm>
            <a:custGeom>
              <a:avLst/>
              <a:gdLst/>
              <a:ahLst/>
              <a:cxnLst/>
              <a:rect l="l" t="t" r="r" b="b"/>
              <a:pathLst>
                <a:path w="669" h="84">
                  <a:moveTo>
                    <a:pt x="65" y="0"/>
                  </a:moveTo>
                  <a:cubicBezTo>
                    <a:pt x="65" y="0"/>
                    <a:pt x="64" y="0"/>
                    <a:pt x="64" y="0"/>
                  </a:cubicBezTo>
                  <a:cubicBezTo>
                    <a:pt x="61" y="0"/>
                    <a:pt x="56" y="1"/>
                    <a:pt x="48" y="3"/>
                  </a:cubicBezTo>
                  <a:cubicBezTo>
                    <a:pt x="38" y="4"/>
                    <a:pt x="38" y="4"/>
                    <a:pt x="38" y="4"/>
                  </a:cubicBezTo>
                  <a:cubicBezTo>
                    <a:pt x="28" y="6"/>
                    <a:pt x="15" y="8"/>
                    <a:pt x="2" y="10"/>
                  </a:cubicBezTo>
                  <a:cubicBezTo>
                    <a:pt x="3" y="11"/>
                    <a:pt x="2" y="13"/>
                    <a:pt x="1" y="14"/>
                  </a:cubicBezTo>
                  <a:cubicBezTo>
                    <a:pt x="1" y="12"/>
                    <a:pt x="1" y="11"/>
                    <a:pt x="2" y="10"/>
                  </a:cubicBezTo>
                  <a:cubicBezTo>
                    <a:pt x="1" y="10"/>
                    <a:pt x="1" y="10"/>
                    <a:pt x="1" y="10"/>
                  </a:cubicBezTo>
                  <a:cubicBezTo>
                    <a:pt x="0" y="12"/>
                    <a:pt x="0" y="15"/>
                    <a:pt x="0" y="17"/>
                  </a:cubicBezTo>
                  <a:cubicBezTo>
                    <a:pt x="0" y="17"/>
                    <a:pt x="0" y="17"/>
                    <a:pt x="0" y="17"/>
                  </a:cubicBezTo>
                  <a:cubicBezTo>
                    <a:pt x="6" y="16"/>
                    <a:pt x="12" y="15"/>
                    <a:pt x="17" y="14"/>
                  </a:cubicBezTo>
                  <a:cubicBezTo>
                    <a:pt x="25" y="13"/>
                    <a:pt x="32" y="13"/>
                    <a:pt x="39" y="13"/>
                  </a:cubicBezTo>
                  <a:cubicBezTo>
                    <a:pt x="54" y="13"/>
                    <a:pt x="67" y="15"/>
                    <a:pt x="77" y="19"/>
                  </a:cubicBezTo>
                  <a:cubicBezTo>
                    <a:pt x="114" y="34"/>
                    <a:pt x="206" y="53"/>
                    <a:pt x="206" y="53"/>
                  </a:cubicBezTo>
                  <a:cubicBezTo>
                    <a:pt x="206" y="53"/>
                    <a:pt x="298" y="62"/>
                    <a:pt x="364" y="62"/>
                  </a:cubicBezTo>
                  <a:cubicBezTo>
                    <a:pt x="382" y="62"/>
                    <a:pt x="398" y="61"/>
                    <a:pt x="409" y="60"/>
                  </a:cubicBezTo>
                  <a:cubicBezTo>
                    <a:pt x="417" y="58"/>
                    <a:pt x="426" y="58"/>
                    <a:pt x="436" y="58"/>
                  </a:cubicBezTo>
                  <a:cubicBezTo>
                    <a:pt x="478" y="58"/>
                    <a:pt x="530" y="68"/>
                    <a:pt x="549" y="73"/>
                  </a:cubicBezTo>
                  <a:cubicBezTo>
                    <a:pt x="555" y="74"/>
                    <a:pt x="562" y="75"/>
                    <a:pt x="568" y="76"/>
                  </a:cubicBezTo>
                  <a:cubicBezTo>
                    <a:pt x="587" y="79"/>
                    <a:pt x="627" y="84"/>
                    <a:pt x="655" y="84"/>
                  </a:cubicBezTo>
                  <a:cubicBezTo>
                    <a:pt x="658" y="84"/>
                    <a:pt x="662" y="84"/>
                    <a:pt x="664" y="84"/>
                  </a:cubicBezTo>
                  <a:cubicBezTo>
                    <a:pt x="667" y="80"/>
                    <a:pt x="668" y="75"/>
                    <a:pt x="669" y="70"/>
                  </a:cubicBezTo>
                  <a:cubicBezTo>
                    <a:pt x="669" y="69"/>
                    <a:pt x="669" y="69"/>
                    <a:pt x="669" y="68"/>
                  </a:cubicBezTo>
                  <a:cubicBezTo>
                    <a:pt x="666" y="70"/>
                    <a:pt x="662" y="71"/>
                    <a:pt x="658" y="71"/>
                  </a:cubicBezTo>
                  <a:cubicBezTo>
                    <a:pt x="644" y="71"/>
                    <a:pt x="591" y="69"/>
                    <a:pt x="563" y="60"/>
                  </a:cubicBezTo>
                  <a:cubicBezTo>
                    <a:pt x="535" y="52"/>
                    <a:pt x="397" y="45"/>
                    <a:pt x="397" y="45"/>
                  </a:cubicBezTo>
                  <a:cubicBezTo>
                    <a:pt x="397" y="45"/>
                    <a:pt x="391" y="45"/>
                    <a:pt x="381" y="45"/>
                  </a:cubicBezTo>
                  <a:cubicBezTo>
                    <a:pt x="333" y="45"/>
                    <a:pt x="202" y="45"/>
                    <a:pt x="196" y="39"/>
                  </a:cubicBezTo>
                  <a:cubicBezTo>
                    <a:pt x="190" y="33"/>
                    <a:pt x="82" y="0"/>
                    <a:pt x="65" y="0"/>
                  </a:cubicBezTo>
                </a:path>
              </a:pathLst>
            </a:custGeom>
            <a:solidFill>
              <a:srgbClr val="7B5959"/>
            </a:solidFill>
          </p:spPr>
          <p:txBody>
            <a:bodyPr vert="horz" wrap="square" lIns="91440" tIns="45720" rIns="91440" bIns="45720" anchor="ctr">
              <a:normAutofit/>
            </a:bodyPr>
            <a:lstStyle/>
            <a:p>
              <a:pPr marL="0" algn="ctr"/>
              <a:endParaRPr/>
            </a:p>
          </p:txBody>
        </p:sp>
        <p:sp>
          <p:nvSpPr>
            <p:cNvPr id="82" name="Freeform 82"/>
            <p:cNvSpPr/>
            <p:nvPr/>
          </p:nvSpPr>
          <p:spPr>
            <a:xfrm>
              <a:off x="3922838" y="1835519"/>
              <a:ext cx="3425" cy="6850"/>
            </a:xfrm>
            <a:custGeom>
              <a:avLst/>
              <a:gdLst/>
              <a:ahLst/>
              <a:cxnLst/>
              <a:rect l="l" t="t" r="r" b="b"/>
              <a:pathLst>
                <a:path w="2" h="4">
                  <a:moveTo>
                    <a:pt x="1" y="0"/>
                  </a:moveTo>
                  <a:cubicBezTo>
                    <a:pt x="1" y="0"/>
                    <a:pt x="1" y="0"/>
                    <a:pt x="1" y="0"/>
                  </a:cubicBezTo>
                  <a:cubicBezTo>
                    <a:pt x="0" y="1"/>
                    <a:pt x="0" y="2"/>
                    <a:pt x="0" y="4"/>
                  </a:cubicBezTo>
                  <a:cubicBezTo>
                    <a:pt x="1" y="3"/>
                    <a:pt x="2" y="1"/>
                    <a:pt x="1" y="0"/>
                  </a:cubicBezTo>
                </a:path>
              </a:pathLst>
            </a:custGeom>
            <a:solidFill>
              <a:srgbClr val="6E5050"/>
            </a:solidFill>
          </p:spPr>
          <p:txBody>
            <a:bodyPr vert="horz" wrap="square" lIns="91440" tIns="45720" rIns="91440" bIns="45720" anchor="ctr">
              <a:normAutofit/>
            </a:bodyPr>
            <a:lstStyle/>
            <a:p>
              <a:pPr marL="0" algn="ctr"/>
              <a:endParaRPr/>
            </a:p>
          </p:txBody>
        </p:sp>
        <p:sp>
          <p:nvSpPr>
            <p:cNvPr id="83" name="Freeform 83"/>
            <p:cNvSpPr/>
            <p:nvPr/>
          </p:nvSpPr>
          <p:spPr>
            <a:xfrm>
              <a:off x="4897251" y="1922857"/>
              <a:ext cx="3425" cy="20550"/>
            </a:xfrm>
            <a:custGeom>
              <a:avLst/>
              <a:gdLst/>
              <a:ahLst/>
              <a:cxnLst/>
              <a:rect l="l" t="t" r="r" b="b"/>
              <a:pathLst>
                <a:path w="2" h="15">
                  <a:moveTo>
                    <a:pt x="2" y="0"/>
                  </a:moveTo>
                  <a:cubicBezTo>
                    <a:pt x="2" y="0"/>
                    <a:pt x="2" y="1"/>
                    <a:pt x="2" y="1"/>
                  </a:cubicBezTo>
                  <a:cubicBezTo>
                    <a:pt x="2" y="6"/>
                    <a:pt x="1" y="10"/>
                    <a:pt x="0" y="15"/>
                  </a:cubicBezTo>
                  <a:cubicBezTo>
                    <a:pt x="1" y="10"/>
                    <a:pt x="2" y="5"/>
                    <a:pt x="2" y="0"/>
                  </a:cubicBezTo>
                </a:path>
              </a:pathLst>
            </a:custGeom>
            <a:solidFill>
              <a:srgbClr val="356BC5"/>
            </a:solidFill>
          </p:spPr>
          <p:txBody>
            <a:bodyPr vert="horz" wrap="square" lIns="91440" tIns="45720" rIns="91440" bIns="45720" anchor="ctr">
              <a:normAutofit/>
            </a:bodyPr>
            <a:lstStyle/>
            <a:p>
              <a:pPr marL="0" algn="ctr"/>
              <a:endParaRPr/>
            </a:p>
          </p:txBody>
        </p:sp>
        <p:sp>
          <p:nvSpPr>
            <p:cNvPr id="84" name="Freeform 84"/>
            <p:cNvSpPr/>
            <p:nvPr/>
          </p:nvSpPr>
          <p:spPr>
            <a:xfrm>
              <a:off x="4893826" y="1922857"/>
              <a:ext cx="6850" cy="20550"/>
            </a:xfrm>
            <a:custGeom>
              <a:avLst/>
              <a:gdLst/>
              <a:ahLst/>
              <a:cxnLst/>
              <a:rect l="l" t="t" r="r" b="b"/>
              <a:pathLst>
                <a:path w="5" h="14">
                  <a:moveTo>
                    <a:pt x="5" y="0"/>
                  </a:moveTo>
                  <a:cubicBezTo>
                    <a:pt x="4" y="5"/>
                    <a:pt x="3" y="10"/>
                    <a:pt x="0" y="14"/>
                  </a:cubicBezTo>
                  <a:cubicBezTo>
                    <a:pt x="1" y="14"/>
                    <a:pt x="2" y="14"/>
                    <a:pt x="3" y="14"/>
                  </a:cubicBezTo>
                  <a:cubicBezTo>
                    <a:pt x="3" y="14"/>
                    <a:pt x="3" y="14"/>
                    <a:pt x="3" y="14"/>
                  </a:cubicBezTo>
                  <a:cubicBezTo>
                    <a:pt x="4" y="9"/>
                    <a:pt x="5" y="5"/>
                    <a:pt x="5" y="0"/>
                  </a:cubicBezTo>
                </a:path>
              </a:pathLst>
            </a:custGeom>
            <a:solidFill>
              <a:srgbClr val="6E5050"/>
            </a:solidFill>
          </p:spPr>
          <p:txBody>
            <a:bodyPr vert="horz" wrap="square" lIns="91440" tIns="45720" rIns="91440" bIns="45720" anchor="ctr">
              <a:normAutofit/>
            </a:bodyPr>
            <a:lstStyle/>
            <a:p>
              <a:pPr marL="0" algn="ctr"/>
              <a:endParaRPr/>
            </a:p>
          </p:txBody>
        </p:sp>
        <p:sp>
          <p:nvSpPr>
            <p:cNvPr id="85" name="Freeform 85"/>
            <p:cNvSpPr/>
            <p:nvPr/>
          </p:nvSpPr>
          <p:spPr>
            <a:xfrm>
              <a:off x="3861188" y="1821819"/>
              <a:ext cx="1039488" cy="102750"/>
            </a:xfrm>
            <a:custGeom>
              <a:avLst/>
              <a:gdLst/>
              <a:ahLst/>
              <a:cxnLst/>
              <a:rect l="l" t="t" r="r" b="b"/>
              <a:pathLst>
                <a:path w="710" h="71">
                  <a:moveTo>
                    <a:pt x="106" y="0"/>
                  </a:moveTo>
                  <a:cubicBezTo>
                    <a:pt x="106" y="0"/>
                    <a:pt x="105" y="0"/>
                    <a:pt x="105" y="0"/>
                  </a:cubicBezTo>
                  <a:cubicBezTo>
                    <a:pt x="102" y="0"/>
                    <a:pt x="97" y="1"/>
                    <a:pt x="89" y="3"/>
                  </a:cubicBezTo>
                  <a:cubicBezTo>
                    <a:pt x="89" y="3"/>
                    <a:pt x="89" y="3"/>
                    <a:pt x="89" y="3"/>
                  </a:cubicBezTo>
                  <a:cubicBezTo>
                    <a:pt x="79" y="4"/>
                    <a:pt x="79" y="4"/>
                    <a:pt x="79" y="4"/>
                  </a:cubicBezTo>
                  <a:cubicBezTo>
                    <a:pt x="79" y="4"/>
                    <a:pt x="79" y="4"/>
                    <a:pt x="79" y="4"/>
                  </a:cubicBezTo>
                  <a:cubicBezTo>
                    <a:pt x="63" y="4"/>
                    <a:pt x="48" y="7"/>
                    <a:pt x="33" y="11"/>
                  </a:cubicBezTo>
                  <a:cubicBezTo>
                    <a:pt x="20" y="12"/>
                    <a:pt x="9" y="13"/>
                    <a:pt x="0" y="13"/>
                  </a:cubicBezTo>
                  <a:cubicBezTo>
                    <a:pt x="0" y="13"/>
                    <a:pt x="0" y="13"/>
                    <a:pt x="0" y="13"/>
                  </a:cubicBezTo>
                  <a:cubicBezTo>
                    <a:pt x="0" y="13"/>
                    <a:pt x="0" y="13"/>
                    <a:pt x="0" y="13"/>
                  </a:cubicBezTo>
                  <a:cubicBezTo>
                    <a:pt x="0" y="13"/>
                    <a:pt x="0" y="13"/>
                    <a:pt x="0" y="13"/>
                  </a:cubicBezTo>
                  <a:cubicBezTo>
                    <a:pt x="9" y="13"/>
                    <a:pt x="20" y="12"/>
                    <a:pt x="33" y="11"/>
                  </a:cubicBezTo>
                  <a:cubicBezTo>
                    <a:pt x="36" y="11"/>
                    <a:pt x="39" y="10"/>
                    <a:pt x="42" y="10"/>
                  </a:cubicBezTo>
                  <a:cubicBezTo>
                    <a:pt x="42" y="10"/>
                    <a:pt x="42" y="10"/>
                    <a:pt x="43" y="10"/>
                  </a:cubicBezTo>
                  <a:cubicBezTo>
                    <a:pt x="43" y="10"/>
                    <a:pt x="43" y="10"/>
                    <a:pt x="43" y="10"/>
                  </a:cubicBezTo>
                  <a:cubicBezTo>
                    <a:pt x="56" y="8"/>
                    <a:pt x="69" y="6"/>
                    <a:pt x="79" y="4"/>
                  </a:cubicBezTo>
                  <a:cubicBezTo>
                    <a:pt x="89" y="3"/>
                    <a:pt x="89" y="3"/>
                    <a:pt x="89" y="3"/>
                  </a:cubicBezTo>
                  <a:cubicBezTo>
                    <a:pt x="97" y="1"/>
                    <a:pt x="102" y="0"/>
                    <a:pt x="105" y="0"/>
                  </a:cubicBezTo>
                  <a:cubicBezTo>
                    <a:pt x="105" y="0"/>
                    <a:pt x="106" y="0"/>
                    <a:pt x="106" y="0"/>
                  </a:cubicBezTo>
                  <a:cubicBezTo>
                    <a:pt x="123" y="0"/>
                    <a:pt x="231" y="33"/>
                    <a:pt x="237" y="39"/>
                  </a:cubicBezTo>
                  <a:cubicBezTo>
                    <a:pt x="243" y="45"/>
                    <a:pt x="374" y="45"/>
                    <a:pt x="422" y="45"/>
                  </a:cubicBezTo>
                  <a:cubicBezTo>
                    <a:pt x="432" y="45"/>
                    <a:pt x="438" y="45"/>
                    <a:pt x="438" y="45"/>
                  </a:cubicBezTo>
                  <a:cubicBezTo>
                    <a:pt x="438" y="45"/>
                    <a:pt x="576" y="52"/>
                    <a:pt x="604" y="60"/>
                  </a:cubicBezTo>
                  <a:cubicBezTo>
                    <a:pt x="632" y="69"/>
                    <a:pt x="685" y="71"/>
                    <a:pt x="699" y="71"/>
                  </a:cubicBezTo>
                  <a:cubicBezTo>
                    <a:pt x="703" y="71"/>
                    <a:pt x="707" y="70"/>
                    <a:pt x="710" y="68"/>
                  </a:cubicBezTo>
                  <a:cubicBezTo>
                    <a:pt x="710" y="68"/>
                    <a:pt x="710" y="68"/>
                    <a:pt x="710" y="68"/>
                  </a:cubicBezTo>
                  <a:cubicBezTo>
                    <a:pt x="710" y="68"/>
                    <a:pt x="710" y="68"/>
                    <a:pt x="710" y="68"/>
                  </a:cubicBezTo>
                  <a:cubicBezTo>
                    <a:pt x="707" y="70"/>
                    <a:pt x="703" y="71"/>
                    <a:pt x="699" y="71"/>
                  </a:cubicBezTo>
                  <a:cubicBezTo>
                    <a:pt x="685" y="71"/>
                    <a:pt x="632" y="69"/>
                    <a:pt x="604" y="60"/>
                  </a:cubicBezTo>
                  <a:cubicBezTo>
                    <a:pt x="576" y="52"/>
                    <a:pt x="438" y="45"/>
                    <a:pt x="438" y="45"/>
                  </a:cubicBezTo>
                  <a:cubicBezTo>
                    <a:pt x="438" y="45"/>
                    <a:pt x="432" y="45"/>
                    <a:pt x="422" y="45"/>
                  </a:cubicBezTo>
                  <a:cubicBezTo>
                    <a:pt x="374" y="45"/>
                    <a:pt x="243" y="45"/>
                    <a:pt x="237" y="39"/>
                  </a:cubicBezTo>
                  <a:cubicBezTo>
                    <a:pt x="231" y="33"/>
                    <a:pt x="123" y="0"/>
                    <a:pt x="106" y="0"/>
                  </a:cubicBezTo>
                </a:path>
              </a:pathLst>
            </a:custGeom>
            <a:solidFill>
              <a:srgbClr val="E4BD4B"/>
            </a:solidFill>
          </p:spPr>
          <p:txBody>
            <a:bodyPr vert="horz" wrap="square" lIns="91440" tIns="45720" rIns="91440" bIns="45720" anchor="ctr">
              <a:normAutofit/>
            </a:bodyPr>
            <a:lstStyle/>
            <a:p>
              <a:pPr marL="0" algn="ctr"/>
              <a:endParaRPr/>
            </a:p>
          </p:txBody>
        </p:sp>
        <p:sp>
          <p:nvSpPr>
            <p:cNvPr id="86" name="Freeform 86"/>
            <p:cNvSpPr/>
            <p:nvPr/>
          </p:nvSpPr>
          <p:spPr>
            <a:xfrm>
              <a:off x="4921226" y="1890319"/>
              <a:ext cx="5138" cy="6850"/>
            </a:xfrm>
            <a:custGeom>
              <a:avLst/>
              <a:gdLst/>
              <a:ahLst/>
              <a:cxnLst/>
              <a:rect l="l" t="t" r="r" b="b"/>
              <a:pathLst>
                <a:path w="4" h="5">
                  <a:moveTo>
                    <a:pt x="0" y="0"/>
                  </a:moveTo>
                  <a:cubicBezTo>
                    <a:pt x="0" y="0"/>
                    <a:pt x="0" y="0"/>
                    <a:pt x="0" y="0"/>
                  </a:cubicBezTo>
                  <a:cubicBezTo>
                    <a:pt x="0" y="0"/>
                    <a:pt x="0" y="0"/>
                    <a:pt x="0" y="0"/>
                  </a:cubicBezTo>
                  <a:cubicBezTo>
                    <a:pt x="1" y="1"/>
                    <a:pt x="1" y="1"/>
                    <a:pt x="1" y="1"/>
                  </a:cubicBezTo>
                  <a:cubicBezTo>
                    <a:pt x="1" y="1"/>
                    <a:pt x="1" y="1"/>
                    <a:pt x="2" y="2"/>
                  </a:cubicBezTo>
                  <a:cubicBezTo>
                    <a:pt x="4" y="5"/>
                    <a:pt x="4" y="5"/>
                    <a:pt x="4" y="5"/>
                  </a:cubicBezTo>
                  <a:cubicBezTo>
                    <a:pt x="4" y="5"/>
                    <a:pt x="4" y="5"/>
                    <a:pt x="4" y="5"/>
                  </a:cubicBezTo>
                  <a:cubicBezTo>
                    <a:pt x="2" y="2"/>
                    <a:pt x="2" y="2"/>
                    <a:pt x="2" y="2"/>
                  </a:cubicBezTo>
                  <a:cubicBezTo>
                    <a:pt x="1" y="1"/>
                    <a:pt x="1" y="1"/>
                    <a:pt x="1" y="1"/>
                  </a:cubicBezTo>
                  <a:cubicBezTo>
                    <a:pt x="0" y="0"/>
                    <a:pt x="0" y="0"/>
                    <a:pt x="0" y="0"/>
                  </a:cubicBezTo>
                </a:path>
              </a:pathLst>
            </a:custGeom>
            <a:solidFill>
              <a:srgbClr val="3B77DB"/>
            </a:solidFill>
          </p:spPr>
          <p:txBody>
            <a:bodyPr vert="horz" wrap="square" lIns="91440" tIns="45720" rIns="91440" bIns="45720" anchor="ctr">
              <a:normAutofit/>
            </a:bodyPr>
            <a:lstStyle/>
            <a:p>
              <a:pPr marL="0" algn="ctr"/>
              <a:endParaRPr/>
            </a:p>
          </p:txBody>
        </p:sp>
        <p:sp>
          <p:nvSpPr>
            <p:cNvPr id="87" name="Freeform 87"/>
            <p:cNvSpPr/>
            <p:nvPr/>
          </p:nvSpPr>
          <p:spPr>
            <a:xfrm>
              <a:off x="3847488" y="1806407"/>
              <a:ext cx="142138" cy="34250"/>
            </a:xfrm>
            <a:custGeom>
              <a:avLst/>
              <a:gdLst/>
              <a:ahLst/>
              <a:cxnLst/>
              <a:rect l="l" t="t" r="r" b="b"/>
              <a:pathLst>
                <a:path w="97" h="23">
                  <a:moveTo>
                    <a:pt x="95" y="0"/>
                  </a:moveTo>
                  <a:cubicBezTo>
                    <a:pt x="67" y="1"/>
                    <a:pt x="40" y="5"/>
                    <a:pt x="13" y="13"/>
                  </a:cubicBezTo>
                  <a:cubicBezTo>
                    <a:pt x="8" y="14"/>
                    <a:pt x="4" y="17"/>
                    <a:pt x="0" y="19"/>
                  </a:cubicBezTo>
                  <a:cubicBezTo>
                    <a:pt x="0" y="22"/>
                    <a:pt x="0" y="22"/>
                    <a:pt x="0" y="22"/>
                  </a:cubicBezTo>
                  <a:cubicBezTo>
                    <a:pt x="2" y="23"/>
                    <a:pt x="5" y="23"/>
                    <a:pt x="9" y="23"/>
                  </a:cubicBezTo>
                  <a:cubicBezTo>
                    <a:pt x="10" y="23"/>
                    <a:pt x="10" y="23"/>
                    <a:pt x="10" y="23"/>
                  </a:cubicBezTo>
                  <a:cubicBezTo>
                    <a:pt x="13" y="22"/>
                    <a:pt x="13" y="22"/>
                    <a:pt x="13" y="22"/>
                  </a:cubicBezTo>
                  <a:cubicBezTo>
                    <a:pt x="26" y="18"/>
                    <a:pt x="40" y="15"/>
                    <a:pt x="54" y="13"/>
                  </a:cubicBezTo>
                  <a:cubicBezTo>
                    <a:pt x="57" y="12"/>
                    <a:pt x="59" y="12"/>
                    <a:pt x="61" y="12"/>
                  </a:cubicBezTo>
                  <a:cubicBezTo>
                    <a:pt x="72" y="10"/>
                    <a:pt x="84" y="9"/>
                    <a:pt x="97" y="9"/>
                  </a:cubicBezTo>
                  <a:cubicBezTo>
                    <a:pt x="95" y="0"/>
                    <a:pt x="95" y="0"/>
                    <a:pt x="95" y="0"/>
                  </a:cubicBezTo>
                  <a:cubicBezTo>
                    <a:pt x="95" y="0"/>
                    <a:pt x="95" y="0"/>
                    <a:pt x="95" y="0"/>
                  </a:cubicBezTo>
                </a:path>
              </a:pathLst>
            </a:custGeom>
            <a:solidFill>
              <a:srgbClr val="E4BD4B"/>
            </a:solidFill>
          </p:spPr>
          <p:txBody>
            <a:bodyPr vert="horz" wrap="square" lIns="91440" tIns="45720" rIns="91440" bIns="45720" anchor="ctr">
              <a:normAutofit/>
            </a:bodyPr>
            <a:lstStyle/>
            <a:p>
              <a:pPr marL="0" algn="ctr"/>
              <a:endParaRPr/>
            </a:p>
          </p:txBody>
        </p:sp>
        <p:sp>
          <p:nvSpPr>
            <p:cNvPr id="88" name="Freeform 88"/>
            <p:cNvSpPr/>
            <p:nvPr/>
          </p:nvSpPr>
          <p:spPr>
            <a:xfrm>
              <a:off x="4921226" y="1890319"/>
              <a:ext cx="5138" cy="6850"/>
            </a:xfrm>
            <a:custGeom>
              <a:avLst/>
              <a:gdLst/>
              <a:ahLst/>
              <a:cxnLst/>
              <a:rect l="l" t="t" r="r" b="b"/>
              <a:pathLst>
                <a:path w="4" h="5">
                  <a:moveTo>
                    <a:pt x="0" y="0"/>
                  </a:moveTo>
                  <a:cubicBezTo>
                    <a:pt x="0" y="0"/>
                    <a:pt x="0" y="0"/>
                    <a:pt x="0" y="0"/>
                  </a:cubicBezTo>
                  <a:cubicBezTo>
                    <a:pt x="0" y="0"/>
                    <a:pt x="0" y="0"/>
                    <a:pt x="0" y="1"/>
                  </a:cubicBezTo>
                  <a:cubicBezTo>
                    <a:pt x="1" y="1"/>
                    <a:pt x="1" y="1"/>
                    <a:pt x="1" y="1"/>
                  </a:cubicBezTo>
                  <a:cubicBezTo>
                    <a:pt x="1" y="1"/>
                    <a:pt x="1" y="2"/>
                    <a:pt x="2" y="2"/>
                  </a:cubicBezTo>
                  <a:cubicBezTo>
                    <a:pt x="4" y="5"/>
                    <a:pt x="4" y="5"/>
                    <a:pt x="4" y="5"/>
                  </a:cubicBezTo>
                  <a:cubicBezTo>
                    <a:pt x="4" y="5"/>
                    <a:pt x="4" y="5"/>
                    <a:pt x="4" y="5"/>
                  </a:cubicBezTo>
                  <a:cubicBezTo>
                    <a:pt x="2" y="2"/>
                    <a:pt x="2" y="2"/>
                    <a:pt x="2" y="2"/>
                  </a:cubicBezTo>
                  <a:cubicBezTo>
                    <a:pt x="1" y="1"/>
                    <a:pt x="1" y="1"/>
                    <a:pt x="1" y="1"/>
                  </a:cubicBezTo>
                  <a:cubicBezTo>
                    <a:pt x="0" y="0"/>
                    <a:pt x="0" y="0"/>
                    <a:pt x="0" y="0"/>
                  </a:cubicBezTo>
                  <a:cubicBezTo>
                    <a:pt x="0" y="0"/>
                    <a:pt x="0" y="0"/>
                    <a:pt x="0" y="0"/>
                  </a:cubicBezTo>
                </a:path>
              </a:pathLst>
            </a:custGeom>
            <a:solidFill>
              <a:srgbClr val="3971D0"/>
            </a:solidFill>
          </p:spPr>
          <p:txBody>
            <a:bodyPr vert="horz" wrap="square" lIns="91440" tIns="45720" rIns="91440" bIns="45720" anchor="ctr">
              <a:normAutofit/>
            </a:bodyPr>
            <a:lstStyle/>
            <a:p>
              <a:pPr marL="0" algn="ctr"/>
              <a:endParaRPr/>
            </a:p>
          </p:txBody>
        </p:sp>
        <p:sp>
          <p:nvSpPr>
            <p:cNvPr id="89" name="Freeform 89"/>
            <p:cNvSpPr/>
            <p:nvPr/>
          </p:nvSpPr>
          <p:spPr>
            <a:xfrm>
              <a:off x="3987913" y="1806407"/>
              <a:ext cx="938450" cy="114738"/>
            </a:xfrm>
            <a:custGeom>
              <a:avLst/>
              <a:gdLst/>
              <a:ahLst/>
              <a:cxnLst/>
              <a:rect l="l" t="t" r="r" b="b"/>
              <a:pathLst>
                <a:path w="642" h="78">
                  <a:moveTo>
                    <a:pt x="12" y="0"/>
                  </a:moveTo>
                  <a:cubicBezTo>
                    <a:pt x="8" y="0"/>
                    <a:pt x="4" y="0"/>
                    <a:pt x="0" y="0"/>
                  </a:cubicBezTo>
                  <a:cubicBezTo>
                    <a:pt x="0" y="0"/>
                    <a:pt x="0" y="0"/>
                    <a:pt x="0" y="0"/>
                  </a:cubicBezTo>
                  <a:cubicBezTo>
                    <a:pt x="0" y="0"/>
                    <a:pt x="0" y="0"/>
                    <a:pt x="0" y="0"/>
                  </a:cubicBezTo>
                  <a:cubicBezTo>
                    <a:pt x="2" y="9"/>
                    <a:pt x="2" y="9"/>
                    <a:pt x="2" y="9"/>
                  </a:cubicBezTo>
                  <a:cubicBezTo>
                    <a:pt x="5" y="9"/>
                    <a:pt x="9" y="9"/>
                    <a:pt x="12" y="9"/>
                  </a:cubicBezTo>
                  <a:cubicBezTo>
                    <a:pt x="44" y="9"/>
                    <a:pt x="80" y="14"/>
                    <a:pt x="112" y="30"/>
                  </a:cubicBezTo>
                  <a:cubicBezTo>
                    <a:pt x="112" y="30"/>
                    <a:pt x="157" y="51"/>
                    <a:pt x="188" y="51"/>
                  </a:cubicBezTo>
                  <a:cubicBezTo>
                    <a:pt x="219" y="51"/>
                    <a:pt x="468" y="53"/>
                    <a:pt x="526" y="70"/>
                  </a:cubicBezTo>
                  <a:cubicBezTo>
                    <a:pt x="537" y="73"/>
                    <a:pt x="549" y="76"/>
                    <a:pt x="561" y="77"/>
                  </a:cubicBezTo>
                  <a:cubicBezTo>
                    <a:pt x="567" y="78"/>
                    <a:pt x="573" y="78"/>
                    <a:pt x="580" y="78"/>
                  </a:cubicBezTo>
                  <a:cubicBezTo>
                    <a:pt x="595" y="78"/>
                    <a:pt x="610" y="76"/>
                    <a:pt x="624" y="71"/>
                  </a:cubicBezTo>
                  <a:cubicBezTo>
                    <a:pt x="625" y="73"/>
                    <a:pt x="625" y="76"/>
                    <a:pt x="624" y="78"/>
                  </a:cubicBezTo>
                  <a:cubicBezTo>
                    <a:pt x="634" y="72"/>
                    <a:pt x="642" y="62"/>
                    <a:pt x="642" y="62"/>
                  </a:cubicBezTo>
                  <a:cubicBezTo>
                    <a:pt x="640" y="59"/>
                    <a:pt x="640" y="59"/>
                    <a:pt x="640" y="59"/>
                  </a:cubicBezTo>
                  <a:cubicBezTo>
                    <a:pt x="639" y="59"/>
                    <a:pt x="639" y="58"/>
                    <a:pt x="639" y="58"/>
                  </a:cubicBezTo>
                  <a:cubicBezTo>
                    <a:pt x="638" y="58"/>
                    <a:pt x="638" y="58"/>
                    <a:pt x="638" y="58"/>
                  </a:cubicBezTo>
                  <a:cubicBezTo>
                    <a:pt x="638" y="57"/>
                    <a:pt x="638" y="57"/>
                    <a:pt x="638" y="57"/>
                  </a:cubicBezTo>
                  <a:cubicBezTo>
                    <a:pt x="619" y="65"/>
                    <a:pt x="600" y="69"/>
                    <a:pt x="580" y="69"/>
                  </a:cubicBezTo>
                  <a:cubicBezTo>
                    <a:pt x="573" y="69"/>
                    <a:pt x="567" y="69"/>
                    <a:pt x="561" y="68"/>
                  </a:cubicBezTo>
                  <a:cubicBezTo>
                    <a:pt x="549" y="67"/>
                    <a:pt x="537" y="64"/>
                    <a:pt x="526" y="61"/>
                  </a:cubicBezTo>
                  <a:cubicBezTo>
                    <a:pt x="467" y="44"/>
                    <a:pt x="218" y="42"/>
                    <a:pt x="188" y="42"/>
                  </a:cubicBezTo>
                  <a:cubicBezTo>
                    <a:pt x="157" y="42"/>
                    <a:pt x="112" y="21"/>
                    <a:pt x="112" y="21"/>
                  </a:cubicBezTo>
                  <a:cubicBezTo>
                    <a:pt x="80" y="5"/>
                    <a:pt x="44" y="0"/>
                    <a:pt x="12" y="0"/>
                  </a:cubicBezTo>
                </a:path>
              </a:pathLst>
            </a:custGeom>
            <a:solidFill>
              <a:srgbClr val="D8B347"/>
            </a:solidFill>
          </p:spPr>
          <p:txBody>
            <a:bodyPr vert="horz" wrap="square" lIns="91440" tIns="45720" rIns="91440" bIns="45720" anchor="ctr">
              <a:normAutofit/>
            </a:bodyPr>
            <a:lstStyle/>
            <a:p>
              <a:pPr marL="0" algn="ctr"/>
              <a:endParaRPr/>
            </a:p>
          </p:txBody>
        </p:sp>
        <p:sp>
          <p:nvSpPr>
            <p:cNvPr id="90" name="Freeform 90"/>
            <p:cNvSpPr/>
            <p:nvPr/>
          </p:nvSpPr>
          <p:spPr>
            <a:xfrm>
              <a:off x="3861188" y="1820107"/>
              <a:ext cx="130150" cy="20550"/>
            </a:xfrm>
            <a:custGeom>
              <a:avLst/>
              <a:gdLst/>
              <a:ahLst/>
              <a:cxnLst/>
              <a:rect l="l" t="t" r="r" b="b"/>
              <a:pathLst>
                <a:path w="89" h="14">
                  <a:moveTo>
                    <a:pt x="88" y="0"/>
                  </a:moveTo>
                  <a:cubicBezTo>
                    <a:pt x="75" y="0"/>
                    <a:pt x="63" y="1"/>
                    <a:pt x="52" y="3"/>
                  </a:cubicBezTo>
                  <a:cubicBezTo>
                    <a:pt x="50" y="3"/>
                    <a:pt x="48" y="3"/>
                    <a:pt x="45" y="4"/>
                  </a:cubicBezTo>
                  <a:cubicBezTo>
                    <a:pt x="31" y="6"/>
                    <a:pt x="17" y="9"/>
                    <a:pt x="4" y="13"/>
                  </a:cubicBezTo>
                  <a:cubicBezTo>
                    <a:pt x="1" y="14"/>
                    <a:pt x="1" y="14"/>
                    <a:pt x="1" y="14"/>
                  </a:cubicBezTo>
                  <a:cubicBezTo>
                    <a:pt x="1" y="14"/>
                    <a:pt x="1" y="14"/>
                    <a:pt x="0" y="14"/>
                  </a:cubicBezTo>
                  <a:cubicBezTo>
                    <a:pt x="0" y="14"/>
                    <a:pt x="0" y="14"/>
                    <a:pt x="0" y="14"/>
                  </a:cubicBezTo>
                  <a:cubicBezTo>
                    <a:pt x="9" y="14"/>
                    <a:pt x="20" y="13"/>
                    <a:pt x="33" y="12"/>
                  </a:cubicBezTo>
                  <a:cubicBezTo>
                    <a:pt x="48" y="8"/>
                    <a:pt x="63" y="5"/>
                    <a:pt x="79" y="5"/>
                  </a:cubicBezTo>
                  <a:cubicBezTo>
                    <a:pt x="79" y="5"/>
                    <a:pt x="79" y="5"/>
                    <a:pt x="79" y="5"/>
                  </a:cubicBezTo>
                  <a:cubicBezTo>
                    <a:pt x="89" y="4"/>
                    <a:pt x="89" y="4"/>
                    <a:pt x="89" y="4"/>
                  </a:cubicBezTo>
                  <a:cubicBezTo>
                    <a:pt x="88" y="0"/>
                    <a:pt x="88" y="0"/>
                    <a:pt x="88" y="0"/>
                  </a:cubicBezTo>
                </a:path>
              </a:pathLst>
            </a:custGeom>
            <a:solidFill>
              <a:srgbClr val="CDAA43"/>
            </a:solidFill>
          </p:spPr>
          <p:txBody>
            <a:bodyPr vert="horz" wrap="square" lIns="91440" tIns="45720" rIns="91440" bIns="45720" anchor="ctr">
              <a:normAutofit/>
            </a:bodyPr>
            <a:lstStyle/>
            <a:p>
              <a:pPr marL="0" algn="ctr"/>
              <a:endParaRPr/>
            </a:p>
          </p:txBody>
        </p:sp>
        <p:sp>
          <p:nvSpPr>
            <p:cNvPr id="91" name="Freeform 91"/>
            <p:cNvSpPr/>
            <p:nvPr/>
          </p:nvSpPr>
          <p:spPr>
            <a:xfrm>
              <a:off x="3989626" y="1820107"/>
              <a:ext cx="912763" cy="104463"/>
            </a:xfrm>
            <a:custGeom>
              <a:avLst/>
              <a:gdLst/>
              <a:ahLst/>
              <a:cxnLst/>
              <a:rect l="l" t="t" r="r" b="b"/>
              <a:pathLst>
                <a:path w="623" h="72">
                  <a:moveTo>
                    <a:pt x="10" y="0"/>
                  </a:moveTo>
                  <a:cubicBezTo>
                    <a:pt x="7" y="0"/>
                    <a:pt x="3" y="0"/>
                    <a:pt x="0" y="0"/>
                  </a:cubicBezTo>
                  <a:cubicBezTo>
                    <a:pt x="1" y="4"/>
                    <a:pt x="1" y="4"/>
                    <a:pt x="1" y="4"/>
                  </a:cubicBezTo>
                  <a:cubicBezTo>
                    <a:pt x="9" y="2"/>
                    <a:pt x="14" y="1"/>
                    <a:pt x="17" y="1"/>
                  </a:cubicBezTo>
                  <a:cubicBezTo>
                    <a:pt x="17" y="1"/>
                    <a:pt x="18" y="1"/>
                    <a:pt x="18" y="1"/>
                  </a:cubicBezTo>
                  <a:cubicBezTo>
                    <a:pt x="35" y="1"/>
                    <a:pt x="143" y="34"/>
                    <a:pt x="149" y="40"/>
                  </a:cubicBezTo>
                  <a:cubicBezTo>
                    <a:pt x="155" y="46"/>
                    <a:pt x="286" y="46"/>
                    <a:pt x="334" y="46"/>
                  </a:cubicBezTo>
                  <a:cubicBezTo>
                    <a:pt x="344" y="46"/>
                    <a:pt x="350" y="46"/>
                    <a:pt x="350" y="46"/>
                  </a:cubicBezTo>
                  <a:cubicBezTo>
                    <a:pt x="350" y="46"/>
                    <a:pt x="488" y="53"/>
                    <a:pt x="516" y="61"/>
                  </a:cubicBezTo>
                  <a:cubicBezTo>
                    <a:pt x="544" y="70"/>
                    <a:pt x="597" y="72"/>
                    <a:pt x="611" y="72"/>
                  </a:cubicBezTo>
                  <a:cubicBezTo>
                    <a:pt x="615" y="72"/>
                    <a:pt x="619" y="71"/>
                    <a:pt x="622" y="69"/>
                  </a:cubicBezTo>
                  <a:cubicBezTo>
                    <a:pt x="623" y="67"/>
                    <a:pt x="623" y="64"/>
                    <a:pt x="622" y="62"/>
                  </a:cubicBezTo>
                  <a:cubicBezTo>
                    <a:pt x="608" y="67"/>
                    <a:pt x="593" y="69"/>
                    <a:pt x="578" y="69"/>
                  </a:cubicBezTo>
                  <a:cubicBezTo>
                    <a:pt x="571" y="69"/>
                    <a:pt x="565" y="69"/>
                    <a:pt x="559" y="68"/>
                  </a:cubicBezTo>
                  <a:cubicBezTo>
                    <a:pt x="547" y="67"/>
                    <a:pt x="535" y="64"/>
                    <a:pt x="524" y="61"/>
                  </a:cubicBezTo>
                  <a:cubicBezTo>
                    <a:pt x="466" y="44"/>
                    <a:pt x="217" y="42"/>
                    <a:pt x="186" y="42"/>
                  </a:cubicBezTo>
                  <a:cubicBezTo>
                    <a:pt x="155" y="42"/>
                    <a:pt x="110" y="21"/>
                    <a:pt x="110" y="21"/>
                  </a:cubicBezTo>
                  <a:cubicBezTo>
                    <a:pt x="78" y="5"/>
                    <a:pt x="42" y="0"/>
                    <a:pt x="10" y="0"/>
                  </a:cubicBezTo>
                </a:path>
              </a:pathLst>
            </a:custGeom>
            <a:solidFill>
              <a:srgbClr val="C2A140"/>
            </a:solidFill>
          </p:spPr>
          <p:txBody>
            <a:bodyPr vert="horz" wrap="square" lIns="91440" tIns="45720" rIns="91440" bIns="45720" anchor="ctr">
              <a:normAutofit/>
            </a:bodyPr>
            <a:lstStyle/>
            <a:p>
              <a:pPr marL="0" algn="ctr"/>
              <a:endParaRPr/>
            </a:p>
          </p:txBody>
        </p:sp>
        <p:sp>
          <p:nvSpPr>
            <p:cNvPr id="92" name="Freeform 92"/>
            <p:cNvSpPr/>
            <p:nvPr/>
          </p:nvSpPr>
          <p:spPr>
            <a:xfrm>
              <a:off x="3773851" y="1782432"/>
              <a:ext cx="1183338" cy="160975"/>
            </a:xfrm>
            <a:custGeom>
              <a:avLst/>
              <a:gdLst/>
              <a:ahLst/>
              <a:cxnLst/>
              <a:rect l="l" t="t" r="r" b="b"/>
              <a:pathLst>
                <a:path w="809" h="110">
                  <a:moveTo>
                    <a:pt x="49" y="96"/>
                  </a:moveTo>
                  <a:cubicBezTo>
                    <a:pt x="49" y="96"/>
                    <a:pt x="0" y="59"/>
                    <a:pt x="64" y="34"/>
                  </a:cubicBezTo>
                  <a:cubicBezTo>
                    <a:pt x="64" y="34"/>
                    <a:pt x="174" y="0"/>
                    <a:pt x="258" y="42"/>
                  </a:cubicBezTo>
                  <a:cubicBezTo>
                    <a:pt x="258" y="42"/>
                    <a:pt x="303" y="63"/>
                    <a:pt x="334" y="63"/>
                  </a:cubicBezTo>
                  <a:cubicBezTo>
                    <a:pt x="365" y="63"/>
                    <a:pt x="614" y="66"/>
                    <a:pt x="672" y="82"/>
                  </a:cubicBezTo>
                  <a:cubicBezTo>
                    <a:pt x="683" y="86"/>
                    <a:pt x="695" y="88"/>
                    <a:pt x="707" y="90"/>
                  </a:cubicBezTo>
                  <a:cubicBezTo>
                    <a:pt x="738" y="93"/>
                    <a:pt x="770" y="88"/>
                    <a:pt x="797" y="73"/>
                  </a:cubicBezTo>
                  <a:cubicBezTo>
                    <a:pt x="801" y="70"/>
                    <a:pt x="805" y="69"/>
                    <a:pt x="806" y="71"/>
                  </a:cubicBezTo>
                  <a:cubicBezTo>
                    <a:pt x="809" y="75"/>
                    <a:pt x="807" y="100"/>
                    <a:pt x="774" y="106"/>
                  </a:cubicBezTo>
                  <a:cubicBezTo>
                    <a:pt x="749" y="110"/>
                    <a:pt x="693" y="102"/>
                    <a:pt x="669" y="99"/>
                  </a:cubicBezTo>
                  <a:cubicBezTo>
                    <a:pt x="663" y="98"/>
                    <a:pt x="656" y="96"/>
                    <a:pt x="650" y="95"/>
                  </a:cubicBezTo>
                  <a:cubicBezTo>
                    <a:pt x="627" y="90"/>
                    <a:pt x="554" y="76"/>
                    <a:pt x="510" y="82"/>
                  </a:cubicBezTo>
                  <a:cubicBezTo>
                    <a:pt x="457" y="90"/>
                    <a:pt x="307" y="76"/>
                    <a:pt x="307" y="76"/>
                  </a:cubicBezTo>
                  <a:cubicBezTo>
                    <a:pt x="307" y="76"/>
                    <a:pt x="215" y="57"/>
                    <a:pt x="177" y="41"/>
                  </a:cubicBezTo>
                  <a:cubicBezTo>
                    <a:pt x="140" y="26"/>
                    <a:pt x="35" y="39"/>
                    <a:pt x="49" y="96"/>
                  </a:cubicBezTo>
                  <a:close/>
                </a:path>
              </a:pathLst>
            </a:custGeom>
            <a:solidFill>
              <a:srgbClr val="FED253"/>
            </a:solidFill>
          </p:spPr>
          <p:txBody>
            <a:bodyPr vert="horz" wrap="square" lIns="91440" tIns="45720" rIns="91440" bIns="45720" anchor="ctr">
              <a:normAutofit/>
            </a:bodyPr>
            <a:lstStyle/>
            <a:p>
              <a:pPr marL="0" algn="ctr"/>
              <a:endParaRPr/>
            </a:p>
          </p:txBody>
        </p:sp>
        <p:sp>
          <p:nvSpPr>
            <p:cNvPr id="93" name="Freeform 93"/>
            <p:cNvSpPr/>
            <p:nvPr/>
          </p:nvSpPr>
          <p:spPr>
            <a:xfrm>
              <a:off x="4335551" y="1244707"/>
              <a:ext cx="61650" cy="13700"/>
            </a:xfrm>
            <a:custGeom>
              <a:avLst/>
              <a:gdLst/>
              <a:ahLst/>
              <a:cxnLst/>
              <a:rect l="l" t="t" r="r" b="b"/>
              <a:pathLst>
                <a:path w="42" h="9">
                  <a:moveTo>
                    <a:pt x="42" y="0"/>
                  </a:moveTo>
                  <a:cubicBezTo>
                    <a:pt x="40" y="1"/>
                    <a:pt x="39" y="2"/>
                    <a:pt x="38" y="4"/>
                  </a:cubicBezTo>
                  <a:cubicBezTo>
                    <a:pt x="0" y="9"/>
                    <a:pt x="0" y="9"/>
                    <a:pt x="0" y="9"/>
                  </a:cubicBezTo>
                  <a:cubicBezTo>
                    <a:pt x="0" y="9"/>
                    <a:pt x="0" y="9"/>
                    <a:pt x="0" y="9"/>
                  </a:cubicBezTo>
                  <a:cubicBezTo>
                    <a:pt x="38" y="4"/>
                    <a:pt x="38" y="4"/>
                    <a:pt x="38" y="4"/>
                  </a:cubicBezTo>
                  <a:cubicBezTo>
                    <a:pt x="39" y="3"/>
                    <a:pt x="40" y="2"/>
                    <a:pt x="42" y="1"/>
                  </a:cubicBezTo>
                  <a:cubicBezTo>
                    <a:pt x="42" y="1"/>
                    <a:pt x="42" y="1"/>
                    <a:pt x="42" y="1"/>
                  </a:cubicBezTo>
                  <a:cubicBezTo>
                    <a:pt x="42" y="1"/>
                    <a:pt x="42" y="0"/>
                    <a:pt x="42" y="0"/>
                  </a:cubicBezTo>
                </a:path>
              </a:pathLst>
            </a:custGeom>
            <a:solidFill>
              <a:srgbClr val="E5E5E5"/>
            </a:solidFill>
          </p:spPr>
          <p:txBody>
            <a:bodyPr vert="horz" wrap="square" lIns="91440" tIns="45720" rIns="91440" bIns="45720" anchor="ctr">
              <a:normAutofit/>
            </a:bodyPr>
            <a:lstStyle/>
            <a:p>
              <a:pPr marL="0" algn="ctr"/>
              <a:endParaRPr/>
            </a:p>
          </p:txBody>
        </p:sp>
        <p:sp>
          <p:nvSpPr>
            <p:cNvPr id="94" name="Freeform 94"/>
            <p:cNvSpPr/>
            <p:nvPr/>
          </p:nvSpPr>
          <p:spPr>
            <a:xfrm>
              <a:off x="4335551" y="1246419"/>
              <a:ext cx="113025" cy="106175"/>
            </a:xfrm>
            <a:custGeom>
              <a:avLst/>
              <a:gdLst/>
              <a:ahLst/>
              <a:cxnLst/>
              <a:rect l="l" t="t" r="r" b="b"/>
              <a:pathLst>
                <a:path w="77" h="72">
                  <a:moveTo>
                    <a:pt x="42" y="0"/>
                  </a:moveTo>
                  <a:cubicBezTo>
                    <a:pt x="42" y="0"/>
                    <a:pt x="42" y="0"/>
                    <a:pt x="42" y="0"/>
                  </a:cubicBezTo>
                  <a:cubicBezTo>
                    <a:pt x="40" y="1"/>
                    <a:pt x="39" y="2"/>
                    <a:pt x="38" y="3"/>
                  </a:cubicBezTo>
                  <a:cubicBezTo>
                    <a:pt x="0" y="8"/>
                    <a:pt x="0" y="8"/>
                    <a:pt x="0" y="8"/>
                  </a:cubicBezTo>
                  <a:cubicBezTo>
                    <a:pt x="22" y="25"/>
                    <a:pt x="73" y="66"/>
                    <a:pt x="77" y="72"/>
                  </a:cubicBezTo>
                  <a:cubicBezTo>
                    <a:pt x="77" y="72"/>
                    <a:pt x="69" y="28"/>
                    <a:pt x="42" y="0"/>
                  </a:cubicBezTo>
                </a:path>
              </a:pathLst>
            </a:custGeom>
            <a:solidFill>
              <a:srgbClr val="E4BD4B"/>
            </a:solidFill>
          </p:spPr>
          <p:txBody>
            <a:bodyPr vert="horz" wrap="square" lIns="91440" tIns="45720" rIns="91440" bIns="45720" anchor="ctr">
              <a:normAutofit/>
            </a:bodyPr>
            <a:lstStyle/>
            <a:p>
              <a:pPr marL="0" algn="ctr"/>
              <a:endParaRPr/>
            </a:p>
          </p:txBody>
        </p:sp>
        <p:sp>
          <p:nvSpPr>
            <p:cNvPr id="95" name="Freeform 95"/>
            <p:cNvSpPr/>
            <p:nvPr/>
          </p:nvSpPr>
          <p:spPr>
            <a:xfrm>
              <a:off x="4179713" y="1665982"/>
              <a:ext cx="95900" cy="44525"/>
            </a:xfrm>
            <a:custGeom>
              <a:avLst/>
              <a:gdLst/>
              <a:ahLst/>
              <a:cxnLst/>
              <a:rect l="l" t="t" r="r" b="b"/>
              <a:pathLst>
                <a:path w="56" h="26">
                  <a:moveTo>
                    <a:pt x="56" y="0"/>
                  </a:moveTo>
                  <a:lnTo>
                    <a:pt x="14" y="4"/>
                  </a:lnTo>
                  <a:lnTo>
                    <a:pt x="0" y="26"/>
                  </a:lnTo>
                  <a:lnTo>
                    <a:pt x="54" y="24"/>
                  </a:lnTo>
                  <a:lnTo>
                    <a:pt x="56" y="0"/>
                  </a:lnTo>
                  <a:close/>
                </a:path>
              </a:pathLst>
            </a:custGeom>
            <a:solidFill>
              <a:srgbClr val="E4BD4B"/>
            </a:solidFill>
          </p:spPr>
          <p:txBody>
            <a:bodyPr vert="horz" wrap="square" lIns="91440" tIns="45720" rIns="91440" bIns="45720" anchor="ctr">
              <a:normAutofit/>
            </a:bodyPr>
            <a:lstStyle/>
            <a:p>
              <a:pPr marL="0" algn="ctr"/>
              <a:endParaRPr/>
            </a:p>
          </p:txBody>
        </p:sp>
        <p:sp>
          <p:nvSpPr>
            <p:cNvPr id="96" name="Freeform 96"/>
            <p:cNvSpPr/>
            <p:nvPr/>
          </p:nvSpPr>
          <p:spPr>
            <a:xfrm>
              <a:off x="4179713" y="1665982"/>
              <a:ext cx="95900" cy="44525"/>
            </a:xfrm>
            <a:custGeom>
              <a:avLst/>
              <a:gdLst/>
              <a:ahLst/>
              <a:cxnLst/>
              <a:rect l="l" t="t" r="r" b="b"/>
              <a:pathLst>
                <a:path w="56" h="26">
                  <a:moveTo>
                    <a:pt x="56" y="0"/>
                  </a:moveTo>
                  <a:lnTo>
                    <a:pt x="14" y="4"/>
                  </a:lnTo>
                  <a:lnTo>
                    <a:pt x="0" y="26"/>
                  </a:lnTo>
                  <a:lnTo>
                    <a:pt x="54" y="24"/>
                  </a:lnTo>
                  <a:lnTo>
                    <a:pt x="56" y="0"/>
                  </a:lnTo>
                </a:path>
              </a:pathLst>
            </a:custGeom>
            <a:noFill/>
          </p:spPr>
          <p:txBody>
            <a:bodyPr vert="horz" wrap="square" lIns="91440" tIns="45720" rIns="91440" bIns="45720" anchor="ctr">
              <a:normAutofit/>
            </a:bodyPr>
            <a:lstStyle/>
            <a:p>
              <a:pPr marL="0" algn="ctr"/>
              <a:endParaRPr/>
            </a:p>
          </p:txBody>
        </p:sp>
        <p:sp>
          <p:nvSpPr>
            <p:cNvPr id="97" name="Freeform 97"/>
            <p:cNvSpPr/>
            <p:nvPr/>
          </p:nvSpPr>
          <p:spPr>
            <a:xfrm>
              <a:off x="4775663" y="1717357"/>
              <a:ext cx="70213" cy="42813"/>
            </a:xfrm>
            <a:custGeom>
              <a:avLst/>
              <a:gdLst/>
              <a:ahLst/>
              <a:cxnLst/>
              <a:rect l="l" t="t" r="r" b="b"/>
              <a:pathLst>
                <a:path w="41" h="25">
                  <a:moveTo>
                    <a:pt x="0" y="0"/>
                  </a:moveTo>
                  <a:lnTo>
                    <a:pt x="6" y="20"/>
                  </a:lnTo>
                  <a:lnTo>
                    <a:pt x="41" y="25"/>
                  </a:lnTo>
                  <a:lnTo>
                    <a:pt x="26" y="3"/>
                  </a:lnTo>
                  <a:lnTo>
                    <a:pt x="0" y="0"/>
                  </a:lnTo>
                  <a:close/>
                </a:path>
              </a:pathLst>
            </a:custGeom>
            <a:solidFill>
              <a:srgbClr val="E4BD4B"/>
            </a:solidFill>
          </p:spPr>
          <p:txBody>
            <a:bodyPr vert="horz" wrap="square" lIns="91440" tIns="45720" rIns="91440" bIns="45720" anchor="ctr">
              <a:normAutofit/>
            </a:bodyPr>
            <a:lstStyle/>
            <a:p>
              <a:pPr marL="0" algn="ctr"/>
              <a:endParaRPr/>
            </a:p>
          </p:txBody>
        </p:sp>
        <p:sp>
          <p:nvSpPr>
            <p:cNvPr id="98" name="Freeform 98"/>
            <p:cNvSpPr/>
            <p:nvPr/>
          </p:nvSpPr>
          <p:spPr>
            <a:xfrm>
              <a:off x="4775663" y="1717357"/>
              <a:ext cx="70213" cy="42813"/>
            </a:xfrm>
            <a:custGeom>
              <a:avLst/>
              <a:gdLst/>
              <a:ahLst/>
              <a:cxnLst/>
              <a:rect l="l" t="t" r="r" b="b"/>
              <a:pathLst>
                <a:path w="41" h="25">
                  <a:moveTo>
                    <a:pt x="0" y="0"/>
                  </a:moveTo>
                  <a:lnTo>
                    <a:pt x="6" y="20"/>
                  </a:lnTo>
                  <a:lnTo>
                    <a:pt x="41" y="25"/>
                  </a:lnTo>
                  <a:lnTo>
                    <a:pt x="26" y="3"/>
                  </a:lnTo>
                  <a:lnTo>
                    <a:pt x="0" y="0"/>
                  </a:lnTo>
                </a:path>
              </a:pathLst>
            </a:custGeom>
            <a:noFill/>
          </p:spPr>
          <p:txBody>
            <a:bodyPr vert="horz" wrap="square" lIns="91440" tIns="45720" rIns="91440" bIns="45720" anchor="ctr">
              <a:normAutofit/>
            </a:bodyPr>
            <a:lstStyle/>
            <a:p>
              <a:pPr marL="0" algn="ctr"/>
              <a:endParaRPr/>
            </a:p>
          </p:txBody>
        </p:sp>
        <p:sp>
          <p:nvSpPr>
            <p:cNvPr id="99" name="Freeform 99"/>
            <p:cNvSpPr/>
            <p:nvPr/>
          </p:nvSpPr>
          <p:spPr>
            <a:xfrm>
              <a:off x="3749876" y="2825344"/>
              <a:ext cx="328800" cy="279138"/>
            </a:xfrm>
            <a:custGeom>
              <a:avLst/>
              <a:gdLst/>
              <a:ahLst/>
              <a:cxnLst/>
              <a:rect l="l" t="t" r="r" b="b"/>
              <a:pathLst>
                <a:path w="224" h="191">
                  <a:moveTo>
                    <a:pt x="0" y="0"/>
                  </a:moveTo>
                  <a:cubicBezTo>
                    <a:pt x="5" y="7"/>
                    <a:pt x="144" y="191"/>
                    <a:pt x="184" y="191"/>
                  </a:cubicBezTo>
                  <a:cubicBezTo>
                    <a:pt x="185" y="191"/>
                    <a:pt x="186" y="191"/>
                    <a:pt x="186" y="190"/>
                  </a:cubicBezTo>
                  <a:cubicBezTo>
                    <a:pt x="224" y="185"/>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00" name="Freeform 100"/>
            <p:cNvSpPr/>
            <p:nvPr/>
          </p:nvSpPr>
          <p:spPr>
            <a:xfrm>
              <a:off x="4453713" y="3077082"/>
              <a:ext cx="51375" cy="71925"/>
            </a:xfrm>
            <a:custGeom>
              <a:avLst/>
              <a:gdLst/>
              <a:ahLst/>
              <a:cxnLst/>
              <a:rect l="l" t="t" r="r" b="b"/>
              <a:pathLst>
                <a:path w="35" h="49">
                  <a:moveTo>
                    <a:pt x="0" y="0"/>
                  </a:moveTo>
                  <a:cubicBezTo>
                    <a:pt x="0" y="0"/>
                    <a:pt x="20" y="49"/>
                    <a:pt x="28" y="49"/>
                  </a:cubicBezTo>
                  <a:cubicBezTo>
                    <a:pt x="29" y="49"/>
                    <a:pt x="29" y="48"/>
                    <a:pt x="30" y="47"/>
                  </a:cubicBezTo>
                  <a:cubicBezTo>
                    <a:pt x="35" y="34"/>
                    <a:pt x="0" y="0"/>
                    <a:pt x="0" y="0"/>
                  </a:cubicBezTo>
                </a:path>
              </a:pathLst>
            </a:custGeom>
            <a:solidFill>
              <a:srgbClr val="595C71"/>
            </a:solidFill>
          </p:spPr>
          <p:txBody>
            <a:bodyPr vert="horz" wrap="square" lIns="91440" tIns="45720" rIns="91440" bIns="45720" anchor="ctr">
              <a:normAutofit/>
            </a:bodyPr>
            <a:lstStyle/>
            <a:p>
              <a:pPr marL="0" algn="ctr"/>
              <a:endParaRPr/>
            </a:p>
          </p:txBody>
        </p:sp>
        <p:sp>
          <p:nvSpPr>
            <p:cNvPr id="101" name="Freeform 101"/>
            <p:cNvSpPr/>
            <p:nvPr/>
          </p:nvSpPr>
          <p:spPr>
            <a:xfrm>
              <a:off x="3850913" y="3414443"/>
              <a:ext cx="46238" cy="215775"/>
            </a:xfrm>
            <a:custGeom>
              <a:avLst/>
              <a:gdLst/>
              <a:ahLst/>
              <a:cxnLst/>
              <a:rect l="l" t="t" r="r" b="b"/>
              <a:pathLst>
                <a:path w="32" h="148">
                  <a:moveTo>
                    <a:pt x="30" y="0"/>
                  </a:moveTo>
                  <a:cubicBezTo>
                    <a:pt x="30" y="0"/>
                    <a:pt x="0" y="144"/>
                    <a:pt x="16" y="148"/>
                  </a:cubicBezTo>
                  <a:cubicBezTo>
                    <a:pt x="16" y="148"/>
                    <a:pt x="16" y="148"/>
                    <a:pt x="17" y="148"/>
                  </a:cubicBezTo>
                  <a:cubicBezTo>
                    <a:pt x="32" y="148"/>
                    <a:pt x="30" y="0"/>
                    <a:pt x="30" y="0"/>
                  </a:cubicBezTo>
                </a:path>
              </a:pathLst>
            </a:custGeom>
            <a:solidFill>
              <a:srgbClr val="B9C1CF"/>
            </a:solidFill>
          </p:spPr>
          <p:txBody>
            <a:bodyPr vert="horz" wrap="square" lIns="91440" tIns="45720" rIns="91440" bIns="45720" anchor="ctr">
              <a:normAutofit/>
            </a:bodyPr>
            <a:lstStyle/>
            <a:p>
              <a:pPr marL="0" algn="ctr"/>
              <a:endParaRPr/>
            </a:p>
          </p:txBody>
        </p:sp>
        <p:sp>
          <p:nvSpPr>
            <p:cNvPr id="102" name="Freeform 102"/>
            <p:cNvSpPr/>
            <p:nvPr/>
          </p:nvSpPr>
          <p:spPr>
            <a:xfrm>
              <a:off x="4472551" y="4227881"/>
              <a:ext cx="90763" cy="167825"/>
            </a:xfrm>
            <a:custGeom>
              <a:avLst/>
              <a:gdLst/>
              <a:ahLst/>
              <a:cxnLst/>
              <a:rect l="l" t="t" r="r" b="b"/>
              <a:pathLst>
                <a:path w="63" h="115">
                  <a:moveTo>
                    <a:pt x="0" y="0"/>
                  </a:moveTo>
                  <a:cubicBezTo>
                    <a:pt x="5" y="15"/>
                    <a:pt x="47" y="110"/>
                    <a:pt x="56" y="115"/>
                  </a:cubicBezTo>
                  <a:cubicBezTo>
                    <a:pt x="57" y="115"/>
                    <a:pt x="57" y="115"/>
                    <a:pt x="57" y="115"/>
                  </a:cubicBezTo>
                  <a:cubicBezTo>
                    <a:pt x="63" y="115"/>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03" name="Freeform 103"/>
            <p:cNvSpPr/>
            <p:nvPr/>
          </p:nvSpPr>
          <p:spPr>
            <a:xfrm>
              <a:off x="5135288" y="3661043"/>
              <a:ext cx="54800" cy="68500"/>
            </a:xfrm>
            <a:custGeom>
              <a:avLst/>
              <a:gdLst/>
              <a:ahLst/>
              <a:cxnLst/>
              <a:rect l="l" t="t" r="r" b="b"/>
              <a:pathLst>
                <a:path w="37" h="47">
                  <a:moveTo>
                    <a:pt x="37" y="0"/>
                  </a:moveTo>
                  <a:cubicBezTo>
                    <a:pt x="35" y="6"/>
                    <a:pt x="0" y="35"/>
                    <a:pt x="8" y="45"/>
                  </a:cubicBezTo>
                  <a:cubicBezTo>
                    <a:pt x="8" y="46"/>
                    <a:pt x="9" y="47"/>
                    <a:pt x="10" y="47"/>
                  </a:cubicBezTo>
                  <a:cubicBezTo>
                    <a:pt x="19" y="47"/>
                    <a:pt x="36" y="4"/>
                    <a:pt x="37" y="0"/>
                  </a:cubicBezTo>
                  <a:moveTo>
                    <a:pt x="37" y="0"/>
                  </a:moveTo>
                  <a:cubicBezTo>
                    <a:pt x="37" y="0"/>
                    <a:pt x="37" y="0"/>
                    <a:pt x="37" y="0"/>
                  </a:cubicBezTo>
                  <a:cubicBezTo>
                    <a:pt x="37" y="0"/>
                    <a:pt x="37" y="0"/>
                    <a:pt x="37" y="0"/>
                  </a:cubicBezTo>
                </a:path>
              </a:pathLst>
            </a:custGeom>
            <a:solidFill>
              <a:srgbClr val="AFB7C5"/>
            </a:solidFill>
          </p:spPr>
          <p:txBody>
            <a:bodyPr vert="horz" wrap="square" lIns="91440" tIns="45720" rIns="91440" bIns="45720" anchor="ctr">
              <a:normAutofit/>
            </a:bodyPr>
            <a:lstStyle/>
            <a:p>
              <a:pPr marL="0" algn="ctr"/>
              <a:endParaRPr/>
            </a:p>
          </p:txBody>
        </p:sp>
        <p:sp>
          <p:nvSpPr>
            <p:cNvPr id="104" name="Freeform 104"/>
            <p:cNvSpPr/>
            <p:nvPr/>
          </p:nvSpPr>
          <p:spPr>
            <a:xfrm>
              <a:off x="4765388" y="4048068"/>
              <a:ext cx="35963" cy="140425"/>
            </a:xfrm>
            <a:custGeom>
              <a:avLst/>
              <a:gdLst/>
              <a:ahLst/>
              <a:cxnLst/>
              <a:rect l="l" t="t" r="r" b="b"/>
              <a:pathLst>
                <a:path w="25" h="96">
                  <a:moveTo>
                    <a:pt x="8" y="0"/>
                  </a:moveTo>
                  <a:cubicBezTo>
                    <a:pt x="7" y="4"/>
                    <a:pt x="0" y="80"/>
                    <a:pt x="14" y="95"/>
                  </a:cubicBezTo>
                  <a:cubicBezTo>
                    <a:pt x="15" y="96"/>
                    <a:pt x="15" y="96"/>
                    <a:pt x="16" y="96"/>
                  </a:cubicBezTo>
                  <a:cubicBezTo>
                    <a:pt x="25" y="96"/>
                    <a:pt x="8" y="0"/>
                    <a:pt x="8" y="0"/>
                  </a:cubicBezTo>
                </a:path>
              </a:pathLst>
            </a:custGeom>
            <a:solidFill>
              <a:srgbClr val="595C71"/>
            </a:solidFill>
          </p:spPr>
          <p:txBody>
            <a:bodyPr vert="horz" wrap="square" lIns="91440" tIns="45720" rIns="91440" bIns="45720" anchor="ctr">
              <a:normAutofit/>
            </a:bodyPr>
            <a:lstStyle/>
            <a:p>
              <a:pPr marL="0" algn="ctr"/>
              <a:endParaRPr/>
            </a:p>
          </p:txBody>
        </p:sp>
        <p:sp>
          <p:nvSpPr>
            <p:cNvPr id="105" name="Freeform 105"/>
            <p:cNvSpPr/>
            <p:nvPr/>
          </p:nvSpPr>
          <p:spPr>
            <a:xfrm>
              <a:off x="5274001" y="4443656"/>
              <a:ext cx="214063" cy="210638"/>
            </a:xfrm>
            <a:custGeom>
              <a:avLst/>
              <a:gdLst/>
              <a:ahLst/>
              <a:cxnLst/>
              <a:rect l="l" t="t" r="r" b="b"/>
              <a:pathLst>
                <a:path w="146" h="144">
                  <a:moveTo>
                    <a:pt x="142" y="0"/>
                  </a:moveTo>
                  <a:cubicBezTo>
                    <a:pt x="139" y="52"/>
                    <a:pt x="75" y="98"/>
                    <a:pt x="3" y="134"/>
                  </a:cubicBezTo>
                  <a:cubicBezTo>
                    <a:pt x="2" y="137"/>
                    <a:pt x="1" y="140"/>
                    <a:pt x="0" y="144"/>
                  </a:cubicBezTo>
                  <a:cubicBezTo>
                    <a:pt x="12" y="138"/>
                    <a:pt x="22" y="133"/>
                    <a:pt x="33" y="127"/>
                  </a:cubicBezTo>
                  <a:cubicBezTo>
                    <a:pt x="96" y="92"/>
                    <a:pt x="146" y="48"/>
                    <a:pt x="142" y="0"/>
                  </a:cubicBezTo>
                  <a:cubicBezTo>
                    <a:pt x="142" y="0"/>
                    <a:pt x="142" y="0"/>
                    <a:pt x="142" y="0"/>
                  </a:cubicBezTo>
                </a:path>
              </a:pathLst>
            </a:custGeom>
            <a:solidFill>
              <a:srgbClr val="D98A8A"/>
            </a:solidFill>
          </p:spPr>
          <p:txBody>
            <a:bodyPr vert="horz" wrap="square" lIns="91440" tIns="45720" rIns="91440" bIns="45720" anchor="ctr">
              <a:normAutofit/>
            </a:bodyPr>
            <a:lstStyle/>
            <a:p>
              <a:pPr marL="0" algn="ctr"/>
              <a:endParaRPr/>
            </a:p>
          </p:txBody>
        </p:sp>
        <p:sp>
          <p:nvSpPr>
            <p:cNvPr id="106" name="Freeform 106"/>
            <p:cNvSpPr/>
            <p:nvPr/>
          </p:nvSpPr>
          <p:spPr>
            <a:xfrm>
              <a:off x="5169538" y="4638881"/>
              <a:ext cx="109600" cy="59938"/>
            </a:xfrm>
            <a:custGeom>
              <a:avLst/>
              <a:gdLst/>
              <a:ahLst/>
              <a:cxnLst/>
              <a:rect l="l" t="t" r="r" b="b"/>
              <a:pathLst>
                <a:path w="75" h="41">
                  <a:moveTo>
                    <a:pt x="75" y="0"/>
                  </a:moveTo>
                  <a:cubicBezTo>
                    <a:pt x="50" y="12"/>
                    <a:pt x="24" y="23"/>
                    <a:pt x="0" y="33"/>
                  </a:cubicBezTo>
                  <a:cubicBezTo>
                    <a:pt x="0" y="36"/>
                    <a:pt x="0" y="38"/>
                    <a:pt x="0" y="41"/>
                  </a:cubicBezTo>
                  <a:cubicBezTo>
                    <a:pt x="0" y="41"/>
                    <a:pt x="0" y="41"/>
                    <a:pt x="0" y="41"/>
                  </a:cubicBezTo>
                  <a:cubicBezTo>
                    <a:pt x="7" y="39"/>
                    <a:pt x="14" y="36"/>
                    <a:pt x="22" y="33"/>
                  </a:cubicBezTo>
                  <a:cubicBezTo>
                    <a:pt x="26" y="31"/>
                    <a:pt x="31" y="29"/>
                    <a:pt x="36" y="26"/>
                  </a:cubicBezTo>
                  <a:cubicBezTo>
                    <a:pt x="48" y="21"/>
                    <a:pt x="60" y="16"/>
                    <a:pt x="72" y="10"/>
                  </a:cubicBezTo>
                  <a:cubicBezTo>
                    <a:pt x="72" y="10"/>
                    <a:pt x="72" y="10"/>
                    <a:pt x="72" y="10"/>
                  </a:cubicBezTo>
                  <a:cubicBezTo>
                    <a:pt x="73" y="6"/>
                    <a:pt x="74" y="3"/>
                    <a:pt x="75" y="0"/>
                  </a:cubicBezTo>
                </a:path>
              </a:pathLst>
            </a:custGeom>
            <a:solidFill>
              <a:srgbClr val="AFB7C5"/>
            </a:solidFill>
          </p:spPr>
          <p:txBody>
            <a:bodyPr vert="horz" wrap="square" lIns="91440" tIns="45720" rIns="91440" bIns="45720" anchor="ctr">
              <a:normAutofit/>
            </a:bodyPr>
            <a:lstStyle/>
            <a:p>
              <a:pPr marL="0" algn="ctr"/>
              <a:endParaRPr/>
            </a:p>
          </p:txBody>
        </p:sp>
        <p:sp>
          <p:nvSpPr>
            <p:cNvPr id="107" name="Freeform 107"/>
            <p:cNvSpPr/>
            <p:nvPr/>
          </p:nvSpPr>
          <p:spPr>
            <a:xfrm>
              <a:off x="3647126" y="4686831"/>
              <a:ext cx="1522413" cy="308250"/>
            </a:xfrm>
            <a:custGeom>
              <a:avLst/>
              <a:gdLst/>
              <a:ahLst/>
              <a:cxnLst/>
              <a:rect l="l" t="t" r="r" b="b"/>
              <a:pathLst>
                <a:path w="1039" h="210">
                  <a:moveTo>
                    <a:pt x="653" y="114"/>
                  </a:moveTo>
                  <a:cubicBezTo>
                    <a:pt x="625" y="122"/>
                    <a:pt x="587" y="134"/>
                    <a:pt x="574" y="139"/>
                  </a:cubicBezTo>
                  <a:cubicBezTo>
                    <a:pt x="551" y="147"/>
                    <a:pt x="355" y="187"/>
                    <a:pt x="355" y="187"/>
                  </a:cubicBezTo>
                  <a:cubicBezTo>
                    <a:pt x="315" y="199"/>
                    <a:pt x="254" y="201"/>
                    <a:pt x="212" y="201"/>
                  </a:cubicBezTo>
                  <a:cubicBezTo>
                    <a:pt x="184" y="201"/>
                    <a:pt x="164" y="200"/>
                    <a:pt x="164" y="200"/>
                  </a:cubicBezTo>
                  <a:cubicBezTo>
                    <a:pt x="158" y="201"/>
                    <a:pt x="152" y="201"/>
                    <a:pt x="146" y="201"/>
                  </a:cubicBezTo>
                  <a:cubicBezTo>
                    <a:pt x="104" y="201"/>
                    <a:pt x="49" y="194"/>
                    <a:pt x="11" y="188"/>
                  </a:cubicBezTo>
                  <a:cubicBezTo>
                    <a:pt x="8" y="191"/>
                    <a:pt x="4" y="193"/>
                    <a:pt x="0" y="195"/>
                  </a:cubicBezTo>
                  <a:cubicBezTo>
                    <a:pt x="0" y="195"/>
                    <a:pt x="0" y="195"/>
                    <a:pt x="0" y="195"/>
                  </a:cubicBezTo>
                  <a:cubicBezTo>
                    <a:pt x="38" y="201"/>
                    <a:pt x="100" y="210"/>
                    <a:pt x="146" y="210"/>
                  </a:cubicBezTo>
                  <a:cubicBezTo>
                    <a:pt x="152" y="210"/>
                    <a:pt x="158" y="209"/>
                    <a:pt x="164" y="209"/>
                  </a:cubicBezTo>
                  <a:cubicBezTo>
                    <a:pt x="179" y="210"/>
                    <a:pt x="194" y="210"/>
                    <a:pt x="209" y="210"/>
                  </a:cubicBezTo>
                  <a:cubicBezTo>
                    <a:pt x="240" y="210"/>
                    <a:pt x="270" y="209"/>
                    <a:pt x="300" y="206"/>
                  </a:cubicBezTo>
                  <a:cubicBezTo>
                    <a:pt x="319" y="204"/>
                    <a:pt x="337" y="201"/>
                    <a:pt x="355" y="196"/>
                  </a:cubicBezTo>
                  <a:cubicBezTo>
                    <a:pt x="355" y="196"/>
                    <a:pt x="551" y="155"/>
                    <a:pt x="574" y="147"/>
                  </a:cubicBezTo>
                  <a:cubicBezTo>
                    <a:pt x="588" y="142"/>
                    <a:pt x="626" y="130"/>
                    <a:pt x="654" y="122"/>
                  </a:cubicBezTo>
                  <a:cubicBezTo>
                    <a:pt x="654" y="119"/>
                    <a:pt x="653" y="116"/>
                    <a:pt x="653" y="114"/>
                  </a:cubicBezTo>
                  <a:cubicBezTo>
                    <a:pt x="653" y="114"/>
                    <a:pt x="653" y="114"/>
                    <a:pt x="653" y="114"/>
                  </a:cubicBezTo>
                  <a:moveTo>
                    <a:pt x="1039" y="0"/>
                  </a:moveTo>
                  <a:cubicBezTo>
                    <a:pt x="965" y="28"/>
                    <a:pt x="902" y="45"/>
                    <a:pt x="902" y="45"/>
                  </a:cubicBezTo>
                  <a:cubicBezTo>
                    <a:pt x="898" y="44"/>
                    <a:pt x="894" y="43"/>
                    <a:pt x="889" y="43"/>
                  </a:cubicBezTo>
                  <a:cubicBezTo>
                    <a:pt x="888" y="43"/>
                    <a:pt x="887" y="43"/>
                    <a:pt x="885" y="43"/>
                  </a:cubicBezTo>
                  <a:cubicBezTo>
                    <a:pt x="885" y="44"/>
                    <a:pt x="885" y="44"/>
                    <a:pt x="885" y="44"/>
                  </a:cubicBezTo>
                  <a:cubicBezTo>
                    <a:pt x="886" y="47"/>
                    <a:pt x="886" y="49"/>
                    <a:pt x="887" y="52"/>
                  </a:cubicBezTo>
                  <a:cubicBezTo>
                    <a:pt x="887" y="52"/>
                    <a:pt x="887" y="52"/>
                    <a:pt x="887" y="52"/>
                  </a:cubicBezTo>
                  <a:cubicBezTo>
                    <a:pt x="888" y="52"/>
                    <a:pt x="889" y="52"/>
                    <a:pt x="890" y="52"/>
                  </a:cubicBezTo>
                  <a:cubicBezTo>
                    <a:pt x="894" y="52"/>
                    <a:pt x="898" y="53"/>
                    <a:pt x="902" y="53"/>
                  </a:cubicBezTo>
                  <a:cubicBezTo>
                    <a:pt x="902" y="53"/>
                    <a:pt x="924" y="48"/>
                    <a:pt x="956" y="37"/>
                  </a:cubicBezTo>
                  <a:cubicBezTo>
                    <a:pt x="963" y="35"/>
                    <a:pt x="970" y="33"/>
                    <a:pt x="977" y="31"/>
                  </a:cubicBezTo>
                  <a:cubicBezTo>
                    <a:pt x="996" y="24"/>
                    <a:pt x="1017" y="17"/>
                    <a:pt x="1039" y="8"/>
                  </a:cubicBezTo>
                  <a:cubicBezTo>
                    <a:pt x="1039" y="5"/>
                    <a:pt x="1039" y="3"/>
                    <a:pt x="1039" y="0"/>
                  </a:cubicBezTo>
                </a:path>
              </a:pathLst>
            </a:custGeom>
            <a:solidFill>
              <a:srgbClr val="B9C1CF"/>
            </a:solidFill>
          </p:spPr>
          <p:txBody>
            <a:bodyPr vert="horz" wrap="square" lIns="91440" tIns="45720" rIns="91440" bIns="45720" anchor="ctr">
              <a:normAutofit/>
            </a:bodyPr>
            <a:lstStyle/>
            <a:p>
              <a:pPr marL="0" algn="ctr"/>
              <a:endParaRPr/>
            </a:p>
          </p:txBody>
        </p:sp>
        <p:sp>
          <p:nvSpPr>
            <p:cNvPr id="108" name="Freeform 108"/>
            <p:cNvSpPr/>
            <p:nvPr/>
          </p:nvSpPr>
          <p:spPr>
            <a:xfrm>
              <a:off x="4604413" y="4851231"/>
              <a:ext cx="6850" cy="13700"/>
            </a:xfrm>
            <a:custGeom>
              <a:avLst/>
              <a:gdLst/>
              <a:ahLst/>
              <a:cxnLst/>
              <a:rect l="l" t="t" r="r" b="b"/>
              <a:pathLst>
                <a:path w="5" h="10">
                  <a:moveTo>
                    <a:pt x="4" y="0"/>
                  </a:moveTo>
                  <a:cubicBezTo>
                    <a:pt x="3" y="1"/>
                    <a:pt x="1" y="1"/>
                    <a:pt x="0" y="2"/>
                  </a:cubicBezTo>
                  <a:cubicBezTo>
                    <a:pt x="0" y="2"/>
                    <a:pt x="0" y="2"/>
                    <a:pt x="0" y="2"/>
                  </a:cubicBezTo>
                  <a:cubicBezTo>
                    <a:pt x="0" y="4"/>
                    <a:pt x="1" y="7"/>
                    <a:pt x="1" y="10"/>
                  </a:cubicBezTo>
                  <a:cubicBezTo>
                    <a:pt x="1" y="10"/>
                    <a:pt x="1" y="10"/>
                    <a:pt x="1" y="10"/>
                  </a:cubicBezTo>
                  <a:cubicBezTo>
                    <a:pt x="5" y="9"/>
                    <a:pt x="5" y="9"/>
                    <a:pt x="5" y="9"/>
                  </a:cubicBezTo>
                  <a:cubicBezTo>
                    <a:pt x="5" y="6"/>
                    <a:pt x="4" y="3"/>
                    <a:pt x="4" y="0"/>
                  </a:cubicBezTo>
                  <a:cubicBezTo>
                    <a:pt x="4" y="0"/>
                    <a:pt x="4" y="0"/>
                    <a:pt x="4" y="0"/>
                  </a:cubicBezTo>
                </a:path>
              </a:pathLst>
            </a:custGeom>
            <a:solidFill>
              <a:srgbClr val="A6ADBA"/>
            </a:solidFill>
          </p:spPr>
          <p:txBody>
            <a:bodyPr vert="horz" wrap="square" lIns="91440" tIns="45720" rIns="91440" bIns="45720" anchor="ctr">
              <a:normAutofit/>
            </a:bodyPr>
            <a:lstStyle/>
            <a:p>
              <a:pPr marL="0" algn="ctr"/>
              <a:endParaRPr/>
            </a:p>
          </p:txBody>
        </p:sp>
        <p:sp>
          <p:nvSpPr>
            <p:cNvPr id="109" name="Freeform 109"/>
            <p:cNvSpPr/>
            <p:nvPr/>
          </p:nvSpPr>
          <p:spPr>
            <a:xfrm>
              <a:off x="4609551" y="4750193"/>
              <a:ext cx="337363" cy="114738"/>
            </a:xfrm>
            <a:custGeom>
              <a:avLst/>
              <a:gdLst/>
              <a:ahLst/>
              <a:cxnLst/>
              <a:rect l="l" t="t" r="r" b="b"/>
              <a:pathLst>
                <a:path w="230" h="78">
                  <a:moveTo>
                    <a:pt x="228" y="0"/>
                  </a:moveTo>
                  <a:cubicBezTo>
                    <a:pt x="166" y="3"/>
                    <a:pt x="27" y="61"/>
                    <a:pt x="27" y="61"/>
                  </a:cubicBezTo>
                  <a:cubicBezTo>
                    <a:pt x="27" y="61"/>
                    <a:pt x="15" y="65"/>
                    <a:pt x="0" y="69"/>
                  </a:cubicBezTo>
                  <a:cubicBezTo>
                    <a:pt x="0" y="69"/>
                    <a:pt x="0" y="69"/>
                    <a:pt x="0" y="69"/>
                  </a:cubicBezTo>
                  <a:cubicBezTo>
                    <a:pt x="0" y="72"/>
                    <a:pt x="1" y="75"/>
                    <a:pt x="1" y="78"/>
                  </a:cubicBezTo>
                  <a:cubicBezTo>
                    <a:pt x="1" y="78"/>
                    <a:pt x="1" y="78"/>
                    <a:pt x="1" y="78"/>
                  </a:cubicBezTo>
                  <a:cubicBezTo>
                    <a:pt x="27" y="70"/>
                    <a:pt x="27" y="70"/>
                    <a:pt x="27" y="70"/>
                  </a:cubicBezTo>
                  <a:cubicBezTo>
                    <a:pt x="27" y="70"/>
                    <a:pt x="40" y="64"/>
                    <a:pt x="60" y="57"/>
                  </a:cubicBezTo>
                  <a:cubicBezTo>
                    <a:pt x="98" y="42"/>
                    <a:pt x="161" y="20"/>
                    <a:pt x="205" y="12"/>
                  </a:cubicBezTo>
                  <a:cubicBezTo>
                    <a:pt x="212" y="11"/>
                    <a:pt x="219" y="10"/>
                    <a:pt x="226" y="9"/>
                  </a:cubicBezTo>
                  <a:cubicBezTo>
                    <a:pt x="227" y="9"/>
                    <a:pt x="228" y="9"/>
                    <a:pt x="230" y="9"/>
                  </a:cubicBezTo>
                  <a:cubicBezTo>
                    <a:pt x="229" y="6"/>
                    <a:pt x="229" y="4"/>
                    <a:pt x="228" y="1"/>
                  </a:cubicBezTo>
                  <a:cubicBezTo>
                    <a:pt x="228" y="1"/>
                    <a:pt x="228" y="1"/>
                    <a:pt x="228" y="0"/>
                  </a:cubicBezTo>
                </a:path>
              </a:pathLst>
            </a:custGeom>
            <a:solidFill>
              <a:srgbClr val="595C71"/>
            </a:solidFill>
          </p:spPr>
          <p:txBody>
            <a:bodyPr vert="horz" wrap="square" lIns="91440" tIns="45720" rIns="91440" bIns="45720" anchor="ctr">
              <a:normAutofit/>
            </a:bodyPr>
            <a:lstStyle/>
            <a:p>
              <a:pPr marL="0" algn="ctr"/>
              <a:endParaRPr/>
            </a:p>
          </p:txBody>
        </p:sp>
        <p:sp>
          <p:nvSpPr>
            <p:cNvPr id="110" name="Freeform 110"/>
            <p:cNvSpPr/>
            <p:nvPr/>
          </p:nvSpPr>
          <p:spPr>
            <a:xfrm>
              <a:off x="3597463" y="4224456"/>
              <a:ext cx="1923138" cy="765488"/>
            </a:xfrm>
            <a:custGeom>
              <a:avLst/>
              <a:gdLst/>
              <a:ahLst/>
              <a:cxnLst/>
              <a:rect l="l" t="t" r="r" b="b"/>
              <a:pathLst>
                <a:path w="1313" h="524">
                  <a:moveTo>
                    <a:pt x="0" y="498"/>
                  </a:moveTo>
                  <a:cubicBezTo>
                    <a:pt x="0" y="498"/>
                    <a:pt x="130" y="522"/>
                    <a:pt x="198" y="517"/>
                  </a:cubicBezTo>
                  <a:cubicBezTo>
                    <a:pt x="198" y="517"/>
                    <a:pt x="322" y="524"/>
                    <a:pt x="389" y="504"/>
                  </a:cubicBezTo>
                  <a:cubicBezTo>
                    <a:pt x="389" y="504"/>
                    <a:pt x="585" y="464"/>
                    <a:pt x="608" y="456"/>
                  </a:cubicBezTo>
                  <a:cubicBezTo>
                    <a:pt x="630" y="448"/>
                    <a:pt x="718" y="421"/>
                    <a:pt x="718" y="421"/>
                  </a:cubicBezTo>
                  <a:cubicBezTo>
                    <a:pt x="718" y="421"/>
                    <a:pt x="888" y="350"/>
                    <a:pt x="936" y="362"/>
                  </a:cubicBezTo>
                  <a:cubicBezTo>
                    <a:pt x="936" y="362"/>
                    <a:pt x="1313" y="264"/>
                    <a:pt x="1286" y="132"/>
                  </a:cubicBezTo>
                  <a:cubicBezTo>
                    <a:pt x="1259" y="0"/>
                    <a:pt x="1021" y="30"/>
                    <a:pt x="946" y="80"/>
                  </a:cubicBezTo>
                  <a:cubicBezTo>
                    <a:pt x="871" y="129"/>
                    <a:pt x="882" y="134"/>
                    <a:pt x="845" y="142"/>
                  </a:cubicBezTo>
                  <a:cubicBezTo>
                    <a:pt x="845" y="142"/>
                    <a:pt x="768" y="161"/>
                    <a:pt x="732" y="161"/>
                  </a:cubicBezTo>
                  <a:cubicBezTo>
                    <a:pt x="696" y="160"/>
                    <a:pt x="537" y="185"/>
                    <a:pt x="537" y="185"/>
                  </a:cubicBezTo>
                  <a:cubicBezTo>
                    <a:pt x="537" y="185"/>
                    <a:pt x="412" y="191"/>
                    <a:pt x="335" y="167"/>
                  </a:cubicBezTo>
                  <a:cubicBezTo>
                    <a:pt x="257" y="143"/>
                    <a:pt x="242" y="164"/>
                    <a:pt x="242" y="164"/>
                  </a:cubicBezTo>
                  <a:cubicBezTo>
                    <a:pt x="0" y="498"/>
                    <a:pt x="0" y="498"/>
                    <a:pt x="0" y="498"/>
                  </a:cubicBezTo>
                </a:path>
              </a:pathLst>
            </a:custGeom>
            <a:solidFill>
              <a:srgbClr val="FFA2A2"/>
            </a:solidFill>
          </p:spPr>
          <p:txBody>
            <a:bodyPr vert="horz" wrap="square" lIns="91440" tIns="45720" rIns="91440" bIns="45720" anchor="ctr">
              <a:normAutofit/>
            </a:bodyPr>
            <a:lstStyle/>
            <a:p>
              <a:pPr marL="0" algn="ctr"/>
              <a:endParaRPr/>
            </a:p>
          </p:txBody>
        </p:sp>
        <p:sp>
          <p:nvSpPr>
            <p:cNvPr id="111" name="Freeform 111"/>
            <p:cNvSpPr/>
            <p:nvPr/>
          </p:nvSpPr>
          <p:spPr>
            <a:xfrm>
              <a:off x="3448476" y="3143869"/>
              <a:ext cx="559988" cy="1308350"/>
            </a:xfrm>
            <a:custGeom>
              <a:avLst/>
              <a:gdLst/>
              <a:ahLst/>
              <a:cxnLst/>
              <a:rect l="l" t="t" r="r" b="b"/>
              <a:pathLst>
                <a:path w="383" h="895">
                  <a:moveTo>
                    <a:pt x="313" y="853"/>
                  </a:moveTo>
                  <a:cubicBezTo>
                    <a:pt x="311" y="853"/>
                    <a:pt x="310" y="853"/>
                    <a:pt x="308" y="854"/>
                  </a:cubicBezTo>
                  <a:cubicBezTo>
                    <a:pt x="308" y="854"/>
                    <a:pt x="308" y="854"/>
                    <a:pt x="308" y="854"/>
                  </a:cubicBezTo>
                  <a:cubicBezTo>
                    <a:pt x="311" y="854"/>
                    <a:pt x="314" y="856"/>
                    <a:pt x="315" y="859"/>
                  </a:cubicBezTo>
                  <a:cubicBezTo>
                    <a:pt x="316" y="864"/>
                    <a:pt x="324" y="870"/>
                    <a:pt x="334" y="876"/>
                  </a:cubicBezTo>
                  <a:cubicBezTo>
                    <a:pt x="347" y="883"/>
                    <a:pt x="361" y="889"/>
                    <a:pt x="375" y="895"/>
                  </a:cubicBezTo>
                  <a:cubicBezTo>
                    <a:pt x="375" y="895"/>
                    <a:pt x="375" y="895"/>
                    <a:pt x="375" y="895"/>
                  </a:cubicBezTo>
                  <a:cubicBezTo>
                    <a:pt x="377" y="895"/>
                    <a:pt x="380" y="895"/>
                    <a:pt x="383" y="895"/>
                  </a:cubicBezTo>
                  <a:cubicBezTo>
                    <a:pt x="383" y="895"/>
                    <a:pt x="383" y="895"/>
                    <a:pt x="383" y="895"/>
                  </a:cubicBezTo>
                  <a:cubicBezTo>
                    <a:pt x="383" y="895"/>
                    <a:pt x="351" y="882"/>
                    <a:pt x="334" y="870"/>
                  </a:cubicBezTo>
                  <a:cubicBezTo>
                    <a:pt x="328" y="867"/>
                    <a:pt x="324" y="863"/>
                    <a:pt x="324" y="859"/>
                  </a:cubicBezTo>
                  <a:cubicBezTo>
                    <a:pt x="323" y="855"/>
                    <a:pt x="318" y="853"/>
                    <a:pt x="313" y="853"/>
                  </a:cubicBezTo>
                  <a:moveTo>
                    <a:pt x="4" y="0"/>
                  </a:moveTo>
                  <a:cubicBezTo>
                    <a:pt x="3" y="0"/>
                    <a:pt x="1" y="0"/>
                    <a:pt x="0" y="0"/>
                  </a:cubicBezTo>
                  <a:cubicBezTo>
                    <a:pt x="0" y="0"/>
                    <a:pt x="0" y="0"/>
                    <a:pt x="0" y="0"/>
                  </a:cubicBezTo>
                  <a:cubicBezTo>
                    <a:pt x="142" y="5"/>
                    <a:pt x="221" y="256"/>
                    <a:pt x="234" y="301"/>
                  </a:cubicBezTo>
                  <a:cubicBezTo>
                    <a:pt x="236" y="305"/>
                    <a:pt x="236" y="307"/>
                    <a:pt x="236" y="307"/>
                  </a:cubicBezTo>
                  <a:cubicBezTo>
                    <a:pt x="236" y="307"/>
                    <a:pt x="296" y="367"/>
                    <a:pt x="279" y="393"/>
                  </a:cubicBezTo>
                  <a:cubicBezTo>
                    <a:pt x="275" y="399"/>
                    <a:pt x="273" y="406"/>
                    <a:pt x="273" y="412"/>
                  </a:cubicBezTo>
                  <a:cubicBezTo>
                    <a:pt x="268" y="448"/>
                    <a:pt x="282" y="506"/>
                    <a:pt x="282" y="506"/>
                  </a:cubicBezTo>
                  <a:cubicBezTo>
                    <a:pt x="282" y="506"/>
                    <a:pt x="286" y="522"/>
                    <a:pt x="301" y="560"/>
                  </a:cubicBezTo>
                  <a:cubicBezTo>
                    <a:pt x="302" y="563"/>
                    <a:pt x="303" y="567"/>
                    <a:pt x="305" y="571"/>
                  </a:cubicBezTo>
                  <a:cubicBezTo>
                    <a:pt x="314" y="595"/>
                    <a:pt x="316" y="635"/>
                    <a:pt x="311" y="671"/>
                  </a:cubicBezTo>
                  <a:cubicBezTo>
                    <a:pt x="306" y="706"/>
                    <a:pt x="294" y="737"/>
                    <a:pt x="276" y="744"/>
                  </a:cubicBezTo>
                  <a:cubicBezTo>
                    <a:pt x="238" y="760"/>
                    <a:pt x="248" y="776"/>
                    <a:pt x="257" y="790"/>
                  </a:cubicBezTo>
                  <a:cubicBezTo>
                    <a:pt x="262" y="799"/>
                    <a:pt x="266" y="809"/>
                    <a:pt x="270" y="819"/>
                  </a:cubicBezTo>
                  <a:cubicBezTo>
                    <a:pt x="276" y="838"/>
                    <a:pt x="283" y="858"/>
                    <a:pt x="283" y="858"/>
                  </a:cubicBezTo>
                  <a:cubicBezTo>
                    <a:pt x="285" y="857"/>
                    <a:pt x="288" y="856"/>
                    <a:pt x="291" y="855"/>
                  </a:cubicBezTo>
                  <a:cubicBezTo>
                    <a:pt x="291" y="855"/>
                    <a:pt x="291" y="855"/>
                    <a:pt x="291" y="855"/>
                  </a:cubicBezTo>
                  <a:cubicBezTo>
                    <a:pt x="289" y="849"/>
                    <a:pt x="284" y="834"/>
                    <a:pt x="278" y="819"/>
                  </a:cubicBezTo>
                  <a:cubicBezTo>
                    <a:pt x="275" y="809"/>
                    <a:pt x="271" y="799"/>
                    <a:pt x="265" y="790"/>
                  </a:cubicBezTo>
                  <a:cubicBezTo>
                    <a:pt x="257" y="776"/>
                    <a:pt x="246" y="760"/>
                    <a:pt x="284" y="744"/>
                  </a:cubicBezTo>
                  <a:cubicBezTo>
                    <a:pt x="303" y="737"/>
                    <a:pt x="314" y="706"/>
                    <a:pt x="319" y="671"/>
                  </a:cubicBezTo>
                  <a:cubicBezTo>
                    <a:pt x="324" y="635"/>
                    <a:pt x="322" y="595"/>
                    <a:pt x="313" y="571"/>
                  </a:cubicBezTo>
                  <a:cubicBezTo>
                    <a:pt x="309" y="560"/>
                    <a:pt x="309" y="560"/>
                    <a:pt x="309" y="560"/>
                  </a:cubicBezTo>
                  <a:cubicBezTo>
                    <a:pt x="295" y="522"/>
                    <a:pt x="290" y="506"/>
                    <a:pt x="290" y="506"/>
                  </a:cubicBezTo>
                  <a:cubicBezTo>
                    <a:pt x="290" y="506"/>
                    <a:pt x="276" y="448"/>
                    <a:pt x="281" y="412"/>
                  </a:cubicBezTo>
                  <a:cubicBezTo>
                    <a:pt x="282" y="406"/>
                    <a:pt x="284" y="399"/>
                    <a:pt x="287" y="393"/>
                  </a:cubicBezTo>
                  <a:cubicBezTo>
                    <a:pt x="305" y="367"/>
                    <a:pt x="245" y="307"/>
                    <a:pt x="245" y="307"/>
                  </a:cubicBezTo>
                  <a:cubicBezTo>
                    <a:pt x="245" y="307"/>
                    <a:pt x="244" y="305"/>
                    <a:pt x="243" y="301"/>
                  </a:cubicBezTo>
                  <a:cubicBezTo>
                    <a:pt x="230" y="255"/>
                    <a:pt x="149" y="0"/>
                    <a:pt x="4" y="0"/>
                  </a:cubicBezTo>
                </a:path>
              </a:pathLst>
            </a:custGeom>
            <a:solidFill>
              <a:srgbClr val="B9C1CF"/>
            </a:solidFill>
          </p:spPr>
          <p:txBody>
            <a:bodyPr vert="horz" wrap="square" lIns="91440" tIns="45720" rIns="91440" bIns="45720" anchor="ctr">
              <a:normAutofit/>
            </a:bodyPr>
            <a:lstStyle/>
            <a:p>
              <a:pPr marL="0" algn="ctr"/>
              <a:endParaRPr/>
            </a:p>
          </p:txBody>
        </p:sp>
        <p:sp>
          <p:nvSpPr>
            <p:cNvPr id="112" name="Freeform 112"/>
            <p:cNvSpPr/>
            <p:nvPr/>
          </p:nvSpPr>
          <p:spPr>
            <a:xfrm>
              <a:off x="3583763" y="4991656"/>
              <a:ext cx="6850" cy="0"/>
            </a:xfrm>
            <a:custGeom>
              <a:avLst/>
              <a:gdLst/>
              <a:ahLst/>
              <a:cxnLst/>
              <a:rect l="l" t="t" r="r" b="b"/>
              <a:pathLst>
                <a:path w="4">
                  <a:moveTo>
                    <a:pt x="4" y="0"/>
                  </a:moveTo>
                  <a:cubicBezTo>
                    <a:pt x="2" y="0"/>
                    <a:pt x="1" y="0"/>
                    <a:pt x="0" y="0"/>
                  </a:cubicBezTo>
                  <a:cubicBezTo>
                    <a:pt x="0" y="0"/>
                    <a:pt x="0" y="0"/>
                    <a:pt x="1" y="0"/>
                  </a:cubicBezTo>
                  <a:cubicBezTo>
                    <a:pt x="2" y="0"/>
                    <a:pt x="3" y="0"/>
                    <a:pt x="4" y="0"/>
                  </a:cubicBezTo>
                  <a:cubicBezTo>
                    <a:pt x="4" y="0"/>
                    <a:pt x="4" y="0"/>
                    <a:pt x="4" y="0"/>
                  </a:cubicBezTo>
                </a:path>
              </a:pathLst>
            </a:custGeom>
            <a:solidFill>
              <a:srgbClr val="E5E5E5"/>
            </a:solidFill>
          </p:spPr>
          <p:txBody>
            <a:bodyPr vert="horz" wrap="square" lIns="91440" tIns="45720" rIns="91440" bIns="45720" anchor="ctr">
              <a:normAutofit/>
            </a:bodyPr>
            <a:lstStyle/>
            <a:p>
              <a:pPr marL="0" algn="ctr"/>
              <a:endParaRPr/>
            </a:p>
          </p:txBody>
        </p:sp>
        <p:sp>
          <p:nvSpPr>
            <p:cNvPr id="113" name="Freeform 113"/>
            <p:cNvSpPr/>
            <p:nvPr/>
          </p:nvSpPr>
          <p:spPr>
            <a:xfrm>
              <a:off x="3585476" y="4971106"/>
              <a:ext cx="61650" cy="22263"/>
            </a:xfrm>
            <a:custGeom>
              <a:avLst/>
              <a:gdLst/>
              <a:ahLst/>
              <a:cxnLst/>
              <a:rect l="l" t="t" r="r" b="b"/>
              <a:pathLst>
                <a:path w="42" h="15">
                  <a:moveTo>
                    <a:pt x="36" y="0"/>
                  </a:moveTo>
                  <a:cubicBezTo>
                    <a:pt x="36" y="0"/>
                    <a:pt x="36" y="0"/>
                    <a:pt x="36" y="0"/>
                  </a:cubicBezTo>
                  <a:cubicBezTo>
                    <a:pt x="26" y="7"/>
                    <a:pt x="15" y="11"/>
                    <a:pt x="3" y="14"/>
                  </a:cubicBezTo>
                  <a:cubicBezTo>
                    <a:pt x="3" y="14"/>
                    <a:pt x="3" y="14"/>
                    <a:pt x="3" y="14"/>
                  </a:cubicBezTo>
                  <a:cubicBezTo>
                    <a:pt x="3" y="14"/>
                    <a:pt x="3" y="14"/>
                    <a:pt x="3" y="14"/>
                  </a:cubicBezTo>
                  <a:cubicBezTo>
                    <a:pt x="3" y="14"/>
                    <a:pt x="3" y="14"/>
                    <a:pt x="3" y="14"/>
                  </a:cubicBezTo>
                  <a:cubicBezTo>
                    <a:pt x="2" y="14"/>
                    <a:pt x="1" y="14"/>
                    <a:pt x="0" y="14"/>
                  </a:cubicBezTo>
                  <a:cubicBezTo>
                    <a:pt x="1" y="15"/>
                    <a:pt x="2" y="15"/>
                    <a:pt x="3" y="15"/>
                  </a:cubicBezTo>
                  <a:cubicBezTo>
                    <a:pt x="4" y="15"/>
                    <a:pt x="5" y="15"/>
                    <a:pt x="6" y="15"/>
                  </a:cubicBezTo>
                  <a:cubicBezTo>
                    <a:pt x="19" y="14"/>
                    <a:pt x="33" y="7"/>
                    <a:pt x="42" y="1"/>
                  </a:cubicBezTo>
                  <a:cubicBezTo>
                    <a:pt x="36" y="0"/>
                    <a:pt x="36" y="0"/>
                    <a:pt x="36" y="0"/>
                  </a:cubicBezTo>
                </a:path>
              </a:pathLst>
            </a:custGeom>
            <a:solidFill>
              <a:srgbClr val="B9C1CF"/>
            </a:solidFill>
          </p:spPr>
          <p:txBody>
            <a:bodyPr vert="horz" wrap="square" lIns="91440" tIns="45720" rIns="91440" bIns="45720" anchor="ctr">
              <a:normAutofit/>
            </a:bodyPr>
            <a:lstStyle/>
            <a:p>
              <a:pPr marL="0" algn="ctr"/>
              <a:endParaRPr/>
            </a:p>
          </p:txBody>
        </p:sp>
        <p:sp>
          <p:nvSpPr>
            <p:cNvPr id="114" name="Freeform 114"/>
            <p:cNvSpPr/>
            <p:nvPr/>
          </p:nvSpPr>
          <p:spPr>
            <a:xfrm>
              <a:off x="3638563" y="4960831"/>
              <a:ext cx="25688" cy="11988"/>
            </a:xfrm>
            <a:custGeom>
              <a:avLst/>
              <a:gdLst/>
              <a:ahLst/>
              <a:cxnLst/>
              <a:rect l="l" t="t" r="r" b="b"/>
              <a:pathLst>
                <a:path w="17" h="8">
                  <a:moveTo>
                    <a:pt x="10" y="0"/>
                  </a:moveTo>
                  <a:cubicBezTo>
                    <a:pt x="10" y="0"/>
                    <a:pt x="10" y="0"/>
                    <a:pt x="10" y="0"/>
                  </a:cubicBezTo>
                  <a:cubicBezTo>
                    <a:pt x="9" y="1"/>
                    <a:pt x="9" y="1"/>
                    <a:pt x="9" y="1"/>
                  </a:cubicBezTo>
                  <a:cubicBezTo>
                    <a:pt x="9" y="1"/>
                    <a:pt x="5" y="4"/>
                    <a:pt x="0" y="7"/>
                  </a:cubicBezTo>
                  <a:cubicBezTo>
                    <a:pt x="6" y="8"/>
                    <a:pt x="6" y="8"/>
                    <a:pt x="6" y="8"/>
                  </a:cubicBezTo>
                  <a:cubicBezTo>
                    <a:pt x="6" y="8"/>
                    <a:pt x="6" y="8"/>
                    <a:pt x="6" y="8"/>
                  </a:cubicBezTo>
                  <a:cubicBezTo>
                    <a:pt x="10" y="6"/>
                    <a:pt x="14" y="4"/>
                    <a:pt x="17" y="1"/>
                  </a:cubicBezTo>
                  <a:cubicBezTo>
                    <a:pt x="14" y="1"/>
                    <a:pt x="12" y="0"/>
                    <a:pt x="10" y="0"/>
                  </a:cubicBezTo>
                </a:path>
              </a:pathLst>
            </a:custGeom>
            <a:solidFill>
              <a:srgbClr val="A6ADBA"/>
            </a:solidFill>
          </p:spPr>
          <p:txBody>
            <a:bodyPr vert="horz" wrap="square" lIns="91440" tIns="45720" rIns="91440" bIns="45720" anchor="ctr">
              <a:normAutofit/>
            </a:bodyPr>
            <a:lstStyle/>
            <a:p>
              <a:pPr marL="0" algn="ctr"/>
              <a:endParaRPr/>
            </a:p>
          </p:txBody>
        </p:sp>
        <p:sp>
          <p:nvSpPr>
            <p:cNvPr id="115" name="Freeform 115"/>
            <p:cNvSpPr/>
            <p:nvPr/>
          </p:nvSpPr>
          <p:spPr>
            <a:xfrm>
              <a:off x="3653976" y="4452218"/>
              <a:ext cx="354488" cy="510325"/>
            </a:xfrm>
            <a:custGeom>
              <a:avLst/>
              <a:gdLst/>
              <a:ahLst/>
              <a:cxnLst/>
              <a:rect l="l" t="t" r="r" b="b"/>
              <a:pathLst>
                <a:path w="243" h="349">
                  <a:moveTo>
                    <a:pt x="235" y="0"/>
                  </a:moveTo>
                  <a:cubicBezTo>
                    <a:pt x="235" y="0"/>
                    <a:pt x="235" y="0"/>
                    <a:pt x="235" y="0"/>
                  </a:cubicBezTo>
                  <a:cubicBezTo>
                    <a:pt x="235" y="0"/>
                    <a:pt x="235" y="0"/>
                    <a:pt x="235" y="0"/>
                  </a:cubicBezTo>
                  <a:cubicBezTo>
                    <a:pt x="234" y="3"/>
                    <a:pt x="234" y="6"/>
                    <a:pt x="232" y="9"/>
                  </a:cubicBezTo>
                  <a:cubicBezTo>
                    <a:pt x="217" y="46"/>
                    <a:pt x="130" y="148"/>
                    <a:pt x="130" y="148"/>
                  </a:cubicBezTo>
                  <a:cubicBezTo>
                    <a:pt x="126" y="160"/>
                    <a:pt x="121" y="172"/>
                    <a:pt x="115" y="183"/>
                  </a:cubicBezTo>
                  <a:cubicBezTo>
                    <a:pt x="106" y="203"/>
                    <a:pt x="95" y="222"/>
                    <a:pt x="83" y="240"/>
                  </a:cubicBezTo>
                  <a:cubicBezTo>
                    <a:pt x="58" y="278"/>
                    <a:pt x="30" y="314"/>
                    <a:pt x="0" y="348"/>
                  </a:cubicBezTo>
                  <a:cubicBezTo>
                    <a:pt x="2" y="348"/>
                    <a:pt x="4" y="349"/>
                    <a:pt x="7" y="349"/>
                  </a:cubicBezTo>
                  <a:cubicBezTo>
                    <a:pt x="7" y="349"/>
                    <a:pt x="7" y="349"/>
                    <a:pt x="7" y="349"/>
                  </a:cubicBezTo>
                  <a:cubicBezTo>
                    <a:pt x="7" y="349"/>
                    <a:pt x="7" y="349"/>
                    <a:pt x="7" y="349"/>
                  </a:cubicBezTo>
                  <a:cubicBezTo>
                    <a:pt x="35" y="319"/>
                    <a:pt x="60" y="287"/>
                    <a:pt x="83" y="254"/>
                  </a:cubicBezTo>
                  <a:cubicBezTo>
                    <a:pt x="98" y="231"/>
                    <a:pt x="112" y="208"/>
                    <a:pt x="124" y="183"/>
                  </a:cubicBezTo>
                  <a:cubicBezTo>
                    <a:pt x="130" y="172"/>
                    <a:pt x="135" y="160"/>
                    <a:pt x="138" y="148"/>
                  </a:cubicBezTo>
                  <a:cubicBezTo>
                    <a:pt x="138" y="148"/>
                    <a:pt x="226" y="46"/>
                    <a:pt x="241" y="9"/>
                  </a:cubicBezTo>
                  <a:cubicBezTo>
                    <a:pt x="242" y="6"/>
                    <a:pt x="243" y="3"/>
                    <a:pt x="243" y="0"/>
                  </a:cubicBezTo>
                  <a:cubicBezTo>
                    <a:pt x="243" y="0"/>
                    <a:pt x="243" y="0"/>
                    <a:pt x="243" y="0"/>
                  </a:cubicBezTo>
                  <a:cubicBezTo>
                    <a:pt x="240" y="0"/>
                    <a:pt x="237" y="0"/>
                    <a:pt x="235" y="0"/>
                  </a:cubicBezTo>
                </a:path>
              </a:pathLst>
            </a:custGeom>
            <a:solidFill>
              <a:srgbClr val="E59191"/>
            </a:solidFill>
          </p:spPr>
          <p:txBody>
            <a:bodyPr vert="horz" wrap="square" lIns="91440" tIns="45720" rIns="91440" bIns="45720" anchor="ctr">
              <a:normAutofit/>
            </a:bodyPr>
            <a:lstStyle/>
            <a:p>
              <a:pPr marL="0" algn="ctr"/>
              <a:endParaRPr/>
            </a:p>
          </p:txBody>
        </p:sp>
        <p:sp>
          <p:nvSpPr>
            <p:cNvPr id="116" name="Freeform 116"/>
            <p:cNvSpPr/>
            <p:nvPr/>
          </p:nvSpPr>
          <p:spPr>
            <a:xfrm>
              <a:off x="3070013" y="3140444"/>
              <a:ext cx="928175" cy="1851213"/>
            </a:xfrm>
            <a:custGeom>
              <a:avLst/>
              <a:gdLst/>
              <a:ahLst/>
              <a:cxnLst/>
              <a:rect l="l" t="t" r="r" b="b"/>
              <a:pathLst>
                <a:path w="634" h="1266">
                  <a:moveTo>
                    <a:pt x="634" y="897"/>
                  </a:moveTo>
                  <a:cubicBezTo>
                    <a:pt x="633" y="900"/>
                    <a:pt x="633" y="903"/>
                    <a:pt x="631" y="906"/>
                  </a:cubicBezTo>
                  <a:cubicBezTo>
                    <a:pt x="616" y="943"/>
                    <a:pt x="529" y="1045"/>
                    <a:pt x="529" y="1045"/>
                  </a:cubicBezTo>
                  <a:cubicBezTo>
                    <a:pt x="525" y="1057"/>
                    <a:pt x="520" y="1069"/>
                    <a:pt x="514" y="1080"/>
                  </a:cubicBezTo>
                  <a:cubicBezTo>
                    <a:pt x="505" y="1100"/>
                    <a:pt x="494" y="1119"/>
                    <a:pt x="482" y="1137"/>
                  </a:cubicBezTo>
                  <a:cubicBezTo>
                    <a:pt x="457" y="1175"/>
                    <a:pt x="429" y="1211"/>
                    <a:pt x="399" y="1245"/>
                  </a:cubicBezTo>
                  <a:cubicBezTo>
                    <a:pt x="398" y="1246"/>
                    <a:pt x="398" y="1246"/>
                    <a:pt x="398" y="1246"/>
                  </a:cubicBezTo>
                  <a:cubicBezTo>
                    <a:pt x="398" y="1246"/>
                    <a:pt x="394" y="1249"/>
                    <a:pt x="389" y="1252"/>
                  </a:cubicBezTo>
                  <a:cubicBezTo>
                    <a:pt x="379" y="1259"/>
                    <a:pt x="368" y="1263"/>
                    <a:pt x="356" y="1266"/>
                  </a:cubicBezTo>
                  <a:cubicBezTo>
                    <a:pt x="351" y="1264"/>
                    <a:pt x="351" y="1264"/>
                    <a:pt x="351" y="1264"/>
                  </a:cubicBezTo>
                  <a:cubicBezTo>
                    <a:pt x="344" y="1262"/>
                    <a:pt x="344" y="1262"/>
                    <a:pt x="344" y="1262"/>
                  </a:cubicBezTo>
                  <a:cubicBezTo>
                    <a:pt x="333" y="1259"/>
                    <a:pt x="322" y="1255"/>
                    <a:pt x="311" y="1251"/>
                  </a:cubicBezTo>
                  <a:cubicBezTo>
                    <a:pt x="304" y="1248"/>
                    <a:pt x="304" y="1248"/>
                    <a:pt x="304" y="1248"/>
                  </a:cubicBezTo>
                  <a:cubicBezTo>
                    <a:pt x="294" y="1244"/>
                    <a:pt x="283" y="1240"/>
                    <a:pt x="273" y="1235"/>
                  </a:cubicBezTo>
                  <a:cubicBezTo>
                    <a:pt x="266" y="1232"/>
                    <a:pt x="266" y="1232"/>
                    <a:pt x="266" y="1232"/>
                  </a:cubicBezTo>
                  <a:cubicBezTo>
                    <a:pt x="256" y="1227"/>
                    <a:pt x="245" y="1222"/>
                    <a:pt x="235" y="1216"/>
                  </a:cubicBezTo>
                  <a:cubicBezTo>
                    <a:pt x="231" y="1214"/>
                    <a:pt x="228" y="1212"/>
                    <a:pt x="224" y="1210"/>
                  </a:cubicBezTo>
                  <a:cubicBezTo>
                    <a:pt x="213" y="1204"/>
                    <a:pt x="203" y="1198"/>
                    <a:pt x="192" y="1191"/>
                  </a:cubicBezTo>
                  <a:cubicBezTo>
                    <a:pt x="181" y="1184"/>
                    <a:pt x="170" y="1177"/>
                    <a:pt x="160" y="1169"/>
                  </a:cubicBezTo>
                  <a:cubicBezTo>
                    <a:pt x="155" y="1166"/>
                    <a:pt x="150" y="1162"/>
                    <a:pt x="145" y="1158"/>
                  </a:cubicBezTo>
                  <a:cubicBezTo>
                    <a:pt x="140" y="1148"/>
                    <a:pt x="135" y="1139"/>
                    <a:pt x="133" y="1134"/>
                  </a:cubicBezTo>
                  <a:cubicBezTo>
                    <a:pt x="126" y="1121"/>
                    <a:pt x="126" y="1102"/>
                    <a:pt x="126" y="1088"/>
                  </a:cubicBezTo>
                  <a:cubicBezTo>
                    <a:pt x="126" y="1087"/>
                    <a:pt x="126" y="1086"/>
                    <a:pt x="127" y="1084"/>
                  </a:cubicBezTo>
                  <a:cubicBezTo>
                    <a:pt x="127" y="1076"/>
                    <a:pt x="128" y="1070"/>
                    <a:pt x="128" y="1070"/>
                  </a:cubicBezTo>
                  <a:cubicBezTo>
                    <a:pt x="128" y="1070"/>
                    <a:pt x="125" y="1066"/>
                    <a:pt x="121" y="1060"/>
                  </a:cubicBezTo>
                  <a:cubicBezTo>
                    <a:pt x="119" y="1056"/>
                    <a:pt x="117" y="1053"/>
                    <a:pt x="114" y="1049"/>
                  </a:cubicBezTo>
                  <a:cubicBezTo>
                    <a:pt x="110" y="1042"/>
                    <a:pt x="107" y="1035"/>
                    <a:pt x="108" y="1031"/>
                  </a:cubicBezTo>
                  <a:cubicBezTo>
                    <a:pt x="108" y="1030"/>
                    <a:pt x="108" y="1029"/>
                    <a:pt x="108" y="1028"/>
                  </a:cubicBezTo>
                  <a:cubicBezTo>
                    <a:pt x="108" y="1027"/>
                    <a:pt x="108" y="1026"/>
                    <a:pt x="107" y="1024"/>
                  </a:cubicBezTo>
                  <a:cubicBezTo>
                    <a:pt x="104" y="1012"/>
                    <a:pt x="91" y="990"/>
                    <a:pt x="79" y="976"/>
                  </a:cubicBezTo>
                  <a:cubicBezTo>
                    <a:pt x="70" y="966"/>
                    <a:pt x="69" y="929"/>
                    <a:pt x="70" y="902"/>
                  </a:cubicBezTo>
                  <a:cubicBezTo>
                    <a:pt x="70" y="901"/>
                    <a:pt x="70" y="900"/>
                    <a:pt x="70" y="898"/>
                  </a:cubicBezTo>
                  <a:cubicBezTo>
                    <a:pt x="70" y="885"/>
                    <a:pt x="71" y="875"/>
                    <a:pt x="71" y="875"/>
                  </a:cubicBezTo>
                  <a:cubicBezTo>
                    <a:pt x="67" y="873"/>
                    <a:pt x="63" y="858"/>
                    <a:pt x="61" y="843"/>
                  </a:cubicBezTo>
                  <a:cubicBezTo>
                    <a:pt x="60" y="839"/>
                    <a:pt x="60" y="839"/>
                    <a:pt x="60" y="839"/>
                  </a:cubicBezTo>
                  <a:cubicBezTo>
                    <a:pt x="58" y="820"/>
                    <a:pt x="57" y="802"/>
                    <a:pt x="57" y="802"/>
                  </a:cubicBezTo>
                  <a:cubicBezTo>
                    <a:pt x="27" y="780"/>
                    <a:pt x="13" y="747"/>
                    <a:pt x="7" y="717"/>
                  </a:cubicBezTo>
                  <a:cubicBezTo>
                    <a:pt x="2" y="696"/>
                    <a:pt x="0" y="674"/>
                    <a:pt x="1" y="653"/>
                  </a:cubicBezTo>
                  <a:cubicBezTo>
                    <a:pt x="1" y="652"/>
                    <a:pt x="1" y="652"/>
                    <a:pt x="1" y="652"/>
                  </a:cubicBezTo>
                  <a:cubicBezTo>
                    <a:pt x="1" y="652"/>
                    <a:pt x="5" y="564"/>
                    <a:pt x="16" y="531"/>
                  </a:cubicBezTo>
                  <a:cubicBezTo>
                    <a:pt x="16" y="529"/>
                    <a:pt x="17" y="528"/>
                    <a:pt x="17" y="527"/>
                  </a:cubicBezTo>
                  <a:cubicBezTo>
                    <a:pt x="18" y="524"/>
                    <a:pt x="19" y="523"/>
                    <a:pt x="21" y="521"/>
                  </a:cubicBezTo>
                  <a:cubicBezTo>
                    <a:pt x="27" y="512"/>
                    <a:pt x="31" y="492"/>
                    <a:pt x="33" y="471"/>
                  </a:cubicBezTo>
                  <a:cubicBezTo>
                    <a:pt x="34" y="467"/>
                    <a:pt x="34" y="467"/>
                    <a:pt x="34" y="467"/>
                  </a:cubicBezTo>
                  <a:cubicBezTo>
                    <a:pt x="37" y="439"/>
                    <a:pt x="38" y="411"/>
                    <a:pt x="38" y="411"/>
                  </a:cubicBezTo>
                  <a:cubicBezTo>
                    <a:pt x="31" y="375"/>
                    <a:pt x="31" y="375"/>
                    <a:pt x="31" y="375"/>
                  </a:cubicBezTo>
                  <a:cubicBezTo>
                    <a:pt x="29" y="365"/>
                    <a:pt x="27" y="355"/>
                    <a:pt x="26" y="345"/>
                  </a:cubicBezTo>
                  <a:cubicBezTo>
                    <a:pt x="26" y="344"/>
                    <a:pt x="26" y="342"/>
                    <a:pt x="26" y="341"/>
                  </a:cubicBezTo>
                  <a:cubicBezTo>
                    <a:pt x="24" y="322"/>
                    <a:pt x="23" y="304"/>
                    <a:pt x="25" y="285"/>
                  </a:cubicBezTo>
                  <a:cubicBezTo>
                    <a:pt x="25" y="284"/>
                    <a:pt x="25" y="282"/>
                    <a:pt x="25" y="281"/>
                  </a:cubicBezTo>
                  <a:cubicBezTo>
                    <a:pt x="28" y="239"/>
                    <a:pt x="39" y="197"/>
                    <a:pt x="57" y="159"/>
                  </a:cubicBezTo>
                  <a:cubicBezTo>
                    <a:pt x="58" y="158"/>
                    <a:pt x="59" y="156"/>
                    <a:pt x="59" y="155"/>
                  </a:cubicBezTo>
                  <a:cubicBezTo>
                    <a:pt x="65" y="145"/>
                    <a:pt x="70" y="135"/>
                    <a:pt x="77" y="125"/>
                  </a:cubicBezTo>
                  <a:cubicBezTo>
                    <a:pt x="79" y="122"/>
                    <a:pt x="81" y="118"/>
                    <a:pt x="83" y="115"/>
                  </a:cubicBezTo>
                  <a:cubicBezTo>
                    <a:pt x="87" y="110"/>
                    <a:pt x="91" y="104"/>
                    <a:pt x="95" y="99"/>
                  </a:cubicBezTo>
                  <a:cubicBezTo>
                    <a:pt x="98" y="95"/>
                    <a:pt x="98" y="95"/>
                    <a:pt x="98" y="95"/>
                  </a:cubicBezTo>
                  <a:cubicBezTo>
                    <a:pt x="110" y="80"/>
                    <a:pt x="124" y="66"/>
                    <a:pt x="139" y="53"/>
                  </a:cubicBezTo>
                  <a:cubicBezTo>
                    <a:pt x="183" y="15"/>
                    <a:pt x="223" y="0"/>
                    <a:pt x="259" y="2"/>
                  </a:cubicBezTo>
                  <a:cubicBezTo>
                    <a:pt x="401" y="7"/>
                    <a:pt x="480" y="258"/>
                    <a:pt x="493" y="303"/>
                  </a:cubicBezTo>
                  <a:cubicBezTo>
                    <a:pt x="495" y="307"/>
                    <a:pt x="495" y="309"/>
                    <a:pt x="495" y="309"/>
                  </a:cubicBezTo>
                  <a:cubicBezTo>
                    <a:pt x="495" y="309"/>
                    <a:pt x="555" y="369"/>
                    <a:pt x="538" y="395"/>
                  </a:cubicBezTo>
                  <a:cubicBezTo>
                    <a:pt x="534" y="401"/>
                    <a:pt x="532" y="408"/>
                    <a:pt x="532" y="414"/>
                  </a:cubicBezTo>
                  <a:cubicBezTo>
                    <a:pt x="527" y="450"/>
                    <a:pt x="541" y="508"/>
                    <a:pt x="541" y="508"/>
                  </a:cubicBezTo>
                  <a:cubicBezTo>
                    <a:pt x="541" y="508"/>
                    <a:pt x="545" y="524"/>
                    <a:pt x="560" y="562"/>
                  </a:cubicBezTo>
                  <a:cubicBezTo>
                    <a:pt x="561" y="565"/>
                    <a:pt x="562" y="569"/>
                    <a:pt x="564" y="573"/>
                  </a:cubicBezTo>
                  <a:cubicBezTo>
                    <a:pt x="573" y="597"/>
                    <a:pt x="575" y="637"/>
                    <a:pt x="570" y="673"/>
                  </a:cubicBezTo>
                  <a:cubicBezTo>
                    <a:pt x="565" y="708"/>
                    <a:pt x="553" y="739"/>
                    <a:pt x="535" y="746"/>
                  </a:cubicBezTo>
                  <a:cubicBezTo>
                    <a:pt x="497" y="762"/>
                    <a:pt x="507" y="778"/>
                    <a:pt x="516" y="792"/>
                  </a:cubicBezTo>
                  <a:cubicBezTo>
                    <a:pt x="521" y="801"/>
                    <a:pt x="525" y="811"/>
                    <a:pt x="529" y="821"/>
                  </a:cubicBezTo>
                  <a:cubicBezTo>
                    <a:pt x="535" y="840"/>
                    <a:pt x="542" y="860"/>
                    <a:pt x="542" y="860"/>
                  </a:cubicBezTo>
                  <a:cubicBezTo>
                    <a:pt x="544" y="859"/>
                    <a:pt x="547" y="858"/>
                    <a:pt x="550" y="857"/>
                  </a:cubicBezTo>
                  <a:cubicBezTo>
                    <a:pt x="555" y="856"/>
                    <a:pt x="561" y="855"/>
                    <a:pt x="567" y="856"/>
                  </a:cubicBezTo>
                  <a:cubicBezTo>
                    <a:pt x="570" y="856"/>
                    <a:pt x="573" y="858"/>
                    <a:pt x="574" y="861"/>
                  </a:cubicBezTo>
                  <a:cubicBezTo>
                    <a:pt x="575" y="866"/>
                    <a:pt x="583" y="872"/>
                    <a:pt x="593" y="878"/>
                  </a:cubicBezTo>
                  <a:cubicBezTo>
                    <a:pt x="606" y="885"/>
                    <a:pt x="620" y="891"/>
                    <a:pt x="634" y="897"/>
                  </a:cubicBezTo>
                </a:path>
              </a:pathLst>
            </a:custGeom>
            <a:solidFill>
              <a:srgbClr val="CED7E7"/>
            </a:solidFill>
          </p:spPr>
          <p:txBody>
            <a:bodyPr vert="horz" wrap="square" lIns="91440" tIns="45720" rIns="91440" bIns="45720" anchor="ctr">
              <a:normAutofit/>
            </a:bodyPr>
            <a:lstStyle/>
            <a:p>
              <a:pPr marL="0" algn="ctr"/>
              <a:endParaRPr/>
            </a:p>
          </p:txBody>
        </p:sp>
        <p:sp>
          <p:nvSpPr>
            <p:cNvPr id="117" name="Freeform 117"/>
            <p:cNvSpPr/>
            <p:nvPr/>
          </p:nvSpPr>
          <p:spPr>
            <a:xfrm>
              <a:off x="3225851" y="3756943"/>
              <a:ext cx="604513" cy="291125"/>
            </a:xfrm>
            <a:custGeom>
              <a:avLst/>
              <a:gdLst/>
              <a:ahLst/>
              <a:cxnLst/>
              <a:rect l="l" t="t" r="r" b="b"/>
              <a:pathLst>
                <a:path w="413" h="199">
                  <a:moveTo>
                    <a:pt x="151" y="0"/>
                  </a:moveTo>
                  <a:cubicBezTo>
                    <a:pt x="66" y="0"/>
                    <a:pt x="0" y="90"/>
                    <a:pt x="0" y="90"/>
                  </a:cubicBezTo>
                  <a:cubicBezTo>
                    <a:pt x="12" y="89"/>
                    <a:pt x="122" y="47"/>
                    <a:pt x="173" y="47"/>
                  </a:cubicBezTo>
                  <a:cubicBezTo>
                    <a:pt x="182" y="47"/>
                    <a:pt x="189" y="49"/>
                    <a:pt x="193" y="51"/>
                  </a:cubicBezTo>
                  <a:cubicBezTo>
                    <a:pt x="224" y="71"/>
                    <a:pt x="413" y="199"/>
                    <a:pt x="413" y="199"/>
                  </a:cubicBezTo>
                  <a:cubicBezTo>
                    <a:pt x="413" y="199"/>
                    <a:pt x="294" y="43"/>
                    <a:pt x="191" y="7"/>
                  </a:cubicBezTo>
                  <a:cubicBezTo>
                    <a:pt x="177" y="2"/>
                    <a:pt x="164" y="0"/>
                    <a:pt x="151" y="0"/>
                  </a:cubicBezTo>
                </a:path>
              </a:pathLst>
            </a:custGeom>
            <a:solidFill>
              <a:srgbClr val="B9C1CF"/>
            </a:solidFill>
          </p:spPr>
          <p:txBody>
            <a:bodyPr vert="horz" wrap="square" lIns="91440" tIns="45720" rIns="91440" bIns="45720" anchor="ctr">
              <a:normAutofit/>
            </a:bodyPr>
            <a:lstStyle/>
            <a:p>
              <a:pPr marL="0" algn="ctr"/>
              <a:endParaRPr/>
            </a:p>
          </p:txBody>
        </p:sp>
        <p:sp>
          <p:nvSpPr>
            <p:cNvPr id="118" name="Freeform 118"/>
            <p:cNvSpPr/>
            <p:nvPr/>
          </p:nvSpPr>
          <p:spPr>
            <a:xfrm>
              <a:off x="3539238" y="4233018"/>
              <a:ext cx="250025" cy="71925"/>
            </a:xfrm>
            <a:custGeom>
              <a:avLst/>
              <a:gdLst/>
              <a:ahLst/>
              <a:cxnLst/>
              <a:rect l="l" t="t" r="r" b="b"/>
              <a:pathLst>
                <a:path w="171" h="50">
                  <a:moveTo>
                    <a:pt x="0" y="0"/>
                  </a:moveTo>
                  <a:cubicBezTo>
                    <a:pt x="171" y="50"/>
                    <a:pt x="171" y="50"/>
                    <a:pt x="171" y="50"/>
                  </a:cubicBezTo>
                  <a:cubicBezTo>
                    <a:pt x="148" y="29"/>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19" name="Freeform 119"/>
            <p:cNvSpPr/>
            <p:nvPr/>
          </p:nvSpPr>
          <p:spPr>
            <a:xfrm>
              <a:off x="3414226" y="4556681"/>
              <a:ext cx="82200" cy="179813"/>
            </a:xfrm>
            <a:custGeom>
              <a:avLst/>
              <a:gdLst/>
              <a:ahLst/>
              <a:cxnLst/>
              <a:rect l="l" t="t" r="r" b="b"/>
              <a:pathLst>
                <a:path w="56" h="123">
                  <a:moveTo>
                    <a:pt x="56" y="0"/>
                  </a:moveTo>
                  <a:cubicBezTo>
                    <a:pt x="54" y="2"/>
                    <a:pt x="0" y="123"/>
                    <a:pt x="4" y="123"/>
                  </a:cubicBezTo>
                  <a:cubicBezTo>
                    <a:pt x="9" y="123"/>
                    <a:pt x="55" y="51"/>
                    <a:pt x="55" y="51"/>
                  </a:cubicBezTo>
                  <a:cubicBezTo>
                    <a:pt x="56" y="0"/>
                    <a:pt x="56" y="0"/>
                    <a:pt x="56" y="0"/>
                  </a:cubicBezTo>
                </a:path>
              </a:pathLst>
            </a:custGeom>
            <a:solidFill>
              <a:srgbClr val="B9C1CF"/>
            </a:solidFill>
          </p:spPr>
          <p:txBody>
            <a:bodyPr vert="horz" wrap="square" lIns="91440" tIns="45720" rIns="91440" bIns="45720" anchor="ctr">
              <a:normAutofit/>
            </a:bodyPr>
            <a:lstStyle/>
            <a:p>
              <a:pPr marL="0" algn="ctr"/>
              <a:endParaRPr/>
            </a:p>
          </p:txBody>
        </p:sp>
        <p:sp>
          <p:nvSpPr>
            <p:cNvPr id="120" name="Freeform 120"/>
            <p:cNvSpPr/>
            <p:nvPr/>
          </p:nvSpPr>
          <p:spPr>
            <a:xfrm>
              <a:off x="3582051" y="4344331"/>
              <a:ext cx="63363" cy="25688"/>
            </a:xfrm>
            <a:custGeom>
              <a:avLst/>
              <a:gdLst/>
              <a:ahLst/>
              <a:cxnLst/>
              <a:rect l="l" t="t" r="r" b="b"/>
              <a:pathLst>
                <a:path w="43" h="17">
                  <a:moveTo>
                    <a:pt x="43" y="0"/>
                  </a:moveTo>
                  <a:cubicBezTo>
                    <a:pt x="43" y="0"/>
                    <a:pt x="0" y="15"/>
                    <a:pt x="5" y="16"/>
                  </a:cubicBezTo>
                  <a:cubicBezTo>
                    <a:pt x="5" y="17"/>
                    <a:pt x="5" y="17"/>
                    <a:pt x="6" y="17"/>
                  </a:cubicBezTo>
                  <a:cubicBezTo>
                    <a:pt x="13" y="17"/>
                    <a:pt x="42" y="6"/>
                    <a:pt x="43" y="0"/>
                  </a:cubicBezTo>
                </a:path>
              </a:pathLst>
            </a:custGeom>
            <a:solidFill>
              <a:srgbClr val="B9C1CF"/>
            </a:solidFill>
          </p:spPr>
          <p:txBody>
            <a:bodyPr vert="horz" wrap="square" lIns="91440" tIns="45720" rIns="91440" bIns="45720" anchor="ctr">
              <a:normAutofit/>
            </a:bodyPr>
            <a:lstStyle/>
            <a:p>
              <a:pPr marL="0" algn="ctr"/>
              <a:endParaRPr/>
            </a:p>
          </p:txBody>
        </p:sp>
        <p:sp>
          <p:nvSpPr>
            <p:cNvPr id="121" name="Freeform 121"/>
            <p:cNvSpPr/>
            <p:nvPr/>
          </p:nvSpPr>
          <p:spPr>
            <a:xfrm>
              <a:off x="3582051" y="4613193"/>
              <a:ext cx="58225" cy="78775"/>
            </a:xfrm>
            <a:custGeom>
              <a:avLst/>
              <a:gdLst/>
              <a:ahLst/>
              <a:cxnLst/>
              <a:rect l="l" t="t" r="r" b="b"/>
              <a:pathLst>
                <a:path w="40" h="54">
                  <a:moveTo>
                    <a:pt x="0" y="0"/>
                  </a:moveTo>
                  <a:cubicBezTo>
                    <a:pt x="6" y="14"/>
                    <a:pt x="27" y="54"/>
                    <a:pt x="34" y="54"/>
                  </a:cubicBezTo>
                  <a:cubicBezTo>
                    <a:pt x="34" y="54"/>
                    <a:pt x="35" y="54"/>
                    <a:pt x="35" y="53"/>
                  </a:cubicBezTo>
                  <a:cubicBezTo>
                    <a:pt x="40" y="46"/>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22" name="Freeform 122"/>
            <p:cNvSpPr/>
            <p:nvPr/>
          </p:nvSpPr>
          <p:spPr>
            <a:xfrm>
              <a:off x="3814951" y="2667794"/>
              <a:ext cx="352775" cy="274000"/>
            </a:xfrm>
            <a:custGeom>
              <a:avLst/>
              <a:gdLst/>
              <a:ahLst/>
              <a:cxnLst/>
              <a:rect l="l" t="t" r="r" b="b"/>
              <a:pathLst>
                <a:path w="241" h="187">
                  <a:moveTo>
                    <a:pt x="0" y="0"/>
                  </a:moveTo>
                  <a:cubicBezTo>
                    <a:pt x="0" y="17"/>
                    <a:pt x="2" y="34"/>
                    <a:pt x="7" y="40"/>
                  </a:cubicBezTo>
                  <a:cubicBezTo>
                    <a:pt x="19" y="55"/>
                    <a:pt x="27" y="84"/>
                    <a:pt x="29" y="94"/>
                  </a:cubicBezTo>
                  <a:cubicBezTo>
                    <a:pt x="30" y="104"/>
                    <a:pt x="55" y="109"/>
                    <a:pt x="54" y="123"/>
                  </a:cubicBezTo>
                  <a:cubicBezTo>
                    <a:pt x="52" y="137"/>
                    <a:pt x="102" y="187"/>
                    <a:pt x="102" y="187"/>
                  </a:cubicBezTo>
                  <a:cubicBezTo>
                    <a:pt x="102" y="187"/>
                    <a:pt x="166" y="181"/>
                    <a:pt x="203" y="159"/>
                  </a:cubicBezTo>
                  <a:cubicBezTo>
                    <a:pt x="215" y="152"/>
                    <a:pt x="228" y="140"/>
                    <a:pt x="241" y="126"/>
                  </a:cubicBezTo>
                  <a:cubicBezTo>
                    <a:pt x="239" y="125"/>
                    <a:pt x="237" y="124"/>
                    <a:pt x="235" y="123"/>
                  </a:cubicBezTo>
                  <a:cubicBezTo>
                    <a:pt x="224" y="135"/>
                    <a:pt x="213" y="145"/>
                    <a:pt x="203" y="151"/>
                  </a:cubicBezTo>
                  <a:cubicBezTo>
                    <a:pt x="165" y="172"/>
                    <a:pt x="101" y="178"/>
                    <a:pt x="101" y="178"/>
                  </a:cubicBezTo>
                  <a:cubicBezTo>
                    <a:pt x="101" y="178"/>
                    <a:pt x="52" y="129"/>
                    <a:pt x="53" y="114"/>
                  </a:cubicBezTo>
                  <a:cubicBezTo>
                    <a:pt x="55" y="100"/>
                    <a:pt x="30" y="95"/>
                    <a:pt x="29" y="85"/>
                  </a:cubicBezTo>
                  <a:cubicBezTo>
                    <a:pt x="27" y="75"/>
                    <a:pt x="18" y="46"/>
                    <a:pt x="7" y="31"/>
                  </a:cubicBezTo>
                  <a:cubicBezTo>
                    <a:pt x="3" y="26"/>
                    <a:pt x="1" y="14"/>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23" name="Freeform 123"/>
            <p:cNvSpPr/>
            <p:nvPr/>
          </p:nvSpPr>
          <p:spPr>
            <a:xfrm>
              <a:off x="4159163" y="2761982"/>
              <a:ext cx="200363" cy="90763"/>
            </a:xfrm>
            <a:custGeom>
              <a:avLst/>
              <a:gdLst/>
              <a:ahLst/>
              <a:cxnLst/>
              <a:rect l="l" t="t" r="r" b="b"/>
              <a:pathLst>
                <a:path w="137" h="62">
                  <a:moveTo>
                    <a:pt x="68" y="0"/>
                  </a:moveTo>
                  <a:cubicBezTo>
                    <a:pt x="52" y="0"/>
                    <a:pt x="26" y="33"/>
                    <a:pt x="0" y="59"/>
                  </a:cubicBezTo>
                  <a:cubicBezTo>
                    <a:pt x="2" y="60"/>
                    <a:pt x="4" y="61"/>
                    <a:pt x="6" y="62"/>
                  </a:cubicBezTo>
                  <a:cubicBezTo>
                    <a:pt x="30" y="37"/>
                    <a:pt x="53" y="8"/>
                    <a:pt x="68" y="8"/>
                  </a:cubicBezTo>
                  <a:cubicBezTo>
                    <a:pt x="71" y="8"/>
                    <a:pt x="73" y="9"/>
                    <a:pt x="75" y="11"/>
                  </a:cubicBezTo>
                  <a:cubicBezTo>
                    <a:pt x="87" y="22"/>
                    <a:pt x="111" y="39"/>
                    <a:pt x="127" y="51"/>
                  </a:cubicBezTo>
                  <a:cubicBezTo>
                    <a:pt x="130" y="50"/>
                    <a:pt x="133" y="49"/>
                    <a:pt x="136" y="49"/>
                  </a:cubicBezTo>
                  <a:cubicBezTo>
                    <a:pt x="137" y="49"/>
                    <a:pt x="137" y="49"/>
                    <a:pt x="137" y="49"/>
                  </a:cubicBezTo>
                  <a:cubicBezTo>
                    <a:pt x="123" y="39"/>
                    <a:pt x="90" y="16"/>
                    <a:pt x="75" y="2"/>
                  </a:cubicBezTo>
                  <a:cubicBezTo>
                    <a:pt x="73" y="0"/>
                    <a:pt x="70" y="0"/>
                    <a:pt x="68" y="0"/>
                  </a:cubicBezTo>
                </a:path>
              </a:pathLst>
            </a:custGeom>
            <a:solidFill>
              <a:srgbClr val="595C71"/>
            </a:solidFill>
          </p:spPr>
          <p:txBody>
            <a:bodyPr vert="horz" wrap="square" lIns="91440" tIns="45720" rIns="91440" bIns="45720" anchor="ctr">
              <a:normAutofit/>
            </a:bodyPr>
            <a:lstStyle/>
            <a:p>
              <a:pPr marL="0" algn="ctr"/>
              <a:endParaRPr/>
            </a:p>
          </p:txBody>
        </p:sp>
        <p:sp>
          <p:nvSpPr>
            <p:cNvPr id="124" name="Freeform 124"/>
            <p:cNvSpPr/>
            <p:nvPr/>
          </p:nvSpPr>
          <p:spPr>
            <a:xfrm>
              <a:off x="3814951" y="2410919"/>
              <a:ext cx="565125" cy="517175"/>
            </a:xfrm>
            <a:custGeom>
              <a:avLst/>
              <a:gdLst/>
              <a:ahLst/>
              <a:cxnLst/>
              <a:rect l="l" t="t" r="r" b="b"/>
              <a:pathLst>
                <a:path w="386" h="354">
                  <a:moveTo>
                    <a:pt x="386" y="286"/>
                  </a:moveTo>
                  <a:cubicBezTo>
                    <a:pt x="380" y="295"/>
                    <a:pt x="380" y="295"/>
                    <a:pt x="380" y="295"/>
                  </a:cubicBezTo>
                  <a:cubicBezTo>
                    <a:pt x="380" y="295"/>
                    <a:pt x="330" y="260"/>
                    <a:pt x="310" y="242"/>
                  </a:cubicBezTo>
                  <a:cubicBezTo>
                    <a:pt x="289" y="225"/>
                    <a:pt x="241" y="305"/>
                    <a:pt x="203" y="327"/>
                  </a:cubicBezTo>
                  <a:cubicBezTo>
                    <a:pt x="165" y="348"/>
                    <a:pt x="101" y="354"/>
                    <a:pt x="101" y="354"/>
                  </a:cubicBezTo>
                  <a:cubicBezTo>
                    <a:pt x="101" y="354"/>
                    <a:pt x="52" y="305"/>
                    <a:pt x="53" y="290"/>
                  </a:cubicBezTo>
                  <a:cubicBezTo>
                    <a:pt x="55" y="276"/>
                    <a:pt x="30" y="271"/>
                    <a:pt x="29" y="261"/>
                  </a:cubicBezTo>
                  <a:cubicBezTo>
                    <a:pt x="27" y="251"/>
                    <a:pt x="18" y="222"/>
                    <a:pt x="7" y="207"/>
                  </a:cubicBezTo>
                  <a:cubicBezTo>
                    <a:pt x="1" y="200"/>
                    <a:pt x="0" y="176"/>
                    <a:pt x="0" y="155"/>
                  </a:cubicBezTo>
                  <a:cubicBezTo>
                    <a:pt x="7" y="153"/>
                    <a:pt x="7" y="153"/>
                    <a:pt x="7" y="153"/>
                  </a:cubicBezTo>
                  <a:cubicBezTo>
                    <a:pt x="13" y="142"/>
                    <a:pt x="21" y="132"/>
                    <a:pt x="30" y="123"/>
                  </a:cubicBezTo>
                  <a:cubicBezTo>
                    <a:pt x="43" y="111"/>
                    <a:pt x="64" y="40"/>
                    <a:pt x="64" y="40"/>
                  </a:cubicBezTo>
                  <a:cubicBezTo>
                    <a:pt x="75" y="0"/>
                    <a:pt x="98" y="12"/>
                    <a:pt x="98" y="12"/>
                  </a:cubicBezTo>
                  <a:cubicBezTo>
                    <a:pt x="98" y="72"/>
                    <a:pt x="160" y="94"/>
                    <a:pt x="190" y="118"/>
                  </a:cubicBezTo>
                  <a:cubicBezTo>
                    <a:pt x="221" y="143"/>
                    <a:pt x="269" y="207"/>
                    <a:pt x="307" y="220"/>
                  </a:cubicBezTo>
                  <a:cubicBezTo>
                    <a:pt x="338" y="231"/>
                    <a:pt x="374" y="272"/>
                    <a:pt x="386" y="286"/>
                  </a:cubicBezTo>
                </a:path>
              </a:pathLst>
            </a:custGeom>
            <a:solidFill>
              <a:srgbClr val="CED7E7"/>
            </a:solidFill>
          </p:spPr>
          <p:txBody>
            <a:bodyPr vert="horz" wrap="square" lIns="91440" tIns="45720" rIns="91440" bIns="45720" anchor="ctr">
              <a:normAutofit/>
            </a:bodyPr>
            <a:lstStyle/>
            <a:p>
              <a:pPr marL="0" algn="ctr"/>
              <a:endParaRPr/>
            </a:p>
          </p:txBody>
        </p:sp>
        <p:sp>
          <p:nvSpPr>
            <p:cNvPr id="125" name="Freeform 125"/>
            <p:cNvSpPr/>
            <p:nvPr/>
          </p:nvSpPr>
          <p:spPr>
            <a:xfrm>
              <a:off x="4253351" y="2835619"/>
              <a:ext cx="94188" cy="46238"/>
            </a:xfrm>
            <a:custGeom>
              <a:avLst/>
              <a:gdLst/>
              <a:ahLst/>
              <a:cxnLst/>
              <a:rect l="l" t="t" r="r" b="b"/>
              <a:pathLst>
                <a:path w="64" h="31">
                  <a:moveTo>
                    <a:pt x="62" y="0"/>
                  </a:moveTo>
                  <a:cubicBezTo>
                    <a:pt x="31" y="8"/>
                    <a:pt x="0" y="31"/>
                    <a:pt x="0" y="31"/>
                  </a:cubicBezTo>
                  <a:cubicBezTo>
                    <a:pt x="0" y="31"/>
                    <a:pt x="34" y="11"/>
                    <a:pt x="64" y="1"/>
                  </a:cubicBezTo>
                  <a:cubicBezTo>
                    <a:pt x="63" y="1"/>
                    <a:pt x="63" y="0"/>
                    <a:pt x="62" y="0"/>
                  </a:cubicBezTo>
                </a:path>
              </a:pathLst>
            </a:custGeom>
            <a:solidFill>
              <a:srgbClr val="595C71"/>
            </a:solidFill>
          </p:spPr>
          <p:txBody>
            <a:bodyPr vert="horz" wrap="square" lIns="91440" tIns="45720" rIns="91440" bIns="45720" anchor="ctr">
              <a:normAutofit/>
            </a:bodyPr>
            <a:lstStyle/>
            <a:p>
              <a:pPr marL="0" algn="ctr"/>
              <a:endParaRPr/>
            </a:p>
          </p:txBody>
        </p:sp>
        <p:sp>
          <p:nvSpPr>
            <p:cNvPr id="126" name="Freeform 126"/>
            <p:cNvSpPr/>
            <p:nvPr/>
          </p:nvSpPr>
          <p:spPr>
            <a:xfrm>
              <a:off x="4344113" y="2833907"/>
              <a:ext cx="15413" cy="3425"/>
            </a:xfrm>
            <a:custGeom>
              <a:avLst/>
              <a:gdLst/>
              <a:ahLst/>
              <a:cxnLst/>
              <a:rect l="l" t="t" r="r" b="b"/>
              <a:pathLst>
                <a:path w="10" h="3">
                  <a:moveTo>
                    <a:pt x="9" y="0"/>
                  </a:moveTo>
                  <a:cubicBezTo>
                    <a:pt x="6" y="0"/>
                    <a:pt x="3" y="1"/>
                    <a:pt x="0" y="2"/>
                  </a:cubicBezTo>
                  <a:cubicBezTo>
                    <a:pt x="1" y="2"/>
                    <a:pt x="1" y="3"/>
                    <a:pt x="2" y="3"/>
                  </a:cubicBezTo>
                  <a:cubicBezTo>
                    <a:pt x="5" y="2"/>
                    <a:pt x="8" y="1"/>
                    <a:pt x="10" y="0"/>
                  </a:cubicBezTo>
                  <a:cubicBezTo>
                    <a:pt x="10" y="0"/>
                    <a:pt x="10" y="0"/>
                    <a:pt x="10" y="0"/>
                  </a:cubicBezTo>
                  <a:cubicBezTo>
                    <a:pt x="9" y="0"/>
                    <a:pt x="9" y="0"/>
                    <a:pt x="9" y="0"/>
                  </a:cubicBezTo>
                </a:path>
              </a:pathLst>
            </a:custGeom>
            <a:solidFill>
              <a:srgbClr val="505365"/>
            </a:solidFill>
          </p:spPr>
          <p:txBody>
            <a:bodyPr vert="horz" wrap="square" lIns="91440" tIns="45720" rIns="91440" bIns="45720" anchor="ctr">
              <a:normAutofit/>
            </a:bodyPr>
            <a:lstStyle/>
            <a:p>
              <a:pPr marL="0" algn="ctr"/>
              <a:endParaRPr/>
            </a:p>
          </p:txBody>
        </p:sp>
        <p:sp>
          <p:nvSpPr>
            <p:cNvPr id="127" name="Freeform 127"/>
            <p:cNvSpPr/>
            <p:nvPr/>
          </p:nvSpPr>
          <p:spPr>
            <a:xfrm>
              <a:off x="4359526" y="2833907"/>
              <a:ext cx="1713" cy="0"/>
            </a:xfrm>
            <a:custGeom>
              <a:avLst/>
              <a:gdLst/>
              <a:ahLst/>
              <a:cxnLst/>
              <a:rect l="l" t="t" r="r" b="b"/>
              <a:pathLst>
                <a:path w="1">
                  <a:moveTo>
                    <a:pt x="0" y="0"/>
                  </a:moveTo>
                  <a:cubicBezTo>
                    <a:pt x="0" y="0"/>
                    <a:pt x="0" y="0"/>
                    <a:pt x="0" y="0"/>
                  </a:cubicBezTo>
                  <a:cubicBezTo>
                    <a:pt x="0" y="0"/>
                    <a:pt x="0" y="0"/>
                    <a:pt x="1" y="0"/>
                  </a:cubicBezTo>
                  <a:cubicBezTo>
                    <a:pt x="0" y="0"/>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28" name="Freeform 128"/>
            <p:cNvSpPr/>
            <p:nvPr/>
          </p:nvSpPr>
          <p:spPr>
            <a:xfrm>
              <a:off x="4511938" y="3013719"/>
              <a:ext cx="1713" cy="1713"/>
            </a:xfrm>
            <a:custGeom>
              <a:avLst/>
              <a:gdLst/>
              <a:ahLst/>
              <a:cxnLst/>
              <a:rect l="l" t="t" r="r" b="b"/>
              <a:pathLst>
                <a:path w="1" h="2">
                  <a:moveTo>
                    <a:pt x="0" y="0"/>
                  </a:moveTo>
                  <a:cubicBezTo>
                    <a:pt x="0" y="0"/>
                    <a:pt x="0" y="0"/>
                    <a:pt x="0" y="0"/>
                  </a:cubicBezTo>
                  <a:cubicBezTo>
                    <a:pt x="1" y="1"/>
                    <a:pt x="1" y="1"/>
                    <a:pt x="1" y="1"/>
                  </a:cubicBezTo>
                  <a:cubicBezTo>
                    <a:pt x="1" y="2"/>
                    <a:pt x="1" y="2"/>
                    <a:pt x="1" y="2"/>
                  </a:cubicBezTo>
                  <a:cubicBezTo>
                    <a:pt x="1" y="2"/>
                    <a:pt x="1" y="1"/>
                    <a:pt x="1" y="1"/>
                  </a:cubicBezTo>
                  <a:cubicBezTo>
                    <a:pt x="1" y="1"/>
                    <a:pt x="1" y="0"/>
                    <a:pt x="1" y="0"/>
                  </a:cubicBezTo>
                  <a:cubicBezTo>
                    <a:pt x="0" y="0"/>
                    <a:pt x="0" y="0"/>
                    <a:pt x="0" y="0"/>
                  </a:cubicBezTo>
                </a:path>
              </a:pathLst>
            </a:custGeom>
            <a:solidFill>
              <a:srgbClr val="B9C1CF"/>
            </a:solidFill>
          </p:spPr>
          <p:txBody>
            <a:bodyPr vert="horz" wrap="square" lIns="91440" tIns="45720" rIns="91440" bIns="45720" anchor="ctr">
              <a:normAutofit/>
            </a:bodyPr>
            <a:lstStyle/>
            <a:p>
              <a:pPr marL="0" algn="ctr"/>
              <a:endParaRPr/>
            </a:p>
          </p:txBody>
        </p:sp>
        <p:sp>
          <p:nvSpPr>
            <p:cNvPr id="129" name="Freeform 129"/>
            <p:cNvSpPr/>
            <p:nvPr/>
          </p:nvSpPr>
          <p:spPr>
            <a:xfrm>
              <a:off x="4407476" y="3003444"/>
              <a:ext cx="106175" cy="30825"/>
            </a:xfrm>
            <a:custGeom>
              <a:avLst/>
              <a:gdLst/>
              <a:ahLst/>
              <a:cxnLst/>
              <a:rect l="l" t="t" r="r" b="b"/>
              <a:pathLst>
                <a:path w="72" h="22">
                  <a:moveTo>
                    <a:pt x="36" y="0"/>
                  </a:moveTo>
                  <a:cubicBezTo>
                    <a:pt x="22" y="0"/>
                    <a:pt x="8" y="4"/>
                    <a:pt x="0" y="16"/>
                  </a:cubicBezTo>
                  <a:cubicBezTo>
                    <a:pt x="0" y="18"/>
                    <a:pt x="0" y="20"/>
                    <a:pt x="0" y="22"/>
                  </a:cubicBezTo>
                  <a:cubicBezTo>
                    <a:pt x="8" y="8"/>
                    <a:pt x="22" y="4"/>
                    <a:pt x="36" y="4"/>
                  </a:cubicBezTo>
                  <a:cubicBezTo>
                    <a:pt x="54" y="4"/>
                    <a:pt x="72" y="11"/>
                    <a:pt x="72" y="11"/>
                  </a:cubicBezTo>
                  <a:cubicBezTo>
                    <a:pt x="72" y="11"/>
                    <a:pt x="72" y="10"/>
                    <a:pt x="72" y="9"/>
                  </a:cubicBezTo>
                  <a:cubicBezTo>
                    <a:pt x="72" y="9"/>
                    <a:pt x="72" y="9"/>
                    <a:pt x="72" y="8"/>
                  </a:cubicBezTo>
                  <a:cubicBezTo>
                    <a:pt x="71" y="7"/>
                    <a:pt x="71" y="7"/>
                    <a:pt x="71" y="7"/>
                  </a:cubicBezTo>
                  <a:cubicBezTo>
                    <a:pt x="71" y="7"/>
                    <a:pt x="71" y="7"/>
                    <a:pt x="71" y="7"/>
                  </a:cubicBezTo>
                  <a:cubicBezTo>
                    <a:pt x="67" y="5"/>
                    <a:pt x="52" y="0"/>
                    <a:pt x="36" y="0"/>
                  </a:cubicBezTo>
                </a:path>
              </a:pathLst>
            </a:custGeom>
            <a:solidFill>
              <a:srgbClr val="595C71"/>
            </a:solidFill>
          </p:spPr>
          <p:txBody>
            <a:bodyPr vert="horz" wrap="square" lIns="91440" tIns="45720" rIns="91440" bIns="45720" anchor="ctr">
              <a:normAutofit/>
            </a:bodyPr>
            <a:lstStyle/>
            <a:p>
              <a:pPr marL="0" algn="ctr"/>
              <a:endParaRPr/>
            </a:p>
          </p:txBody>
        </p:sp>
        <p:sp>
          <p:nvSpPr>
            <p:cNvPr id="130" name="Freeform 130"/>
            <p:cNvSpPr/>
            <p:nvPr/>
          </p:nvSpPr>
          <p:spPr>
            <a:xfrm>
              <a:off x="4253351" y="2823632"/>
              <a:ext cx="280850" cy="220913"/>
            </a:xfrm>
            <a:custGeom>
              <a:avLst/>
              <a:gdLst/>
              <a:ahLst/>
              <a:cxnLst/>
              <a:rect l="l" t="t" r="r" b="b"/>
              <a:pathLst>
                <a:path w="192" h="151">
                  <a:moveTo>
                    <a:pt x="0" y="39"/>
                  </a:moveTo>
                  <a:cubicBezTo>
                    <a:pt x="0" y="39"/>
                    <a:pt x="65" y="0"/>
                    <a:pt x="96" y="4"/>
                  </a:cubicBezTo>
                  <a:cubicBezTo>
                    <a:pt x="129" y="7"/>
                    <a:pt x="192" y="9"/>
                    <a:pt x="192" y="9"/>
                  </a:cubicBezTo>
                  <a:cubicBezTo>
                    <a:pt x="192" y="9"/>
                    <a:pt x="170" y="59"/>
                    <a:pt x="173" y="69"/>
                  </a:cubicBezTo>
                  <a:cubicBezTo>
                    <a:pt x="176" y="79"/>
                    <a:pt x="177" y="129"/>
                    <a:pt x="177" y="129"/>
                  </a:cubicBezTo>
                  <a:cubicBezTo>
                    <a:pt x="177" y="129"/>
                    <a:pt x="111" y="103"/>
                    <a:pt x="100" y="151"/>
                  </a:cubicBezTo>
                  <a:cubicBezTo>
                    <a:pt x="100" y="151"/>
                    <a:pt x="65" y="97"/>
                    <a:pt x="41" y="81"/>
                  </a:cubicBezTo>
                  <a:cubicBezTo>
                    <a:pt x="25" y="70"/>
                    <a:pt x="11" y="56"/>
                    <a:pt x="0" y="39"/>
                  </a:cubicBezTo>
                </a:path>
              </a:pathLst>
            </a:custGeom>
            <a:solidFill>
              <a:srgbClr val="63667E"/>
            </a:solidFill>
          </p:spPr>
          <p:txBody>
            <a:bodyPr vert="horz" wrap="square" lIns="91440" tIns="45720" rIns="91440" bIns="45720" anchor="ctr">
              <a:normAutofit/>
            </a:bodyPr>
            <a:lstStyle/>
            <a:p>
              <a:pPr marL="0" algn="ctr"/>
              <a:endParaRPr/>
            </a:p>
          </p:txBody>
        </p:sp>
        <p:sp>
          <p:nvSpPr>
            <p:cNvPr id="131" name="Freeform 131"/>
            <p:cNvSpPr/>
            <p:nvPr/>
          </p:nvSpPr>
          <p:spPr>
            <a:xfrm>
              <a:off x="4446863" y="2595869"/>
              <a:ext cx="354488" cy="351063"/>
            </a:xfrm>
            <a:custGeom>
              <a:avLst/>
              <a:gdLst/>
              <a:ahLst/>
              <a:cxnLst/>
              <a:rect l="l" t="t" r="r" b="b"/>
              <a:pathLst>
                <a:path w="242" h="240">
                  <a:moveTo>
                    <a:pt x="71" y="0"/>
                  </a:moveTo>
                  <a:cubicBezTo>
                    <a:pt x="69" y="0"/>
                    <a:pt x="67" y="1"/>
                    <a:pt x="65" y="2"/>
                  </a:cubicBezTo>
                  <a:cubicBezTo>
                    <a:pt x="65" y="2"/>
                    <a:pt x="55" y="119"/>
                    <a:pt x="45" y="127"/>
                  </a:cubicBezTo>
                  <a:cubicBezTo>
                    <a:pt x="38" y="132"/>
                    <a:pt x="15" y="152"/>
                    <a:pt x="0" y="162"/>
                  </a:cubicBezTo>
                  <a:cubicBezTo>
                    <a:pt x="30" y="164"/>
                    <a:pt x="60" y="165"/>
                    <a:pt x="60" y="165"/>
                  </a:cubicBezTo>
                  <a:cubicBezTo>
                    <a:pt x="60" y="165"/>
                    <a:pt x="57" y="173"/>
                    <a:pt x="53" y="183"/>
                  </a:cubicBezTo>
                  <a:cubicBezTo>
                    <a:pt x="59" y="185"/>
                    <a:pt x="65" y="185"/>
                    <a:pt x="70" y="185"/>
                  </a:cubicBezTo>
                  <a:cubicBezTo>
                    <a:pt x="74" y="185"/>
                    <a:pt x="78" y="185"/>
                    <a:pt x="80" y="184"/>
                  </a:cubicBezTo>
                  <a:cubicBezTo>
                    <a:pt x="93" y="176"/>
                    <a:pt x="107" y="159"/>
                    <a:pt x="120" y="159"/>
                  </a:cubicBezTo>
                  <a:cubicBezTo>
                    <a:pt x="125" y="159"/>
                    <a:pt x="130" y="162"/>
                    <a:pt x="134" y="170"/>
                  </a:cubicBezTo>
                  <a:cubicBezTo>
                    <a:pt x="148" y="198"/>
                    <a:pt x="215" y="240"/>
                    <a:pt x="234" y="240"/>
                  </a:cubicBezTo>
                  <a:cubicBezTo>
                    <a:pt x="242" y="240"/>
                    <a:pt x="237" y="224"/>
                    <a:pt x="229" y="204"/>
                  </a:cubicBezTo>
                  <a:cubicBezTo>
                    <a:pt x="222" y="197"/>
                    <a:pt x="217" y="192"/>
                    <a:pt x="215" y="189"/>
                  </a:cubicBezTo>
                  <a:cubicBezTo>
                    <a:pt x="210" y="175"/>
                    <a:pt x="141" y="154"/>
                    <a:pt x="141" y="154"/>
                  </a:cubicBezTo>
                  <a:cubicBezTo>
                    <a:pt x="141" y="154"/>
                    <a:pt x="106" y="0"/>
                    <a:pt x="71" y="0"/>
                  </a:cubicBezTo>
                </a:path>
              </a:pathLst>
            </a:custGeom>
            <a:solidFill>
              <a:srgbClr val="B9C1CF"/>
            </a:solidFill>
          </p:spPr>
          <p:txBody>
            <a:bodyPr vert="horz" wrap="square" lIns="91440" tIns="45720" rIns="91440" bIns="45720" anchor="ctr">
              <a:normAutofit/>
            </a:bodyPr>
            <a:lstStyle/>
            <a:p>
              <a:pPr marL="0" algn="ctr"/>
              <a:endParaRPr/>
            </a:p>
          </p:txBody>
        </p:sp>
        <p:sp>
          <p:nvSpPr>
            <p:cNvPr id="132" name="Freeform 132"/>
            <p:cNvSpPr/>
            <p:nvPr/>
          </p:nvSpPr>
          <p:spPr>
            <a:xfrm>
              <a:off x="4440013" y="2833907"/>
              <a:ext cx="94188" cy="29113"/>
            </a:xfrm>
            <a:custGeom>
              <a:avLst/>
              <a:gdLst/>
              <a:ahLst/>
              <a:cxnLst/>
              <a:rect l="l" t="t" r="r" b="b"/>
              <a:pathLst>
                <a:path w="65" h="21">
                  <a:moveTo>
                    <a:pt x="5" y="0"/>
                  </a:moveTo>
                  <a:cubicBezTo>
                    <a:pt x="3" y="2"/>
                    <a:pt x="1" y="3"/>
                    <a:pt x="0" y="4"/>
                  </a:cubicBezTo>
                  <a:cubicBezTo>
                    <a:pt x="15" y="10"/>
                    <a:pt x="39" y="18"/>
                    <a:pt x="58" y="21"/>
                  </a:cubicBezTo>
                  <a:cubicBezTo>
                    <a:pt x="62" y="11"/>
                    <a:pt x="65" y="3"/>
                    <a:pt x="65" y="3"/>
                  </a:cubicBezTo>
                  <a:cubicBezTo>
                    <a:pt x="65" y="3"/>
                    <a:pt x="35" y="2"/>
                    <a:pt x="5" y="0"/>
                  </a:cubicBezTo>
                </a:path>
              </a:pathLst>
            </a:custGeom>
            <a:solidFill>
              <a:srgbClr val="595C71"/>
            </a:solidFill>
          </p:spPr>
          <p:txBody>
            <a:bodyPr vert="horz" wrap="square" lIns="91440" tIns="45720" rIns="91440" bIns="45720" anchor="ctr">
              <a:normAutofit/>
            </a:bodyPr>
            <a:lstStyle/>
            <a:p>
              <a:pPr marL="0" algn="ctr"/>
              <a:endParaRPr/>
            </a:p>
          </p:txBody>
        </p:sp>
        <p:sp>
          <p:nvSpPr>
            <p:cNvPr id="133" name="Freeform 133"/>
            <p:cNvSpPr/>
            <p:nvPr/>
          </p:nvSpPr>
          <p:spPr>
            <a:xfrm>
              <a:off x="4452001" y="2558194"/>
              <a:ext cx="349350" cy="376750"/>
            </a:xfrm>
            <a:custGeom>
              <a:avLst/>
              <a:gdLst/>
              <a:ahLst/>
              <a:cxnLst/>
              <a:rect l="l" t="t" r="r" b="b"/>
              <a:pathLst>
                <a:path w="238" h="258">
                  <a:moveTo>
                    <a:pt x="230" y="258"/>
                  </a:moveTo>
                  <a:cubicBezTo>
                    <a:pt x="211" y="258"/>
                    <a:pt x="144" y="215"/>
                    <a:pt x="130" y="188"/>
                  </a:cubicBezTo>
                  <a:cubicBezTo>
                    <a:pt x="115" y="160"/>
                    <a:pt x="95" y="191"/>
                    <a:pt x="76" y="201"/>
                  </a:cubicBezTo>
                  <a:cubicBezTo>
                    <a:pt x="64" y="207"/>
                    <a:pt x="26" y="195"/>
                    <a:pt x="0" y="185"/>
                  </a:cubicBezTo>
                  <a:cubicBezTo>
                    <a:pt x="13" y="176"/>
                    <a:pt x="33" y="150"/>
                    <a:pt x="41" y="144"/>
                  </a:cubicBezTo>
                  <a:cubicBezTo>
                    <a:pt x="51" y="137"/>
                    <a:pt x="61" y="19"/>
                    <a:pt x="61" y="19"/>
                  </a:cubicBezTo>
                  <a:cubicBezTo>
                    <a:pt x="98" y="0"/>
                    <a:pt x="137" y="172"/>
                    <a:pt x="137" y="172"/>
                  </a:cubicBezTo>
                  <a:cubicBezTo>
                    <a:pt x="137" y="172"/>
                    <a:pt x="206" y="192"/>
                    <a:pt x="211" y="207"/>
                  </a:cubicBezTo>
                  <a:cubicBezTo>
                    <a:pt x="213" y="210"/>
                    <a:pt x="218" y="215"/>
                    <a:pt x="225" y="221"/>
                  </a:cubicBezTo>
                  <a:cubicBezTo>
                    <a:pt x="233" y="241"/>
                    <a:pt x="238" y="258"/>
                    <a:pt x="230" y="258"/>
                  </a:cubicBezTo>
                  <a:close/>
                </a:path>
              </a:pathLst>
            </a:custGeom>
            <a:solidFill>
              <a:srgbClr val="CED7E7"/>
            </a:solidFill>
          </p:spPr>
          <p:txBody>
            <a:bodyPr vert="horz" wrap="square" lIns="91440" tIns="45720" rIns="91440" bIns="45720" anchor="ctr">
              <a:normAutofit/>
            </a:bodyPr>
            <a:lstStyle/>
            <a:p>
              <a:pPr marL="0" algn="ctr"/>
              <a:endParaRPr/>
            </a:p>
          </p:txBody>
        </p:sp>
        <p:sp>
          <p:nvSpPr>
            <p:cNvPr id="134" name="Freeform 134"/>
            <p:cNvSpPr/>
            <p:nvPr/>
          </p:nvSpPr>
          <p:spPr>
            <a:xfrm>
              <a:off x="5164401" y="4015531"/>
              <a:ext cx="1335750" cy="808300"/>
            </a:xfrm>
            <a:custGeom>
              <a:avLst/>
              <a:gdLst/>
              <a:ahLst/>
              <a:cxnLst/>
              <a:rect l="l" t="t" r="r" b="b"/>
              <a:pathLst>
                <a:path w="912" h="552">
                  <a:moveTo>
                    <a:pt x="3" y="537"/>
                  </a:moveTo>
                  <a:cubicBezTo>
                    <a:pt x="636" y="9"/>
                    <a:pt x="636" y="9"/>
                    <a:pt x="636" y="9"/>
                  </a:cubicBezTo>
                  <a:cubicBezTo>
                    <a:pt x="643" y="3"/>
                    <a:pt x="651" y="0"/>
                    <a:pt x="659" y="1"/>
                  </a:cubicBezTo>
                  <a:cubicBezTo>
                    <a:pt x="895" y="7"/>
                    <a:pt x="895" y="7"/>
                    <a:pt x="895" y="7"/>
                  </a:cubicBezTo>
                  <a:cubicBezTo>
                    <a:pt x="895" y="7"/>
                    <a:pt x="912" y="19"/>
                    <a:pt x="888" y="45"/>
                  </a:cubicBezTo>
                  <a:cubicBezTo>
                    <a:pt x="290" y="535"/>
                    <a:pt x="290" y="535"/>
                    <a:pt x="290" y="535"/>
                  </a:cubicBezTo>
                  <a:cubicBezTo>
                    <a:pt x="284" y="540"/>
                    <a:pt x="276" y="543"/>
                    <a:pt x="267" y="544"/>
                  </a:cubicBezTo>
                  <a:cubicBezTo>
                    <a:pt x="9" y="552"/>
                    <a:pt x="9" y="552"/>
                    <a:pt x="9" y="552"/>
                  </a:cubicBezTo>
                  <a:cubicBezTo>
                    <a:pt x="4" y="552"/>
                    <a:pt x="0" y="549"/>
                    <a:pt x="0" y="544"/>
                  </a:cubicBezTo>
                  <a:cubicBezTo>
                    <a:pt x="0" y="541"/>
                    <a:pt x="1" y="538"/>
                    <a:pt x="3" y="537"/>
                  </a:cubicBezTo>
                  <a:close/>
                </a:path>
              </a:pathLst>
            </a:custGeom>
            <a:solidFill>
              <a:srgbClr val="4285F4"/>
            </a:solidFill>
          </p:spPr>
          <p:txBody>
            <a:bodyPr vert="horz" wrap="square" lIns="91440" tIns="45720" rIns="91440" bIns="45720" anchor="ctr">
              <a:normAutofit/>
            </a:bodyPr>
            <a:lstStyle/>
            <a:p>
              <a:pPr marL="0" algn="ctr"/>
              <a:endParaRPr/>
            </a:p>
          </p:txBody>
        </p:sp>
        <p:sp>
          <p:nvSpPr>
            <p:cNvPr id="135" name="Freeform 135"/>
            <p:cNvSpPr/>
            <p:nvPr/>
          </p:nvSpPr>
          <p:spPr>
            <a:xfrm>
              <a:off x="5616501" y="4299806"/>
              <a:ext cx="654175" cy="695275"/>
            </a:xfrm>
            <a:custGeom>
              <a:avLst/>
              <a:gdLst/>
              <a:ahLst/>
              <a:cxnLst/>
              <a:rect l="l" t="t" r="r" b="b"/>
              <a:pathLst>
                <a:path w="446" h="476">
                  <a:moveTo>
                    <a:pt x="0" y="278"/>
                  </a:moveTo>
                  <a:cubicBezTo>
                    <a:pt x="0" y="278"/>
                    <a:pt x="139" y="476"/>
                    <a:pt x="292" y="291"/>
                  </a:cubicBezTo>
                  <a:cubicBezTo>
                    <a:pt x="446" y="107"/>
                    <a:pt x="402" y="10"/>
                    <a:pt x="355" y="5"/>
                  </a:cubicBezTo>
                  <a:cubicBezTo>
                    <a:pt x="308" y="0"/>
                    <a:pt x="46" y="202"/>
                    <a:pt x="0" y="278"/>
                  </a:cubicBezTo>
                  <a:close/>
                </a:path>
              </a:pathLst>
            </a:custGeom>
            <a:solidFill>
              <a:srgbClr val="FFA2A2"/>
            </a:solidFill>
          </p:spPr>
          <p:txBody>
            <a:bodyPr vert="horz" wrap="square" lIns="91440" tIns="45720" rIns="91440" bIns="45720" anchor="ctr">
              <a:normAutofit/>
            </a:bodyPr>
            <a:lstStyle/>
            <a:p>
              <a:pPr marL="0" algn="ctr"/>
              <a:endParaRPr/>
            </a:p>
          </p:txBody>
        </p:sp>
        <p:sp>
          <p:nvSpPr>
            <p:cNvPr id="136" name="Freeform 136"/>
            <p:cNvSpPr/>
            <p:nvPr/>
          </p:nvSpPr>
          <p:spPr>
            <a:xfrm>
              <a:off x="6983075" y="1145382"/>
              <a:ext cx="637050" cy="368188"/>
            </a:xfrm>
            <a:custGeom>
              <a:avLst/>
              <a:gdLst/>
              <a:ahLst/>
              <a:cxnLst/>
              <a:rect l="l" t="t" r="r" b="b"/>
              <a:pathLst>
                <a:path w="435" h="252">
                  <a:moveTo>
                    <a:pt x="265" y="0"/>
                  </a:moveTo>
                  <a:cubicBezTo>
                    <a:pt x="113" y="0"/>
                    <a:pt x="0" y="219"/>
                    <a:pt x="0" y="219"/>
                  </a:cubicBezTo>
                  <a:cubicBezTo>
                    <a:pt x="0" y="219"/>
                    <a:pt x="1" y="219"/>
                    <a:pt x="1" y="219"/>
                  </a:cubicBezTo>
                  <a:cubicBezTo>
                    <a:pt x="7" y="219"/>
                    <a:pt x="60" y="177"/>
                    <a:pt x="60" y="177"/>
                  </a:cubicBezTo>
                  <a:cubicBezTo>
                    <a:pt x="65" y="146"/>
                    <a:pt x="78" y="117"/>
                    <a:pt x="98" y="94"/>
                  </a:cubicBezTo>
                  <a:cubicBezTo>
                    <a:pt x="98" y="94"/>
                    <a:pt x="101" y="96"/>
                    <a:pt x="95" y="109"/>
                  </a:cubicBezTo>
                  <a:cubicBezTo>
                    <a:pt x="89" y="122"/>
                    <a:pt x="73" y="169"/>
                    <a:pt x="73" y="169"/>
                  </a:cubicBezTo>
                  <a:cubicBezTo>
                    <a:pt x="101" y="148"/>
                    <a:pt x="101" y="148"/>
                    <a:pt x="101" y="148"/>
                  </a:cubicBezTo>
                  <a:cubicBezTo>
                    <a:pt x="120" y="70"/>
                    <a:pt x="160" y="45"/>
                    <a:pt x="160" y="45"/>
                  </a:cubicBezTo>
                  <a:cubicBezTo>
                    <a:pt x="136" y="77"/>
                    <a:pt x="114" y="141"/>
                    <a:pt x="114" y="141"/>
                  </a:cubicBezTo>
                  <a:cubicBezTo>
                    <a:pt x="160" y="116"/>
                    <a:pt x="160" y="116"/>
                    <a:pt x="160" y="116"/>
                  </a:cubicBezTo>
                  <a:cubicBezTo>
                    <a:pt x="183" y="32"/>
                    <a:pt x="230" y="16"/>
                    <a:pt x="230" y="16"/>
                  </a:cubicBezTo>
                  <a:cubicBezTo>
                    <a:pt x="203" y="38"/>
                    <a:pt x="173" y="110"/>
                    <a:pt x="173" y="110"/>
                  </a:cubicBezTo>
                  <a:cubicBezTo>
                    <a:pt x="223" y="92"/>
                    <a:pt x="223" y="92"/>
                    <a:pt x="223" y="92"/>
                  </a:cubicBezTo>
                  <a:cubicBezTo>
                    <a:pt x="246" y="20"/>
                    <a:pt x="294" y="11"/>
                    <a:pt x="294" y="11"/>
                  </a:cubicBezTo>
                  <a:cubicBezTo>
                    <a:pt x="262" y="34"/>
                    <a:pt x="236" y="87"/>
                    <a:pt x="236" y="87"/>
                  </a:cubicBezTo>
                  <a:cubicBezTo>
                    <a:pt x="242" y="81"/>
                    <a:pt x="293" y="77"/>
                    <a:pt x="293" y="77"/>
                  </a:cubicBezTo>
                  <a:cubicBezTo>
                    <a:pt x="314" y="46"/>
                    <a:pt x="336" y="40"/>
                    <a:pt x="349" y="40"/>
                  </a:cubicBezTo>
                  <a:cubicBezTo>
                    <a:pt x="357" y="40"/>
                    <a:pt x="363" y="42"/>
                    <a:pt x="363" y="42"/>
                  </a:cubicBezTo>
                  <a:cubicBezTo>
                    <a:pt x="332" y="48"/>
                    <a:pt x="309" y="76"/>
                    <a:pt x="309" y="76"/>
                  </a:cubicBezTo>
                  <a:cubicBezTo>
                    <a:pt x="313" y="75"/>
                    <a:pt x="317" y="75"/>
                    <a:pt x="321" y="75"/>
                  </a:cubicBezTo>
                  <a:cubicBezTo>
                    <a:pt x="367" y="75"/>
                    <a:pt x="409" y="98"/>
                    <a:pt x="409" y="98"/>
                  </a:cubicBezTo>
                  <a:cubicBezTo>
                    <a:pt x="385" y="87"/>
                    <a:pt x="346" y="86"/>
                    <a:pt x="324" y="86"/>
                  </a:cubicBezTo>
                  <a:cubicBezTo>
                    <a:pt x="315" y="86"/>
                    <a:pt x="309" y="86"/>
                    <a:pt x="309" y="86"/>
                  </a:cubicBezTo>
                  <a:cubicBezTo>
                    <a:pt x="305" y="94"/>
                    <a:pt x="370" y="146"/>
                    <a:pt x="370" y="146"/>
                  </a:cubicBezTo>
                  <a:cubicBezTo>
                    <a:pt x="334" y="145"/>
                    <a:pt x="296" y="89"/>
                    <a:pt x="296" y="89"/>
                  </a:cubicBezTo>
                  <a:cubicBezTo>
                    <a:pt x="295" y="88"/>
                    <a:pt x="294" y="88"/>
                    <a:pt x="293" y="88"/>
                  </a:cubicBezTo>
                  <a:cubicBezTo>
                    <a:pt x="276" y="88"/>
                    <a:pt x="235" y="102"/>
                    <a:pt x="235" y="102"/>
                  </a:cubicBezTo>
                  <a:cubicBezTo>
                    <a:pt x="232" y="125"/>
                    <a:pt x="337" y="192"/>
                    <a:pt x="337" y="192"/>
                  </a:cubicBezTo>
                  <a:cubicBezTo>
                    <a:pt x="274" y="184"/>
                    <a:pt x="224" y="105"/>
                    <a:pt x="224" y="105"/>
                  </a:cubicBezTo>
                  <a:cubicBezTo>
                    <a:pt x="174" y="125"/>
                    <a:pt x="174" y="125"/>
                    <a:pt x="174" y="125"/>
                  </a:cubicBezTo>
                  <a:cubicBezTo>
                    <a:pt x="194" y="173"/>
                    <a:pt x="289" y="221"/>
                    <a:pt x="289" y="221"/>
                  </a:cubicBezTo>
                  <a:cubicBezTo>
                    <a:pt x="214" y="212"/>
                    <a:pt x="164" y="130"/>
                    <a:pt x="164" y="130"/>
                  </a:cubicBezTo>
                  <a:cubicBezTo>
                    <a:pt x="117" y="156"/>
                    <a:pt x="117" y="156"/>
                    <a:pt x="117" y="156"/>
                  </a:cubicBezTo>
                  <a:cubicBezTo>
                    <a:pt x="130" y="201"/>
                    <a:pt x="223" y="244"/>
                    <a:pt x="223" y="244"/>
                  </a:cubicBezTo>
                  <a:cubicBezTo>
                    <a:pt x="157" y="238"/>
                    <a:pt x="106" y="163"/>
                    <a:pt x="106" y="163"/>
                  </a:cubicBezTo>
                  <a:cubicBezTo>
                    <a:pt x="106" y="163"/>
                    <a:pt x="76" y="182"/>
                    <a:pt x="74" y="184"/>
                  </a:cubicBezTo>
                  <a:cubicBezTo>
                    <a:pt x="66" y="193"/>
                    <a:pt x="138" y="239"/>
                    <a:pt x="138" y="239"/>
                  </a:cubicBezTo>
                  <a:cubicBezTo>
                    <a:pt x="95" y="234"/>
                    <a:pt x="66" y="190"/>
                    <a:pt x="66" y="190"/>
                  </a:cubicBezTo>
                  <a:cubicBezTo>
                    <a:pt x="8" y="232"/>
                    <a:pt x="8" y="232"/>
                    <a:pt x="8" y="232"/>
                  </a:cubicBezTo>
                  <a:cubicBezTo>
                    <a:pt x="11" y="234"/>
                    <a:pt x="17" y="235"/>
                    <a:pt x="25" y="235"/>
                  </a:cubicBezTo>
                  <a:cubicBezTo>
                    <a:pt x="42" y="235"/>
                    <a:pt x="66" y="231"/>
                    <a:pt x="66" y="231"/>
                  </a:cubicBezTo>
                  <a:cubicBezTo>
                    <a:pt x="115" y="247"/>
                    <a:pt x="157" y="252"/>
                    <a:pt x="193" y="252"/>
                  </a:cubicBezTo>
                  <a:cubicBezTo>
                    <a:pt x="286" y="252"/>
                    <a:pt x="336" y="215"/>
                    <a:pt x="336" y="215"/>
                  </a:cubicBezTo>
                  <a:cubicBezTo>
                    <a:pt x="354" y="209"/>
                    <a:pt x="369" y="197"/>
                    <a:pt x="380" y="182"/>
                  </a:cubicBezTo>
                  <a:cubicBezTo>
                    <a:pt x="388" y="170"/>
                    <a:pt x="395" y="158"/>
                    <a:pt x="400" y="144"/>
                  </a:cubicBezTo>
                  <a:cubicBezTo>
                    <a:pt x="409" y="120"/>
                    <a:pt x="420" y="116"/>
                    <a:pt x="426" y="116"/>
                  </a:cubicBezTo>
                  <a:cubicBezTo>
                    <a:pt x="430" y="116"/>
                    <a:pt x="432" y="117"/>
                    <a:pt x="432" y="117"/>
                  </a:cubicBezTo>
                  <a:cubicBezTo>
                    <a:pt x="435" y="68"/>
                    <a:pt x="389" y="52"/>
                    <a:pt x="389" y="52"/>
                  </a:cubicBezTo>
                  <a:cubicBezTo>
                    <a:pt x="346" y="15"/>
                    <a:pt x="304" y="0"/>
                    <a:pt x="265"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137" name="Freeform 137"/>
            <p:cNvSpPr/>
            <p:nvPr/>
          </p:nvSpPr>
          <p:spPr>
            <a:xfrm>
              <a:off x="8063662" y="1592344"/>
              <a:ext cx="285988" cy="166113"/>
            </a:xfrm>
            <a:custGeom>
              <a:avLst/>
              <a:gdLst/>
              <a:ahLst/>
              <a:cxnLst/>
              <a:rect l="l" t="t" r="r" b="b"/>
              <a:pathLst>
                <a:path w="196" h="114">
                  <a:moveTo>
                    <a:pt x="119" y="0"/>
                  </a:moveTo>
                  <a:cubicBezTo>
                    <a:pt x="51" y="0"/>
                    <a:pt x="0" y="99"/>
                    <a:pt x="0" y="99"/>
                  </a:cubicBezTo>
                  <a:cubicBezTo>
                    <a:pt x="0" y="99"/>
                    <a:pt x="0" y="99"/>
                    <a:pt x="0" y="99"/>
                  </a:cubicBezTo>
                  <a:cubicBezTo>
                    <a:pt x="3" y="99"/>
                    <a:pt x="27" y="80"/>
                    <a:pt x="27" y="80"/>
                  </a:cubicBezTo>
                  <a:cubicBezTo>
                    <a:pt x="29" y="66"/>
                    <a:pt x="35" y="53"/>
                    <a:pt x="44" y="42"/>
                  </a:cubicBezTo>
                  <a:cubicBezTo>
                    <a:pt x="44" y="42"/>
                    <a:pt x="45" y="44"/>
                    <a:pt x="43" y="49"/>
                  </a:cubicBezTo>
                  <a:cubicBezTo>
                    <a:pt x="40" y="55"/>
                    <a:pt x="32" y="76"/>
                    <a:pt x="32" y="76"/>
                  </a:cubicBezTo>
                  <a:cubicBezTo>
                    <a:pt x="45" y="67"/>
                    <a:pt x="45" y="67"/>
                    <a:pt x="45" y="67"/>
                  </a:cubicBezTo>
                  <a:cubicBezTo>
                    <a:pt x="54" y="32"/>
                    <a:pt x="72" y="21"/>
                    <a:pt x="72" y="21"/>
                  </a:cubicBezTo>
                  <a:cubicBezTo>
                    <a:pt x="61" y="35"/>
                    <a:pt x="51" y="64"/>
                    <a:pt x="51" y="64"/>
                  </a:cubicBezTo>
                  <a:cubicBezTo>
                    <a:pt x="72" y="52"/>
                    <a:pt x="72" y="52"/>
                    <a:pt x="72" y="52"/>
                  </a:cubicBezTo>
                  <a:cubicBezTo>
                    <a:pt x="82" y="14"/>
                    <a:pt x="104" y="7"/>
                    <a:pt x="104" y="7"/>
                  </a:cubicBezTo>
                  <a:cubicBezTo>
                    <a:pt x="91" y="17"/>
                    <a:pt x="78" y="50"/>
                    <a:pt x="78" y="50"/>
                  </a:cubicBezTo>
                  <a:cubicBezTo>
                    <a:pt x="100" y="41"/>
                    <a:pt x="100" y="41"/>
                    <a:pt x="100" y="41"/>
                  </a:cubicBezTo>
                  <a:cubicBezTo>
                    <a:pt x="111" y="9"/>
                    <a:pt x="132" y="5"/>
                    <a:pt x="132" y="5"/>
                  </a:cubicBezTo>
                  <a:cubicBezTo>
                    <a:pt x="118" y="15"/>
                    <a:pt x="106" y="39"/>
                    <a:pt x="106" y="39"/>
                  </a:cubicBezTo>
                  <a:cubicBezTo>
                    <a:pt x="109" y="37"/>
                    <a:pt x="132" y="35"/>
                    <a:pt x="132" y="35"/>
                  </a:cubicBezTo>
                  <a:cubicBezTo>
                    <a:pt x="141" y="21"/>
                    <a:pt x="151" y="18"/>
                    <a:pt x="157" y="18"/>
                  </a:cubicBezTo>
                  <a:cubicBezTo>
                    <a:pt x="161" y="18"/>
                    <a:pt x="163" y="19"/>
                    <a:pt x="163" y="19"/>
                  </a:cubicBezTo>
                  <a:cubicBezTo>
                    <a:pt x="154" y="22"/>
                    <a:pt x="146" y="27"/>
                    <a:pt x="139" y="34"/>
                  </a:cubicBezTo>
                  <a:cubicBezTo>
                    <a:pt x="141" y="34"/>
                    <a:pt x="143" y="34"/>
                    <a:pt x="144" y="34"/>
                  </a:cubicBezTo>
                  <a:cubicBezTo>
                    <a:pt x="166" y="34"/>
                    <a:pt x="184" y="44"/>
                    <a:pt x="184" y="44"/>
                  </a:cubicBezTo>
                  <a:cubicBezTo>
                    <a:pt x="174" y="39"/>
                    <a:pt x="156" y="39"/>
                    <a:pt x="146" y="39"/>
                  </a:cubicBezTo>
                  <a:cubicBezTo>
                    <a:pt x="142" y="39"/>
                    <a:pt x="139" y="39"/>
                    <a:pt x="139" y="39"/>
                  </a:cubicBezTo>
                  <a:cubicBezTo>
                    <a:pt x="137" y="42"/>
                    <a:pt x="167" y="66"/>
                    <a:pt x="167" y="66"/>
                  </a:cubicBezTo>
                  <a:cubicBezTo>
                    <a:pt x="150" y="65"/>
                    <a:pt x="133" y="40"/>
                    <a:pt x="133" y="40"/>
                  </a:cubicBezTo>
                  <a:cubicBezTo>
                    <a:pt x="133" y="40"/>
                    <a:pt x="132" y="40"/>
                    <a:pt x="132" y="40"/>
                  </a:cubicBezTo>
                  <a:cubicBezTo>
                    <a:pt x="124" y="40"/>
                    <a:pt x="106" y="46"/>
                    <a:pt x="106" y="46"/>
                  </a:cubicBezTo>
                  <a:cubicBezTo>
                    <a:pt x="104" y="57"/>
                    <a:pt x="152" y="87"/>
                    <a:pt x="152" y="87"/>
                  </a:cubicBezTo>
                  <a:cubicBezTo>
                    <a:pt x="123" y="83"/>
                    <a:pt x="101" y="48"/>
                    <a:pt x="101" y="48"/>
                  </a:cubicBezTo>
                  <a:cubicBezTo>
                    <a:pt x="78" y="56"/>
                    <a:pt x="78" y="56"/>
                    <a:pt x="78" y="56"/>
                  </a:cubicBezTo>
                  <a:cubicBezTo>
                    <a:pt x="87" y="78"/>
                    <a:pt x="130" y="100"/>
                    <a:pt x="130" y="100"/>
                  </a:cubicBezTo>
                  <a:cubicBezTo>
                    <a:pt x="96" y="96"/>
                    <a:pt x="74" y="58"/>
                    <a:pt x="74" y="58"/>
                  </a:cubicBezTo>
                  <a:cubicBezTo>
                    <a:pt x="53" y="70"/>
                    <a:pt x="53" y="70"/>
                    <a:pt x="53" y="70"/>
                  </a:cubicBezTo>
                  <a:cubicBezTo>
                    <a:pt x="59" y="91"/>
                    <a:pt x="101" y="110"/>
                    <a:pt x="101" y="110"/>
                  </a:cubicBezTo>
                  <a:cubicBezTo>
                    <a:pt x="71" y="108"/>
                    <a:pt x="47" y="74"/>
                    <a:pt x="47" y="74"/>
                  </a:cubicBezTo>
                  <a:cubicBezTo>
                    <a:pt x="47" y="74"/>
                    <a:pt x="34" y="82"/>
                    <a:pt x="33" y="83"/>
                  </a:cubicBezTo>
                  <a:cubicBezTo>
                    <a:pt x="30" y="88"/>
                    <a:pt x="62" y="108"/>
                    <a:pt x="62" y="108"/>
                  </a:cubicBezTo>
                  <a:cubicBezTo>
                    <a:pt x="43" y="106"/>
                    <a:pt x="29" y="86"/>
                    <a:pt x="29" y="86"/>
                  </a:cubicBezTo>
                  <a:cubicBezTo>
                    <a:pt x="3" y="105"/>
                    <a:pt x="3" y="105"/>
                    <a:pt x="3" y="105"/>
                  </a:cubicBezTo>
                  <a:cubicBezTo>
                    <a:pt x="5" y="106"/>
                    <a:pt x="7" y="106"/>
                    <a:pt x="11" y="106"/>
                  </a:cubicBezTo>
                  <a:cubicBezTo>
                    <a:pt x="18" y="106"/>
                    <a:pt x="29" y="105"/>
                    <a:pt x="29" y="105"/>
                  </a:cubicBezTo>
                  <a:cubicBezTo>
                    <a:pt x="51" y="112"/>
                    <a:pt x="71" y="114"/>
                    <a:pt x="87" y="114"/>
                  </a:cubicBezTo>
                  <a:cubicBezTo>
                    <a:pt x="129" y="114"/>
                    <a:pt x="151" y="97"/>
                    <a:pt x="151" y="97"/>
                  </a:cubicBezTo>
                  <a:cubicBezTo>
                    <a:pt x="159" y="95"/>
                    <a:pt x="166" y="89"/>
                    <a:pt x="171" y="82"/>
                  </a:cubicBezTo>
                  <a:cubicBezTo>
                    <a:pt x="175" y="77"/>
                    <a:pt x="178" y="71"/>
                    <a:pt x="180" y="65"/>
                  </a:cubicBezTo>
                  <a:cubicBezTo>
                    <a:pt x="184" y="54"/>
                    <a:pt x="189" y="52"/>
                    <a:pt x="192" y="52"/>
                  </a:cubicBezTo>
                  <a:cubicBezTo>
                    <a:pt x="194" y="52"/>
                    <a:pt x="195" y="53"/>
                    <a:pt x="195" y="53"/>
                  </a:cubicBezTo>
                  <a:cubicBezTo>
                    <a:pt x="196" y="31"/>
                    <a:pt x="175" y="23"/>
                    <a:pt x="175" y="23"/>
                  </a:cubicBezTo>
                  <a:cubicBezTo>
                    <a:pt x="156" y="7"/>
                    <a:pt x="137" y="0"/>
                    <a:pt x="119"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sp>
          <p:nvSpPr>
            <p:cNvPr id="138" name="Freeform 138"/>
            <p:cNvSpPr/>
            <p:nvPr/>
          </p:nvSpPr>
          <p:spPr>
            <a:xfrm>
              <a:off x="6784425" y="1857782"/>
              <a:ext cx="289413" cy="166113"/>
            </a:xfrm>
            <a:custGeom>
              <a:avLst/>
              <a:gdLst/>
              <a:ahLst/>
              <a:cxnLst/>
              <a:rect l="l" t="t" r="r" b="b"/>
              <a:pathLst>
                <a:path w="197" h="114">
                  <a:moveTo>
                    <a:pt x="120" y="0"/>
                  </a:moveTo>
                  <a:cubicBezTo>
                    <a:pt x="51" y="0"/>
                    <a:pt x="0" y="99"/>
                    <a:pt x="0" y="99"/>
                  </a:cubicBezTo>
                  <a:cubicBezTo>
                    <a:pt x="0" y="99"/>
                    <a:pt x="0" y="99"/>
                    <a:pt x="0" y="99"/>
                  </a:cubicBezTo>
                  <a:cubicBezTo>
                    <a:pt x="3" y="99"/>
                    <a:pt x="27" y="80"/>
                    <a:pt x="27" y="80"/>
                  </a:cubicBezTo>
                  <a:cubicBezTo>
                    <a:pt x="29" y="66"/>
                    <a:pt x="35" y="53"/>
                    <a:pt x="44" y="42"/>
                  </a:cubicBezTo>
                  <a:cubicBezTo>
                    <a:pt x="44" y="42"/>
                    <a:pt x="45" y="43"/>
                    <a:pt x="43" y="49"/>
                  </a:cubicBezTo>
                  <a:cubicBezTo>
                    <a:pt x="40" y="55"/>
                    <a:pt x="32" y="76"/>
                    <a:pt x="32" y="76"/>
                  </a:cubicBezTo>
                  <a:cubicBezTo>
                    <a:pt x="45" y="67"/>
                    <a:pt x="45" y="67"/>
                    <a:pt x="45" y="67"/>
                  </a:cubicBezTo>
                  <a:cubicBezTo>
                    <a:pt x="54" y="31"/>
                    <a:pt x="72" y="21"/>
                    <a:pt x="72" y="21"/>
                  </a:cubicBezTo>
                  <a:cubicBezTo>
                    <a:pt x="61" y="35"/>
                    <a:pt x="51" y="64"/>
                    <a:pt x="51" y="64"/>
                  </a:cubicBezTo>
                  <a:cubicBezTo>
                    <a:pt x="72" y="52"/>
                    <a:pt x="72" y="52"/>
                    <a:pt x="72" y="52"/>
                  </a:cubicBezTo>
                  <a:cubicBezTo>
                    <a:pt x="82" y="14"/>
                    <a:pt x="103" y="7"/>
                    <a:pt x="103" y="7"/>
                  </a:cubicBezTo>
                  <a:cubicBezTo>
                    <a:pt x="91" y="17"/>
                    <a:pt x="78" y="50"/>
                    <a:pt x="78" y="50"/>
                  </a:cubicBezTo>
                  <a:cubicBezTo>
                    <a:pt x="100" y="41"/>
                    <a:pt x="100" y="41"/>
                    <a:pt x="100" y="41"/>
                  </a:cubicBezTo>
                  <a:cubicBezTo>
                    <a:pt x="111" y="9"/>
                    <a:pt x="132" y="5"/>
                    <a:pt x="132" y="5"/>
                  </a:cubicBezTo>
                  <a:cubicBezTo>
                    <a:pt x="118" y="15"/>
                    <a:pt x="106" y="39"/>
                    <a:pt x="106" y="39"/>
                  </a:cubicBezTo>
                  <a:cubicBezTo>
                    <a:pt x="109" y="37"/>
                    <a:pt x="132" y="35"/>
                    <a:pt x="132" y="35"/>
                  </a:cubicBezTo>
                  <a:cubicBezTo>
                    <a:pt x="141" y="21"/>
                    <a:pt x="151" y="18"/>
                    <a:pt x="157" y="18"/>
                  </a:cubicBezTo>
                  <a:cubicBezTo>
                    <a:pt x="161" y="18"/>
                    <a:pt x="163" y="19"/>
                    <a:pt x="163" y="19"/>
                  </a:cubicBezTo>
                  <a:cubicBezTo>
                    <a:pt x="154" y="22"/>
                    <a:pt x="146" y="27"/>
                    <a:pt x="139" y="34"/>
                  </a:cubicBezTo>
                  <a:cubicBezTo>
                    <a:pt x="141" y="34"/>
                    <a:pt x="143" y="34"/>
                    <a:pt x="145" y="34"/>
                  </a:cubicBezTo>
                  <a:cubicBezTo>
                    <a:pt x="166" y="34"/>
                    <a:pt x="185" y="44"/>
                    <a:pt x="185" y="44"/>
                  </a:cubicBezTo>
                  <a:cubicBezTo>
                    <a:pt x="174" y="39"/>
                    <a:pt x="156" y="39"/>
                    <a:pt x="146" y="39"/>
                  </a:cubicBezTo>
                  <a:cubicBezTo>
                    <a:pt x="142" y="39"/>
                    <a:pt x="139" y="39"/>
                    <a:pt x="139" y="39"/>
                  </a:cubicBezTo>
                  <a:cubicBezTo>
                    <a:pt x="138" y="42"/>
                    <a:pt x="167" y="66"/>
                    <a:pt x="167" y="66"/>
                  </a:cubicBezTo>
                  <a:cubicBezTo>
                    <a:pt x="150" y="65"/>
                    <a:pt x="133" y="40"/>
                    <a:pt x="133" y="40"/>
                  </a:cubicBezTo>
                  <a:cubicBezTo>
                    <a:pt x="133" y="40"/>
                    <a:pt x="133" y="40"/>
                    <a:pt x="132" y="40"/>
                  </a:cubicBezTo>
                  <a:cubicBezTo>
                    <a:pt x="125" y="40"/>
                    <a:pt x="106" y="46"/>
                    <a:pt x="106" y="46"/>
                  </a:cubicBezTo>
                  <a:cubicBezTo>
                    <a:pt x="105" y="57"/>
                    <a:pt x="152" y="87"/>
                    <a:pt x="152" y="87"/>
                  </a:cubicBezTo>
                  <a:cubicBezTo>
                    <a:pt x="124" y="83"/>
                    <a:pt x="101" y="47"/>
                    <a:pt x="101" y="47"/>
                  </a:cubicBezTo>
                  <a:cubicBezTo>
                    <a:pt x="78" y="56"/>
                    <a:pt x="78" y="56"/>
                    <a:pt x="78" y="56"/>
                  </a:cubicBezTo>
                  <a:cubicBezTo>
                    <a:pt x="87" y="78"/>
                    <a:pt x="130" y="100"/>
                    <a:pt x="130" y="100"/>
                  </a:cubicBezTo>
                  <a:cubicBezTo>
                    <a:pt x="96" y="96"/>
                    <a:pt x="74" y="58"/>
                    <a:pt x="74" y="58"/>
                  </a:cubicBezTo>
                  <a:cubicBezTo>
                    <a:pt x="53" y="70"/>
                    <a:pt x="53" y="70"/>
                    <a:pt x="53" y="70"/>
                  </a:cubicBezTo>
                  <a:cubicBezTo>
                    <a:pt x="59" y="91"/>
                    <a:pt x="101" y="110"/>
                    <a:pt x="101" y="110"/>
                  </a:cubicBezTo>
                  <a:cubicBezTo>
                    <a:pt x="71" y="108"/>
                    <a:pt x="48" y="74"/>
                    <a:pt x="48" y="74"/>
                  </a:cubicBezTo>
                  <a:cubicBezTo>
                    <a:pt x="48" y="74"/>
                    <a:pt x="34" y="82"/>
                    <a:pt x="33" y="83"/>
                  </a:cubicBezTo>
                  <a:cubicBezTo>
                    <a:pt x="30" y="87"/>
                    <a:pt x="62" y="108"/>
                    <a:pt x="62" y="108"/>
                  </a:cubicBezTo>
                  <a:cubicBezTo>
                    <a:pt x="43" y="106"/>
                    <a:pt x="30" y="86"/>
                    <a:pt x="30" y="86"/>
                  </a:cubicBezTo>
                  <a:cubicBezTo>
                    <a:pt x="4" y="105"/>
                    <a:pt x="4" y="105"/>
                    <a:pt x="4" y="105"/>
                  </a:cubicBezTo>
                  <a:cubicBezTo>
                    <a:pt x="5" y="106"/>
                    <a:pt x="7" y="106"/>
                    <a:pt x="11" y="106"/>
                  </a:cubicBezTo>
                  <a:cubicBezTo>
                    <a:pt x="19" y="106"/>
                    <a:pt x="30" y="105"/>
                    <a:pt x="30" y="105"/>
                  </a:cubicBezTo>
                  <a:cubicBezTo>
                    <a:pt x="52" y="112"/>
                    <a:pt x="71" y="114"/>
                    <a:pt x="87" y="114"/>
                  </a:cubicBezTo>
                  <a:cubicBezTo>
                    <a:pt x="129" y="114"/>
                    <a:pt x="151" y="97"/>
                    <a:pt x="151" y="97"/>
                  </a:cubicBezTo>
                  <a:cubicBezTo>
                    <a:pt x="160" y="95"/>
                    <a:pt x="167" y="89"/>
                    <a:pt x="172" y="82"/>
                  </a:cubicBezTo>
                  <a:cubicBezTo>
                    <a:pt x="175" y="77"/>
                    <a:pt x="178" y="71"/>
                    <a:pt x="181" y="65"/>
                  </a:cubicBezTo>
                  <a:cubicBezTo>
                    <a:pt x="185" y="54"/>
                    <a:pt x="190" y="52"/>
                    <a:pt x="193" y="52"/>
                  </a:cubicBezTo>
                  <a:cubicBezTo>
                    <a:pt x="194" y="52"/>
                    <a:pt x="195" y="53"/>
                    <a:pt x="195" y="53"/>
                  </a:cubicBezTo>
                  <a:cubicBezTo>
                    <a:pt x="197" y="31"/>
                    <a:pt x="176" y="23"/>
                    <a:pt x="176" y="23"/>
                  </a:cubicBezTo>
                  <a:cubicBezTo>
                    <a:pt x="156" y="7"/>
                    <a:pt x="137" y="0"/>
                    <a:pt x="120" y="0"/>
                  </a:cubicBezTo>
                </a:path>
              </a:pathLst>
            </a:custGeom>
            <a:solidFill>
              <a:srgbClr val="4285F4">
                <a:alpha val="20000"/>
              </a:srgbClr>
            </a:solidFill>
          </p:spPr>
          <p:txBody>
            <a:bodyPr vert="horz" wrap="square" lIns="91440" tIns="45720" rIns="91440" bIns="45720" anchor="ctr">
              <a:normAutofit/>
            </a:bodyPr>
            <a:lstStyle/>
            <a:p>
              <a:pPr marL="0" algn="ctr"/>
              <a:endParaRPr/>
            </a:p>
          </p:txBody>
        </p:sp>
      </p:grpSp>
      <p:cxnSp>
        <p:nvCxnSpPr>
          <p:cNvPr id="139" name="Connector 139"/>
          <p:cNvCxnSpPr/>
          <p:nvPr/>
        </p:nvCxnSpPr>
        <p:spPr>
          <a:xfrm>
            <a:off x="4659820" y="1751545"/>
            <a:ext cx="6604000" cy="0"/>
          </a:xfrm>
          <a:prstGeom prst="line">
            <a:avLst/>
          </a:prstGeom>
          <a:ln w="6350" cap="flat" cmpd="sng">
            <a:solidFill>
              <a:srgbClr val="FFFFFF">
                <a:lumMod val="75000"/>
              </a:srgbClr>
            </a:solidFill>
            <a:prstDash val="solid"/>
          </a:ln>
        </p:spPr>
      </p:cxnSp>
      <p:sp>
        <p:nvSpPr>
          <p:cNvPr id="140" name="Freeform 140"/>
          <p:cNvSpPr/>
          <p:nvPr/>
        </p:nvSpPr>
        <p:spPr>
          <a:xfrm>
            <a:off x="5487247" y="2520322"/>
            <a:ext cx="546627" cy="548341"/>
          </a:xfrm>
          <a:custGeom>
            <a:avLst/>
            <a:gdLst/>
            <a:ahLst/>
            <a:cxnLst/>
            <a:rect l="l" t="t" r="r" b="b"/>
            <a:pathLst>
              <a:path w="606795" h="608697">
                <a:moveTo>
                  <a:pt x="274005" y="200265"/>
                </a:moveTo>
                <a:cubicBezTo>
                  <a:pt x="294445" y="200265"/>
                  <a:pt x="313733" y="204817"/>
                  <a:pt x="331102" y="212914"/>
                </a:cubicBezTo>
                <a:lnTo>
                  <a:pt x="329998" y="214016"/>
                </a:lnTo>
                <a:lnTo>
                  <a:pt x="279379" y="264565"/>
                </a:lnTo>
                <a:cubicBezTo>
                  <a:pt x="277604" y="264421"/>
                  <a:pt x="275828" y="264373"/>
                  <a:pt x="274005" y="264373"/>
                </a:cubicBezTo>
                <a:cubicBezTo>
                  <a:pt x="234949" y="264373"/>
                  <a:pt x="203186" y="296044"/>
                  <a:pt x="203186" y="335093"/>
                </a:cubicBezTo>
                <a:cubicBezTo>
                  <a:pt x="203186" y="374094"/>
                  <a:pt x="234805" y="405813"/>
                  <a:pt x="273957" y="405813"/>
                </a:cubicBezTo>
                <a:cubicBezTo>
                  <a:pt x="313109" y="405813"/>
                  <a:pt x="344776" y="374094"/>
                  <a:pt x="344776" y="335093"/>
                </a:cubicBezTo>
                <a:cubicBezTo>
                  <a:pt x="344776" y="333272"/>
                  <a:pt x="344728" y="331499"/>
                  <a:pt x="344584" y="329727"/>
                </a:cubicBezTo>
                <a:lnTo>
                  <a:pt x="395204" y="279178"/>
                </a:lnTo>
                <a:lnTo>
                  <a:pt x="396259" y="278076"/>
                </a:lnTo>
                <a:cubicBezTo>
                  <a:pt x="404368" y="295421"/>
                  <a:pt x="408926" y="314682"/>
                  <a:pt x="408926" y="335093"/>
                </a:cubicBezTo>
                <a:cubicBezTo>
                  <a:pt x="408926" y="409502"/>
                  <a:pt x="348567" y="469825"/>
                  <a:pt x="274005" y="469825"/>
                </a:cubicBezTo>
                <a:cubicBezTo>
                  <a:pt x="199491" y="469825"/>
                  <a:pt x="139084" y="409454"/>
                  <a:pt x="139084" y="334997"/>
                </a:cubicBezTo>
                <a:cubicBezTo>
                  <a:pt x="139084" y="260588"/>
                  <a:pt x="199491" y="200265"/>
                  <a:pt x="274005" y="200265"/>
                </a:cubicBezTo>
                <a:close/>
                <a:moveTo>
                  <a:pt x="273958" y="61462"/>
                </a:moveTo>
                <a:cubicBezTo>
                  <a:pt x="319385" y="61462"/>
                  <a:pt x="362127" y="72480"/>
                  <a:pt x="399831" y="91976"/>
                </a:cubicBezTo>
                <a:cubicBezTo>
                  <a:pt x="399495" y="95089"/>
                  <a:pt x="399447" y="98299"/>
                  <a:pt x="399687" y="101508"/>
                </a:cubicBezTo>
                <a:lnTo>
                  <a:pt x="402757" y="141411"/>
                </a:lnTo>
                <a:lnTo>
                  <a:pt x="380068" y="164069"/>
                </a:lnTo>
                <a:cubicBezTo>
                  <a:pt x="349319" y="145003"/>
                  <a:pt x="312957" y="133938"/>
                  <a:pt x="274006" y="133938"/>
                </a:cubicBezTo>
                <a:cubicBezTo>
                  <a:pt x="162811" y="133938"/>
                  <a:pt x="72627" y="223994"/>
                  <a:pt x="72627" y="335079"/>
                </a:cubicBezTo>
                <a:cubicBezTo>
                  <a:pt x="72627" y="446117"/>
                  <a:pt x="162859" y="536173"/>
                  <a:pt x="274101" y="536173"/>
                </a:cubicBezTo>
                <a:cubicBezTo>
                  <a:pt x="385296" y="536173"/>
                  <a:pt x="475480" y="446117"/>
                  <a:pt x="475480" y="335079"/>
                </a:cubicBezTo>
                <a:cubicBezTo>
                  <a:pt x="475480" y="296231"/>
                  <a:pt x="464447" y="259969"/>
                  <a:pt x="445307" y="229168"/>
                </a:cubicBezTo>
                <a:lnTo>
                  <a:pt x="470395" y="204115"/>
                </a:lnTo>
                <a:lnTo>
                  <a:pt x="505222" y="206797"/>
                </a:lnTo>
                <a:cubicBezTo>
                  <a:pt x="506565" y="206893"/>
                  <a:pt x="507908" y="206941"/>
                  <a:pt x="509203" y="206941"/>
                </a:cubicBezTo>
                <a:cubicBezTo>
                  <a:pt x="511458" y="206941"/>
                  <a:pt x="513760" y="206797"/>
                  <a:pt x="515967" y="206510"/>
                </a:cubicBezTo>
                <a:cubicBezTo>
                  <a:pt x="536450" y="244832"/>
                  <a:pt x="548011" y="288566"/>
                  <a:pt x="548011" y="335079"/>
                </a:cubicBezTo>
                <a:cubicBezTo>
                  <a:pt x="548011" y="486163"/>
                  <a:pt x="425351" y="608697"/>
                  <a:pt x="274006" y="608697"/>
                </a:cubicBezTo>
                <a:cubicBezTo>
                  <a:pt x="122708" y="608697"/>
                  <a:pt x="0" y="486163"/>
                  <a:pt x="0" y="335079"/>
                </a:cubicBezTo>
                <a:cubicBezTo>
                  <a:pt x="0" y="183948"/>
                  <a:pt x="122708" y="61462"/>
                  <a:pt x="273958" y="61462"/>
                </a:cubicBezTo>
                <a:close/>
                <a:moveTo>
                  <a:pt x="505808" y="0"/>
                </a:moveTo>
                <a:cubicBezTo>
                  <a:pt x="508927" y="0"/>
                  <a:pt x="511949" y="2252"/>
                  <a:pt x="512237" y="5893"/>
                </a:cubicBezTo>
                <a:lnTo>
                  <a:pt x="516075" y="55382"/>
                </a:lnTo>
                <a:lnTo>
                  <a:pt x="534691" y="36794"/>
                </a:lnTo>
                <a:cubicBezTo>
                  <a:pt x="538337" y="33105"/>
                  <a:pt x="543231" y="31236"/>
                  <a:pt x="548028" y="31236"/>
                </a:cubicBezTo>
                <a:cubicBezTo>
                  <a:pt x="552826" y="31236"/>
                  <a:pt x="557720" y="33105"/>
                  <a:pt x="561414" y="36794"/>
                </a:cubicBezTo>
                <a:lnTo>
                  <a:pt x="572689" y="48100"/>
                </a:lnTo>
                <a:cubicBezTo>
                  <a:pt x="580077" y="55526"/>
                  <a:pt x="580077" y="67455"/>
                  <a:pt x="572689" y="74881"/>
                </a:cubicBezTo>
                <a:lnTo>
                  <a:pt x="556424" y="91074"/>
                </a:lnTo>
                <a:lnTo>
                  <a:pt x="600900" y="94523"/>
                </a:lnTo>
                <a:cubicBezTo>
                  <a:pt x="606321" y="94906"/>
                  <a:pt x="608768" y="101565"/>
                  <a:pt x="604930" y="105398"/>
                </a:cubicBezTo>
                <a:lnTo>
                  <a:pt x="531716" y="178458"/>
                </a:lnTo>
                <a:cubicBezTo>
                  <a:pt x="525671" y="184495"/>
                  <a:pt x="517515" y="187800"/>
                  <a:pt x="509070" y="187800"/>
                </a:cubicBezTo>
                <a:cubicBezTo>
                  <a:pt x="508303" y="187800"/>
                  <a:pt x="507487" y="187800"/>
                  <a:pt x="506672" y="187752"/>
                </a:cubicBezTo>
                <a:lnTo>
                  <a:pt x="504800" y="187609"/>
                </a:lnTo>
                <a:lnTo>
                  <a:pt x="462964" y="184399"/>
                </a:lnTo>
                <a:lnTo>
                  <a:pt x="434177" y="213144"/>
                </a:lnTo>
                <a:lnTo>
                  <a:pt x="386536" y="260765"/>
                </a:lnTo>
                <a:lnTo>
                  <a:pt x="385432" y="261819"/>
                </a:lnTo>
                <a:lnTo>
                  <a:pt x="339326" y="307906"/>
                </a:lnTo>
                <a:lnTo>
                  <a:pt x="319031" y="328124"/>
                </a:lnTo>
                <a:cubicBezTo>
                  <a:pt x="316296" y="330950"/>
                  <a:pt x="312506" y="332627"/>
                  <a:pt x="308524" y="332819"/>
                </a:cubicBezTo>
                <a:lnTo>
                  <a:pt x="291588" y="333633"/>
                </a:lnTo>
                <a:lnTo>
                  <a:pt x="290772" y="333633"/>
                </a:lnTo>
                <a:cubicBezTo>
                  <a:pt x="281465" y="333633"/>
                  <a:pt x="274076" y="325728"/>
                  <a:pt x="274844" y="316386"/>
                </a:cubicBezTo>
                <a:lnTo>
                  <a:pt x="276091" y="300337"/>
                </a:lnTo>
                <a:cubicBezTo>
                  <a:pt x="276379" y="296600"/>
                  <a:pt x="278010" y="293007"/>
                  <a:pt x="280697" y="290324"/>
                </a:cubicBezTo>
                <a:lnTo>
                  <a:pt x="301183" y="269867"/>
                </a:lnTo>
                <a:lnTo>
                  <a:pt x="347290" y="223827"/>
                </a:lnTo>
                <a:lnTo>
                  <a:pt x="348393" y="222725"/>
                </a:lnTo>
                <a:lnTo>
                  <a:pt x="396035" y="175153"/>
                </a:lnTo>
                <a:lnTo>
                  <a:pt x="422519" y="148707"/>
                </a:lnTo>
                <a:lnTo>
                  <a:pt x="419016" y="102907"/>
                </a:lnTo>
                <a:lnTo>
                  <a:pt x="418825" y="100032"/>
                </a:lnTo>
                <a:cubicBezTo>
                  <a:pt x="418105" y="90690"/>
                  <a:pt x="421511" y="81588"/>
                  <a:pt x="428084" y="74976"/>
                </a:cubicBezTo>
                <a:lnTo>
                  <a:pt x="501346" y="1868"/>
                </a:lnTo>
                <a:cubicBezTo>
                  <a:pt x="502641" y="575"/>
                  <a:pt x="504225" y="0"/>
                  <a:pt x="505808" y="0"/>
                </a:cubicBezTo>
                <a:close/>
              </a:path>
            </a:pathLst>
          </a:custGeom>
          <a:solidFill>
            <a:srgbClr val="000000">
              <a:lumMod val="50000"/>
              <a:lumOff val="50000"/>
            </a:srgbClr>
          </a:solidFill>
        </p:spPr>
        <p:txBody>
          <a:bodyPr vert="horz" wrap="square" lIns="91440" tIns="45720" rIns="91440" bIns="45720" anchor="t">
            <a:normAutofit/>
          </a:bodyPr>
          <a:lstStyle/>
          <a:p>
            <a:pPr marL="0" algn="l"/>
            <a:endParaRPr/>
          </a:p>
        </p:txBody>
      </p:sp>
      <p:sp>
        <p:nvSpPr>
          <p:cNvPr id="141" name="AutoShape 141"/>
          <p:cNvSpPr/>
          <p:nvPr/>
        </p:nvSpPr>
        <p:spPr>
          <a:xfrm>
            <a:off x="4647119" y="3706376"/>
            <a:ext cx="2226882" cy="1345048"/>
          </a:xfrm>
          <a:prstGeom prst="rect">
            <a:avLst/>
          </a:prstGeom>
          <a:noFill/>
        </p:spPr>
        <p:txBody>
          <a:bodyPr vert="horz" wrap="square" lIns="91440" tIns="45720" rIns="91440" bIns="45720" anchor="t">
            <a:spAutoFit/>
          </a:bodyPr>
          <a:lstStyle/>
          <a:p>
            <a:pPr marL="0" algn="ctr">
              <a:lnSpc>
                <a:spcPct val="150000"/>
              </a:lnSpc>
              <a:spcBef>
                <a:spcPct val="0"/>
              </a:spcBef>
            </a:pPr>
            <a:r>
              <a:rPr lang="en-US" sz="1400" b="0" i="0" u="none" baseline="0">
                <a:solidFill>
                  <a:srgbClr val="000000"/>
                </a:solidFill>
                <a:latin typeface="Arial"/>
                <a:ea typeface="Arial"/>
              </a:rPr>
              <a:t>Factors are the numbers that divide another number evenly, without leaving a remainder. For example, if you consider the number 12, its factors are 1, 2, 3, 4, 6, and 12, because each of these numbers can be multiplied by another whole number to obtain 12.</a:t>
            </a:r>
          </a:p>
        </p:txBody>
      </p:sp>
      <p:sp>
        <p:nvSpPr>
          <p:cNvPr id="142" name="TextBox 142"/>
          <p:cNvSpPr txBox="1"/>
          <p:nvPr/>
        </p:nvSpPr>
        <p:spPr>
          <a:xfrm>
            <a:off x="4647119" y="3163631"/>
            <a:ext cx="22268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Definition of Factors</a:t>
            </a:r>
            <a:endParaRPr lang="en-US" sz="1100"/>
          </a:p>
        </p:txBody>
      </p:sp>
      <p:sp>
        <p:nvSpPr>
          <p:cNvPr id="143" name="Freeform 143"/>
          <p:cNvSpPr/>
          <p:nvPr/>
        </p:nvSpPr>
        <p:spPr>
          <a:xfrm>
            <a:off x="7850253" y="2520322"/>
            <a:ext cx="546627" cy="548341"/>
          </a:xfrm>
          <a:custGeom>
            <a:avLst/>
            <a:gdLst/>
            <a:ahLst/>
            <a:cxnLst/>
            <a:rect l="l" t="t" r="r" b="b"/>
            <a:pathLst>
              <a:path w="606795" h="608697">
                <a:moveTo>
                  <a:pt x="274005" y="200265"/>
                </a:moveTo>
                <a:cubicBezTo>
                  <a:pt x="294445" y="200265"/>
                  <a:pt x="313733" y="204817"/>
                  <a:pt x="331102" y="212914"/>
                </a:cubicBezTo>
                <a:lnTo>
                  <a:pt x="329998" y="214016"/>
                </a:lnTo>
                <a:lnTo>
                  <a:pt x="279379" y="264565"/>
                </a:lnTo>
                <a:cubicBezTo>
                  <a:pt x="277604" y="264421"/>
                  <a:pt x="275828" y="264373"/>
                  <a:pt x="274005" y="264373"/>
                </a:cubicBezTo>
                <a:cubicBezTo>
                  <a:pt x="234949" y="264373"/>
                  <a:pt x="203186" y="296044"/>
                  <a:pt x="203186" y="335093"/>
                </a:cubicBezTo>
                <a:cubicBezTo>
                  <a:pt x="203186" y="374094"/>
                  <a:pt x="234805" y="405813"/>
                  <a:pt x="273957" y="405813"/>
                </a:cubicBezTo>
                <a:cubicBezTo>
                  <a:pt x="313109" y="405813"/>
                  <a:pt x="344776" y="374094"/>
                  <a:pt x="344776" y="335093"/>
                </a:cubicBezTo>
                <a:cubicBezTo>
                  <a:pt x="344776" y="333272"/>
                  <a:pt x="344728" y="331499"/>
                  <a:pt x="344584" y="329727"/>
                </a:cubicBezTo>
                <a:lnTo>
                  <a:pt x="395204" y="279178"/>
                </a:lnTo>
                <a:lnTo>
                  <a:pt x="396259" y="278076"/>
                </a:lnTo>
                <a:cubicBezTo>
                  <a:pt x="404368" y="295421"/>
                  <a:pt x="408926" y="314682"/>
                  <a:pt x="408926" y="335093"/>
                </a:cubicBezTo>
                <a:cubicBezTo>
                  <a:pt x="408926" y="409502"/>
                  <a:pt x="348567" y="469825"/>
                  <a:pt x="274005" y="469825"/>
                </a:cubicBezTo>
                <a:cubicBezTo>
                  <a:pt x="199491" y="469825"/>
                  <a:pt x="139084" y="409454"/>
                  <a:pt x="139084" y="334997"/>
                </a:cubicBezTo>
                <a:cubicBezTo>
                  <a:pt x="139084" y="260588"/>
                  <a:pt x="199491" y="200265"/>
                  <a:pt x="274005" y="200265"/>
                </a:cubicBezTo>
                <a:close/>
                <a:moveTo>
                  <a:pt x="273958" y="61462"/>
                </a:moveTo>
                <a:cubicBezTo>
                  <a:pt x="319385" y="61462"/>
                  <a:pt x="362127" y="72480"/>
                  <a:pt x="399831" y="91976"/>
                </a:cubicBezTo>
                <a:cubicBezTo>
                  <a:pt x="399495" y="95089"/>
                  <a:pt x="399447" y="98299"/>
                  <a:pt x="399687" y="101508"/>
                </a:cubicBezTo>
                <a:lnTo>
                  <a:pt x="402757" y="141411"/>
                </a:lnTo>
                <a:lnTo>
                  <a:pt x="380068" y="164069"/>
                </a:lnTo>
                <a:cubicBezTo>
                  <a:pt x="349319" y="145003"/>
                  <a:pt x="312957" y="133938"/>
                  <a:pt x="274006" y="133938"/>
                </a:cubicBezTo>
                <a:cubicBezTo>
                  <a:pt x="162811" y="133938"/>
                  <a:pt x="72627" y="223994"/>
                  <a:pt x="72627" y="335079"/>
                </a:cubicBezTo>
                <a:cubicBezTo>
                  <a:pt x="72627" y="446117"/>
                  <a:pt x="162859" y="536173"/>
                  <a:pt x="274101" y="536173"/>
                </a:cubicBezTo>
                <a:cubicBezTo>
                  <a:pt x="385296" y="536173"/>
                  <a:pt x="475480" y="446117"/>
                  <a:pt x="475480" y="335079"/>
                </a:cubicBezTo>
                <a:cubicBezTo>
                  <a:pt x="475480" y="296231"/>
                  <a:pt x="464447" y="259969"/>
                  <a:pt x="445307" y="229168"/>
                </a:cubicBezTo>
                <a:lnTo>
                  <a:pt x="470395" y="204115"/>
                </a:lnTo>
                <a:lnTo>
                  <a:pt x="505222" y="206797"/>
                </a:lnTo>
                <a:cubicBezTo>
                  <a:pt x="506565" y="206893"/>
                  <a:pt x="507908" y="206941"/>
                  <a:pt x="509203" y="206941"/>
                </a:cubicBezTo>
                <a:cubicBezTo>
                  <a:pt x="511458" y="206941"/>
                  <a:pt x="513760" y="206797"/>
                  <a:pt x="515967" y="206510"/>
                </a:cubicBezTo>
                <a:cubicBezTo>
                  <a:pt x="536450" y="244832"/>
                  <a:pt x="548011" y="288566"/>
                  <a:pt x="548011" y="335079"/>
                </a:cubicBezTo>
                <a:cubicBezTo>
                  <a:pt x="548011" y="486163"/>
                  <a:pt x="425351" y="608697"/>
                  <a:pt x="274006" y="608697"/>
                </a:cubicBezTo>
                <a:cubicBezTo>
                  <a:pt x="122708" y="608697"/>
                  <a:pt x="0" y="486163"/>
                  <a:pt x="0" y="335079"/>
                </a:cubicBezTo>
                <a:cubicBezTo>
                  <a:pt x="0" y="183948"/>
                  <a:pt x="122708" y="61462"/>
                  <a:pt x="273958" y="61462"/>
                </a:cubicBezTo>
                <a:close/>
                <a:moveTo>
                  <a:pt x="505808" y="0"/>
                </a:moveTo>
                <a:cubicBezTo>
                  <a:pt x="508927" y="0"/>
                  <a:pt x="511949" y="2252"/>
                  <a:pt x="512237" y="5893"/>
                </a:cubicBezTo>
                <a:lnTo>
                  <a:pt x="516075" y="55382"/>
                </a:lnTo>
                <a:lnTo>
                  <a:pt x="534691" y="36794"/>
                </a:lnTo>
                <a:cubicBezTo>
                  <a:pt x="538337" y="33105"/>
                  <a:pt x="543231" y="31236"/>
                  <a:pt x="548028" y="31236"/>
                </a:cubicBezTo>
                <a:cubicBezTo>
                  <a:pt x="552826" y="31236"/>
                  <a:pt x="557720" y="33105"/>
                  <a:pt x="561414" y="36794"/>
                </a:cubicBezTo>
                <a:lnTo>
                  <a:pt x="572689" y="48100"/>
                </a:lnTo>
                <a:cubicBezTo>
                  <a:pt x="580077" y="55526"/>
                  <a:pt x="580077" y="67455"/>
                  <a:pt x="572689" y="74881"/>
                </a:cubicBezTo>
                <a:lnTo>
                  <a:pt x="556424" y="91074"/>
                </a:lnTo>
                <a:lnTo>
                  <a:pt x="600900" y="94523"/>
                </a:lnTo>
                <a:cubicBezTo>
                  <a:pt x="606321" y="94906"/>
                  <a:pt x="608768" y="101565"/>
                  <a:pt x="604930" y="105398"/>
                </a:cubicBezTo>
                <a:lnTo>
                  <a:pt x="531716" y="178458"/>
                </a:lnTo>
                <a:cubicBezTo>
                  <a:pt x="525671" y="184495"/>
                  <a:pt x="517515" y="187800"/>
                  <a:pt x="509070" y="187800"/>
                </a:cubicBezTo>
                <a:cubicBezTo>
                  <a:pt x="508303" y="187800"/>
                  <a:pt x="507487" y="187800"/>
                  <a:pt x="506672" y="187752"/>
                </a:cubicBezTo>
                <a:lnTo>
                  <a:pt x="504800" y="187609"/>
                </a:lnTo>
                <a:lnTo>
                  <a:pt x="462964" y="184399"/>
                </a:lnTo>
                <a:lnTo>
                  <a:pt x="434177" y="213144"/>
                </a:lnTo>
                <a:lnTo>
                  <a:pt x="386536" y="260765"/>
                </a:lnTo>
                <a:lnTo>
                  <a:pt x="385432" y="261819"/>
                </a:lnTo>
                <a:lnTo>
                  <a:pt x="339326" y="307906"/>
                </a:lnTo>
                <a:lnTo>
                  <a:pt x="319031" y="328124"/>
                </a:lnTo>
                <a:cubicBezTo>
                  <a:pt x="316296" y="330950"/>
                  <a:pt x="312506" y="332627"/>
                  <a:pt x="308524" y="332819"/>
                </a:cubicBezTo>
                <a:lnTo>
                  <a:pt x="291588" y="333633"/>
                </a:lnTo>
                <a:lnTo>
                  <a:pt x="290772" y="333633"/>
                </a:lnTo>
                <a:cubicBezTo>
                  <a:pt x="281465" y="333633"/>
                  <a:pt x="274076" y="325728"/>
                  <a:pt x="274844" y="316386"/>
                </a:cubicBezTo>
                <a:lnTo>
                  <a:pt x="276091" y="300337"/>
                </a:lnTo>
                <a:cubicBezTo>
                  <a:pt x="276379" y="296600"/>
                  <a:pt x="278010" y="293007"/>
                  <a:pt x="280697" y="290324"/>
                </a:cubicBezTo>
                <a:lnTo>
                  <a:pt x="301183" y="269867"/>
                </a:lnTo>
                <a:lnTo>
                  <a:pt x="347290" y="223827"/>
                </a:lnTo>
                <a:lnTo>
                  <a:pt x="348393" y="222725"/>
                </a:lnTo>
                <a:lnTo>
                  <a:pt x="396035" y="175153"/>
                </a:lnTo>
                <a:lnTo>
                  <a:pt x="422519" y="148707"/>
                </a:lnTo>
                <a:lnTo>
                  <a:pt x="419016" y="102907"/>
                </a:lnTo>
                <a:lnTo>
                  <a:pt x="418825" y="100032"/>
                </a:lnTo>
                <a:cubicBezTo>
                  <a:pt x="418105" y="90690"/>
                  <a:pt x="421511" y="81588"/>
                  <a:pt x="428084" y="74976"/>
                </a:cubicBezTo>
                <a:lnTo>
                  <a:pt x="501346" y="1868"/>
                </a:lnTo>
                <a:cubicBezTo>
                  <a:pt x="502641" y="575"/>
                  <a:pt x="504225" y="0"/>
                  <a:pt x="505808" y="0"/>
                </a:cubicBezTo>
                <a:close/>
              </a:path>
            </a:pathLst>
          </a:custGeom>
          <a:solidFill>
            <a:schemeClr val="accent1"/>
          </a:solidFill>
        </p:spPr>
        <p:txBody>
          <a:bodyPr vert="horz" wrap="square" lIns="91440" tIns="45720" rIns="91440" bIns="45720" anchor="t">
            <a:normAutofit/>
          </a:bodyPr>
          <a:lstStyle/>
          <a:p>
            <a:pPr marL="0" algn="l"/>
            <a:endParaRPr/>
          </a:p>
        </p:txBody>
      </p:sp>
      <p:sp>
        <p:nvSpPr>
          <p:cNvPr id="144" name="AutoShape 144"/>
          <p:cNvSpPr/>
          <p:nvPr/>
        </p:nvSpPr>
        <p:spPr>
          <a:xfrm>
            <a:off x="7010125" y="3706376"/>
            <a:ext cx="2226882" cy="1345048"/>
          </a:xfrm>
          <a:prstGeom prst="rect">
            <a:avLst/>
          </a:prstGeom>
          <a:noFill/>
        </p:spPr>
        <p:txBody>
          <a:bodyPr vert="horz" wrap="square" lIns="91440" tIns="45720" rIns="91440" bIns="45720" anchor="t">
            <a:spAutoFit/>
          </a:bodyPr>
          <a:lstStyle/>
          <a:p>
            <a:pPr marL="0" algn="ctr">
              <a:lnSpc>
                <a:spcPct val="150000"/>
              </a:lnSpc>
              <a:spcBef>
                <a:spcPct val="0"/>
              </a:spcBef>
            </a:pPr>
            <a:r>
              <a:rPr lang="en-US" sz="1400" b="0" i="0" u="none" baseline="0">
                <a:solidFill>
                  <a:srgbClr val="000000"/>
                </a:solidFill>
                <a:latin typeface="Arial"/>
                <a:ea typeface="Arial"/>
              </a:rPr>
              <a:t>To identify the factors of a number, start by dividing the number by whole numbers starting from 1 up to that number. If the division results in an integer, then both the divisor and quotient are factors of the original number.</a:t>
            </a:r>
          </a:p>
        </p:txBody>
      </p:sp>
      <p:sp>
        <p:nvSpPr>
          <p:cNvPr id="145" name="TextBox 145"/>
          <p:cNvSpPr txBox="1"/>
          <p:nvPr/>
        </p:nvSpPr>
        <p:spPr>
          <a:xfrm>
            <a:off x="7010125" y="3163631"/>
            <a:ext cx="22268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How to Identify Factors</a:t>
            </a:r>
            <a:endParaRPr lang="en-US" sz="1100"/>
          </a:p>
        </p:txBody>
      </p:sp>
      <p:sp>
        <p:nvSpPr>
          <p:cNvPr id="146" name="Freeform 146"/>
          <p:cNvSpPr/>
          <p:nvPr/>
        </p:nvSpPr>
        <p:spPr>
          <a:xfrm>
            <a:off x="10213260" y="2520322"/>
            <a:ext cx="546627" cy="548341"/>
          </a:xfrm>
          <a:custGeom>
            <a:avLst/>
            <a:gdLst/>
            <a:ahLst/>
            <a:cxnLst/>
            <a:rect l="l" t="t" r="r" b="b"/>
            <a:pathLst>
              <a:path w="606795" h="608697">
                <a:moveTo>
                  <a:pt x="274005" y="200265"/>
                </a:moveTo>
                <a:cubicBezTo>
                  <a:pt x="294445" y="200265"/>
                  <a:pt x="313733" y="204817"/>
                  <a:pt x="331102" y="212914"/>
                </a:cubicBezTo>
                <a:lnTo>
                  <a:pt x="329998" y="214016"/>
                </a:lnTo>
                <a:lnTo>
                  <a:pt x="279379" y="264565"/>
                </a:lnTo>
                <a:cubicBezTo>
                  <a:pt x="277604" y="264421"/>
                  <a:pt x="275828" y="264373"/>
                  <a:pt x="274005" y="264373"/>
                </a:cubicBezTo>
                <a:cubicBezTo>
                  <a:pt x="234949" y="264373"/>
                  <a:pt x="203186" y="296044"/>
                  <a:pt x="203186" y="335093"/>
                </a:cubicBezTo>
                <a:cubicBezTo>
                  <a:pt x="203186" y="374094"/>
                  <a:pt x="234805" y="405813"/>
                  <a:pt x="273957" y="405813"/>
                </a:cubicBezTo>
                <a:cubicBezTo>
                  <a:pt x="313109" y="405813"/>
                  <a:pt x="344776" y="374094"/>
                  <a:pt x="344776" y="335093"/>
                </a:cubicBezTo>
                <a:cubicBezTo>
                  <a:pt x="344776" y="333272"/>
                  <a:pt x="344728" y="331499"/>
                  <a:pt x="344584" y="329727"/>
                </a:cubicBezTo>
                <a:lnTo>
                  <a:pt x="395204" y="279178"/>
                </a:lnTo>
                <a:lnTo>
                  <a:pt x="396259" y="278076"/>
                </a:lnTo>
                <a:cubicBezTo>
                  <a:pt x="404368" y="295421"/>
                  <a:pt x="408926" y="314682"/>
                  <a:pt x="408926" y="335093"/>
                </a:cubicBezTo>
                <a:cubicBezTo>
                  <a:pt x="408926" y="409502"/>
                  <a:pt x="348567" y="469825"/>
                  <a:pt x="274005" y="469825"/>
                </a:cubicBezTo>
                <a:cubicBezTo>
                  <a:pt x="199491" y="469825"/>
                  <a:pt x="139084" y="409454"/>
                  <a:pt x="139084" y="334997"/>
                </a:cubicBezTo>
                <a:cubicBezTo>
                  <a:pt x="139084" y="260588"/>
                  <a:pt x="199491" y="200265"/>
                  <a:pt x="274005" y="200265"/>
                </a:cubicBezTo>
                <a:close/>
                <a:moveTo>
                  <a:pt x="273958" y="61462"/>
                </a:moveTo>
                <a:cubicBezTo>
                  <a:pt x="319385" y="61462"/>
                  <a:pt x="362127" y="72480"/>
                  <a:pt x="399831" y="91976"/>
                </a:cubicBezTo>
                <a:cubicBezTo>
                  <a:pt x="399495" y="95089"/>
                  <a:pt x="399447" y="98299"/>
                  <a:pt x="399687" y="101508"/>
                </a:cubicBezTo>
                <a:lnTo>
                  <a:pt x="402757" y="141411"/>
                </a:lnTo>
                <a:lnTo>
                  <a:pt x="380068" y="164069"/>
                </a:lnTo>
                <a:cubicBezTo>
                  <a:pt x="349319" y="145003"/>
                  <a:pt x="312957" y="133938"/>
                  <a:pt x="274006" y="133938"/>
                </a:cubicBezTo>
                <a:cubicBezTo>
                  <a:pt x="162811" y="133938"/>
                  <a:pt x="72627" y="223994"/>
                  <a:pt x="72627" y="335079"/>
                </a:cubicBezTo>
                <a:cubicBezTo>
                  <a:pt x="72627" y="446117"/>
                  <a:pt x="162859" y="536173"/>
                  <a:pt x="274101" y="536173"/>
                </a:cubicBezTo>
                <a:cubicBezTo>
                  <a:pt x="385296" y="536173"/>
                  <a:pt x="475480" y="446117"/>
                  <a:pt x="475480" y="335079"/>
                </a:cubicBezTo>
                <a:cubicBezTo>
                  <a:pt x="475480" y="296231"/>
                  <a:pt x="464447" y="259969"/>
                  <a:pt x="445307" y="229168"/>
                </a:cubicBezTo>
                <a:lnTo>
                  <a:pt x="470395" y="204115"/>
                </a:lnTo>
                <a:lnTo>
                  <a:pt x="505222" y="206797"/>
                </a:lnTo>
                <a:cubicBezTo>
                  <a:pt x="506565" y="206893"/>
                  <a:pt x="507908" y="206941"/>
                  <a:pt x="509203" y="206941"/>
                </a:cubicBezTo>
                <a:cubicBezTo>
                  <a:pt x="511458" y="206941"/>
                  <a:pt x="513760" y="206797"/>
                  <a:pt x="515967" y="206510"/>
                </a:cubicBezTo>
                <a:cubicBezTo>
                  <a:pt x="536450" y="244832"/>
                  <a:pt x="548011" y="288566"/>
                  <a:pt x="548011" y="335079"/>
                </a:cubicBezTo>
                <a:cubicBezTo>
                  <a:pt x="548011" y="486163"/>
                  <a:pt x="425351" y="608697"/>
                  <a:pt x="274006" y="608697"/>
                </a:cubicBezTo>
                <a:cubicBezTo>
                  <a:pt x="122708" y="608697"/>
                  <a:pt x="0" y="486163"/>
                  <a:pt x="0" y="335079"/>
                </a:cubicBezTo>
                <a:cubicBezTo>
                  <a:pt x="0" y="183948"/>
                  <a:pt x="122708" y="61462"/>
                  <a:pt x="273958" y="61462"/>
                </a:cubicBezTo>
                <a:close/>
                <a:moveTo>
                  <a:pt x="505808" y="0"/>
                </a:moveTo>
                <a:cubicBezTo>
                  <a:pt x="508927" y="0"/>
                  <a:pt x="511949" y="2252"/>
                  <a:pt x="512237" y="5893"/>
                </a:cubicBezTo>
                <a:lnTo>
                  <a:pt x="516075" y="55382"/>
                </a:lnTo>
                <a:lnTo>
                  <a:pt x="534691" y="36794"/>
                </a:lnTo>
                <a:cubicBezTo>
                  <a:pt x="538337" y="33105"/>
                  <a:pt x="543231" y="31236"/>
                  <a:pt x="548028" y="31236"/>
                </a:cubicBezTo>
                <a:cubicBezTo>
                  <a:pt x="552826" y="31236"/>
                  <a:pt x="557720" y="33105"/>
                  <a:pt x="561414" y="36794"/>
                </a:cubicBezTo>
                <a:lnTo>
                  <a:pt x="572689" y="48100"/>
                </a:lnTo>
                <a:cubicBezTo>
                  <a:pt x="580077" y="55526"/>
                  <a:pt x="580077" y="67455"/>
                  <a:pt x="572689" y="74881"/>
                </a:cubicBezTo>
                <a:lnTo>
                  <a:pt x="556424" y="91074"/>
                </a:lnTo>
                <a:lnTo>
                  <a:pt x="600900" y="94523"/>
                </a:lnTo>
                <a:cubicBezTo>
                  <a:pt x="606321" y="94906"/>
                  <a:pt x="608768" y="101565"/>
                  <a:pt x="604930" y="105398"/>
                </a:cubicBezTo>
                <a:lnTo>
                  <a:pt x="531716" y="178458"/>
                </a:lnTo>
                <a:cubicBezTo>
                  <a:pt x="525671" y="184495"/>
                  <a:pt x="517515" y="187800"/>
                  <a:pt x="509070" y="187800"/>
                </a:cubicBezTo>
                <a:cubicBezTo>
                  <a:pt x="508303" y="187800"/>
                  <a:pt x="507487" y="187800"/>
                  <a:pt x="506672" y="187752"/>
                </a:cubicBezTo>
                <a:lnTo>
                  <a:pt x="504800" y="187609"/>
                </a:lnTo>
                <a:lnTo>
                  <a:pt x="462964" y="184399"/>
                </a:lnTo>
                <a:lnTo>
                  <a:pt x="434177" y="213144"/>
                </a:lnTo>
                <a:lnTo>
                  <a:pt x="386536" y="260765"/>
                </a:lnTo>
                <a:lnTo>
                  <a:pt x="385432" y="261819"/>
                </a:lnTo>
                <a:lnTo>
                  <a:pt x="339326" y="307906"/>
                </a:lnTo>
                <a:lnTo>
                  <a:pt x="319031" y="328124"/>
                </a:lnTo>
                <a:cubicBezTo>
                  <a:pt x="316296" y="330950"/>
                  <a:pt x="312506" y="332627"/>
                  <a:pt x="308524" y="332819"/>
                </a:cubicBezTo>
                <a:lnTo>
                  <a:pt x="291588" y="333633"/>
                </a:lnTo>
                <a:lnTo>
                  <a:pt x="290772" y="333633"/>
                </a:lnTo>
                <a:cubicBezTo>
                  <a:pt x="281465" y="333633"/>
                  <a:pt x="274076" y="325728"/>
                  <a:pt x="274844" y="316386"/>
                </a:cubicBezTo>
                <a:lnTo>
                  <a:pt x="276091" y="300337"/>
                </a:lnTo>
                <a:cubicBezTo>
                  <a:pt x="276379" y="296600"/>
                  <a:pt x="278010" y="293007"/>
                  <a:pt x="280697" y="290324"/>
                </a:cubicBezTo>
                <a:lnTo>
                  <a:pt x="301183" y="269867"/>
                </a:lnTo>
                <a:lnTo>
                  <a:pt x="347290" y="223827"/>
                </a:lnTo>
                <a:lnTo>
                  <a:pt x="348393" y="222725"/>
                </a:lnTo>
                <a:lnTo>
                  <a:pt x="396035" y="175153"/>
                </a:lnTo>
                <a:lnTo>
                  <a:pt x="422519" y="148707"/>
                </a:lnTo>
                <a:lnTo>
                  <a:pt x="419016" y="102907"/>
                </a:lnTo>
                <a:lnTo>
                  <a:pt x="418825" y="100032"/>
                </a:lnTo>
                <a:cubicBezTo>
                  <a:pt x="418105" y="90690"/>
                  <a:pt x="421511" y="81588"/>
                  <a:pt x="428084" y="74976"/>
                </a:cubicBezTo>
                <a:lnTo>
                  <a:pt x="501346" y="1868"/>
                </a:lnTo>
                <a:cubicBezTo>
                  <a:pt x="502641" y="575"/>
                  <a:pt x="504225" y="0"/>
                  <a:pt x="505808" y="0"/>
                </a:cubicBezTo>
                <a:close/>
              </a:path>
            </a:pathLst>
          </a:custGeom>
          <a:solidFill>
            <a:srgbClr val="000000">
              <a:lumMod val="50000"/>
              <a:lumOff val="50000"/>
            </a:srgbClr>
          </a:solidFill>
        </p:spPr>
        <p:txBody>
          <a:bodyPr vert="horz" wrap="square" lIns="91440" tIns="45720" rIns="91440" bIns="45720" anchor="t">
            <a:normAutofit/>
          </a:bodyPr>
          <a:lstStyle/>
          <a:p>
            <a:pPr marL="0" algn="l"/>
            <a:endParaRPr/>
          </a:p>
        </p:txBody>
      </p:sp>
      <p:sp>
        <p:nvSpPr>
          <p:cNvPr id="147" name="AutoShape 147"/>
          <p:cNvSpPr/>
          <p:nvPr/>
        </p:nvSpPr>
        <p:spPr>
          <a:xfrm>
            <a:off x="9373132" y="3706376"/>
            <a:ext cx="2226882" cy="1345048"/>
          </a:xfrm>
          <a:prstGeom prst="rect">
            <a:avLst/>
          </a:prstGeom>
          <a:noFill/>
        </p:spPr>
        <p:txBody>
          <a:bodyPr vert="horz" wrap="square" lIns="91440" tIns="45720" rIns="91440" bIns="45720" anchor="t">
            <a:spAutoFit/>
          </a:bodyPr>
          <a:lstStyle/>
          <a:p>
            <a:pPr marL="0" algn="ctr">
              <a:lnSpc>
                <a:spcPct val="150000"/>
              </a:lnSpc>
              <a:spcBef>
                <a:spcPct val="0"/>
              </a:spcBef>
            </a:pPr>
            <a:r>
              <a:rPr lang="en-US" sz="1400" b="0" i="0" u="none" baseline="0">
                <a:solidFill>
                  <a:srgbClr val="000000"/>
                </a:solidFill>
                <a:latin typeface="Arial"/>
                <a:ea typeface="Arial"/>
              </a:rPr>
              <a:t>For the number 15, the factors are 1, 3, 5, and 15. Similarly, for 28, the factors are 1, 2, 4, 7, 14, and 28. Each factor can be paired with another to multiply back to give the original number.</a:t>
            </a:r>
          </a:p>
        </p:txBody>
      </p:sp>
      <p:sp>
        <p:nvSpPr>
          <p:cNvPr id="148" name="TextBox 148"/>
          <p:cNvSpPr txBox="1"/>
          <p:nvPr/>
        </p:nvSpPr>
        <p:spPr>
          <a:xfrm>
            <a:off x="9373132" y="3163631"/>
            <a:ext cx="22268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Examples of Factors</a:t>
            </a:r>
            <a:endParaRPr lang="en-US" sz="1100"/>
          </a:p>
        </p:txBody>
      </p:sp>
      <p:cxnSp>
        <p:nvCxnSpPr>
          <p:cNvPr id="149" name="Connector 149"/>
          <p:cNvCxnSpPr/>
          <p:nvPr/>
        </p:nvCxnSpPr>
        <p:spPr>
          <a:xfrm>
            <a:off x="6938149" y="2303996"/>
            <a:ext cx="0" cy="2796456"/>
          </a:xfrm>
          <a:prstGeom prst="line">
            <a:avLst/>
          </a:prstGeom>
          <a:ln w="3175" cap="flat" cmpd="sng">
            <a:solidFill>
              <a:srgbClr val="FFFFFF">
                <a:lumMod val="75000"/>
              </a:srgbClr>
            </a:solidFill>
            <a:prstDash val="solid"/>
          </a:ln>
        </p:spPr>
      </p:cxnSp>
      <p:cxnSp>
        <p:nvCxnSpPr>
          <p:cNvPr id="150" name="Connector 150"/>
          <p:cNvCxnSpPr/>
          <p:nvPr/>
        </p:nvCxnSpPr>
        <p:spPr>
          <a:xfrm>
            <a:off x="9292051" y="2303996"/>
            <a:ext cx="0" cy="2843957"/>
          </a:xfrm>
          <a:prstGeom prst="line">
            <a:avLst/>
          </a:prstGeom>
          <a:ln w="3175" cap="flat" cmpd="sng">
            <a:solidFill>
              <a:srgbClr val="FFFFFF">
                <a:lumMod val="75000"/>
              </a:srgbClr>
            </a:solidFill>
            <a:prstDash val="solid"/>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What are Multiples?</a:t>
            </a:r>
          </a:p>
        </p:txBody>
      </p:sp>
      <p:grpSp>
        <p:nvGrpSpPr>
          <p:cNvPr id="3" name="Group 3"/>
          <p:cNvGrpSpPr/>
          <p:nvPr/>
        </p:nvGrpSpPr>
        <p:grpSpPr>
          <a:xfrm>
            <a:off x="1715817" y="1417428"/>
            <a:ext cx="9417301" cy="4234352"/>
            <a:chOff x="4274949" y="1316488"/>
            <a:chExt cx="9417301" cy="4234352"/>
          </a:xfrm>
        </p:grpSpPr>
        <p:sp>
          <p:nvSpPr>
            <p:cNvPr id="4" name="Freeform 4"/>
            <p:cNvSpPr/>
            <p:nvPr/>
          </p:nvSpPr>
          <p:spPr>
            <a:xfrm rot="16200000">
              <a:off x="5619750" y="3018440"/>
              <a:ext cx="952500" cy="821120"/>
            </a:xfrm>
            <a:custGeom>
              <a:avLst/>
              <a:gdLst/>
              <a:ahLst/>
              <a:cxnLst/>
              <a:rect l="l" t="t" r="r" b="b"/>
              <a:pathLst>
                <a:path w="952500" h="821120">
                  <a:moveTo>
                    <a:pt x="0" y="410560"/>
                  </a:moveTo>
                  <a:lnTo>
                    <a:pt x="205280" y="0"/>
                  </a:lnTo>
                  <a:lnTo>
                    <a:pt x="747220" y="0"/>
                  </a:lnTo>
                  <a:lnTo>
                    <a:pt x="952500" y="410560"/>
                  </a:lnTo>
                  <a:lnTo>
                    <a:pt x="747220" y="821120"/>
                  </a:lnTo>
                  <a:lnTo>
                    <a:pt x="205280" y="821120"/>
                  </a:lnTo>
                  <a:lnTo>
                    <a:pt x="0" y="410560"/>
                  </a:lnTo>
                  <a:close/>
                </a:path>
              </a:pathLst>
            </a:custGeom>
            <a:noFill/>
            <a:ln w="12700" cap="flat" cmpd="sng">
              <a:solidFill>
                <a:srgbClr val="FFFFFF">
                  <a:lumMod val="75000"/>
                </a:srgbClr>
              </a:solidFill>
              <a:prstDash val="solid"/>
            </a:ln>
          </p:spPr>
          <p:txBody>
            <a:bodyPr vert="horz" lIns="91440" tIns="45720" rIns="91440" bIns="45720" anchor="ctr">
              <a:normAutofit/>
            </a:bodyPr>
            <a:lstStyle/>
            <a:p>
              <a:pPr marL="0" algn="ctr"/>
              <a:endParaRPr/>
            </a:p>
          </p:txBody>
        </p:sp>
        <p:sp>
          <p:nvSpPr>
            <p:cNvPr id="5" name="Freeform 5"/>
            <p:cNvSpPr/>
            <p:nvPr/>
          </p:nvSpPr>
          <p:spPr>
            <a:xfrm rot="16200000">
              <a:off x="5274469" y="2720783"/>
              <a:ext cx="1643063" cy="1416432"/>
            </a:xfrm>
            <a:custGeom>
              <a:avLst/>
              <a:gdLst/>
              <a:ahLst/>
              <a:cxnLst/>
              <a:rect l="l" t="t" r="r" b="b"/>
              <a:pathLst>
                <a:path w="1643063" h="1416433">
                  <a:moveTo>
                    <a:pt x="0" y="708216"/>
                  </a:moveTo>
                  <a:lnTo>
                    <a:pt x="354108" y="0"/>
                  </a:lnTo>
                  <a:lnTo>
                    <a:pt x="1288954" y="0"/>
                  </a:lnTo>
                  <a:lnTo>
                    <a:pt x="1643062" y="708216"/>
                  </a:lnTo>
                  <a:lnTo>
                    <a:pt x="1288954" y="1416432"/>
                  </a:lnTo>
                  <a:lnTo>
                    <a:pt x="354108" y="1416432"/>
                  </a:lnTo>
                  <a:close/>
                </a:path>
              </a:pathLst>
            </a:custGeom>
            <a:noFill/>
            <a:ln w="12700" cap="flat">
              <a:solidFill>
                <a:srgbClr val="BFBFBF"/>
              </a:solidFill>
              <a:prstDash val="solid"/>
            </a:ln>
          </p:spPr>
          <p:txBody>
            <a:bodyPr rot="0" vert="horz" wrap="square" lIns="91440" tIns="45720" rIns="91440" bIns="45720" anchor="ctr">
              <a:noAutofit/>
            </a:bodyPr>
            <a:lstStyle/>
            <a:p>
              <a:pPr marL="0" algn="ctr"/>
              <a:endParaRPr/>
            </a:p>
          </p:txBody>
        </p:sp>
        <p:sp>
          <p:nvSpPr>
            <p:cNvPr id="6" name="Freeform 6"/>
            <p:cNvSpPr/>
            <p:nvPr/>
          </p:nvSpPr>
          <p:spPr>
            <a:xfrm rot="16200000">
              <a:off x="4929188" y="2423127"/>
              <a:ext cx="2333625" cy="2011743"/>
            </a:xfrm>
            <a:custGeom>
              <a:avLst/>
              <a:gdLst/>
              <a:ahLst/>
              <a:cxnLst/>
              <a:rect l="l" t="t" r="r" b="b"/>
              <a:pathLst>
                <a:path w="2333626" h="2011744">
                  <a:moveTo>
                    <a:pt x="0" y="1005872"/>
                  </a:moveTo>
                  <a:lnTo>
                    <a:pt x="502935" y="0"/>
                  </a:lnTo>
                  <a:lnTo>
                    <a:pt x="1830689" y="0"/>
                  </a:lnTo>
                  <a:lnTo>
                    <a:pt x="2333625" y="1005872"/>
                  </a:lnTo>
                  <a:lnTo>
                    <a:pt x="1830689" y="2011743"/>
                  </a:lnTo>
                  <a:lnTo>
                    <a:pt x="502935" y="2011743"/>
                  </a:lnTo>
                  <a:close/>
                </a:path>
              </a:pathLst>
            </a:custGeom>
            <a:noFill/>
            <a:ln w="12700" cap="flat">
              <a:solidFill>
                <a:srgbClr val="BFBFBF"/>
              </a:solidFill>
              <a:prstDash val="solid"/>
            </a:ln>
          </p:spPr>
          <p:txBody>
            <a:bodyPr rot="0" vert="horz" wrap="square" lIns="91440" tIns="45720" rIns="91440" bIns="45720" anchor="ctr">
              <a:noAutofit/>
            </a:bodyPr>
            <a:lstStyle/>
            <a:p>
              <a:pPr marL="0" algn="ctr"/>
              <a:endParaRPr/>
            </a:p>
          </p:txBody>
        </p:sp>
        <p:sp>
          <p:nvSpPr>
            <p:cNvPr id="7" name="Freeform 7"/>
            <p:cNvSpPr/>
            <p:nvPr/>
          </p:nvSpPr>
          <p:spPr>
            <a:xfrm rot="16200000">
              <a:off x="4583906" y="2125473"/>
              <a:ext cx="3024188" cy="2607054"/>
            </a:xfrm>
            <a:custGeom>
              <a:avLst/>
              <a:gdLst/>
              <a:ahLst/>
              <a:cxnLst/>
              <a:rect l="l" t="t" r="r" b="b"/>
              <a:pathLst>
                <a:path w="3024189" h="2607055">
                  <a:moveTo>
                    <a:pt x="0" y="1303527"/>
                  </a:moveTo>
                  <a:lnTo>
                    <a:pt x="651764" y="0"/>
                  </a:lnTo>
                  <a:lnTo>
                    <a:pt x="2372424" y="0"/>
                  </a:lnTo>
                  <a:lnTo>
                    <a:pt x="3024188" y="1303527"/>
                  </a:lnTo>
                  <a:lnTo>
                    <a:pt x="2372424" y="2607054"/>
                  </a:lnTo>
                  <a:lnTo>
                    <a:pt x="651764" y="2607054"/>
                  </a:lnTo>
                  <a:close/>
                </a:path>
              </a:pathLst>
            </a:custGeom>
            <a:noFill/>
            <a:ln w="12700" cap="flat">
              <a:solidFill>
                <a:srgbClr val="BFBFBF"/>
              </a:solidFill>
              <a:prstDash val="solid"/>
            </a:ln>
          </p:spPr>
          <p:txBody>
            <a:bodyPr rot="0" vert="horz" wrap="square" lIns="91440" tIns="45720" rIns="91440" bIns="45720" anchor="ctr">
              <a:noAutofit/>
            </a:bodyPr>
            <a:lstStyle/>
            <a:p>
              <a:pPr marL="0" algn="ctr"/>
              <a:endParaRPr/>
            </a:p>
          </p:txBody>
        </p:sp>
        <p:sp>
          <p:nvSpPr>
            <p:cNvPr id="8" name="Freeform 8"/>
            <p:cNvSpPr/>
            <p:nvPr/>
          </p:nvSpPr>
          <p:spPr>
            <a:xfrm rot="16200000">
              <a:off x="4238625" y="1827817"/>
              <a:ext cx="3714750" cy="3202366"/>
            </a:xfrm>
            <a:custGeom>
              <a:avLst/>
              <a:gdLst/>
              <a:ahLst/>
              <a:cxnLst/>
              <a:rect l="l" t="t" r="r" b="b"/>
              <a:pathLst>
                <a:path w="3714750" h="3202366">
                  <a:moveTo>
                    <a:pt x="0" y="1601183"/>
                  </a:moveTo>
                  <a:lnTo>
                    <a:pt x="800592" y="0"/>
                  </a:lnTo>
                  <a:lnTo>
                    <a:pt x="2914158" y="0"/>
                  </a:lnTo>
                  <a:lnTo>
                    <a:pt x="3714750" y="1601183"/>
                  </a:lnTo>
                  <a:lnTo>
                    <a:pt x="2914158" y="3202366"/>
                  </a:lnTo>
                  <a:lnTo>
                    <a:pt x="800592" y="3202366"/>
                  </a:lnTo>
                  <a:lnTo>
                    <a:pt x="0" y="1601183"/>
                  </a:lnTo>
                  <a:close/>
                </a:path>
              </a:pathLst>
            </a:custGeom>
            <a:noFill/>
            <a:ln w="28575" cap="flat" cmpd="sng">
              <a:solidFill>
                <a:srgbClr val="FFFFFF">
                  <a:lumMod val="50000"/>
                </a:srgbClr>
              </a:solidFill>
              <a:prstDash val="solid"/>
            </a:ln>
          </p:spPr>
          <p:txBody>
            <a:bodyPr vert="horz" lIns="91440" tIns="45720" rIns="91440" bIns="45720" anchor="ctr">
              <a:normAutofit/>
            </a:bodyPr>
            <a:lstStyle/>
            <a:p>
              <a:pPr marL="0" algn="ctr"/>
              <a:endParaRPr/>
            </a:p>
          </p:txBody>
        </p:sp>
        <p:cxnSp>
          <p:nvCxnSpPr>
            <p:cNvPr id="9" name="Connector 9"/>
            <p:cNvCxnSpPr/>
            <p:nvPr/>
          </p:nvCxnSpPr>
          <p:spPr>
            <a:xfrm>
              <a:off x="4494817" y="2372217"/>
              <a:ext cx="3202366" cy="2113566"/>
            </a:xfrm>
            <a:prstGeom prst="line">
              <a:avLst/>
            </a:prstGeom>
            <a:noFill/>
            <a:ln w="3175" cap="flat" cmpd="sng">
              <a:solidFill>
                <a:srgbClr val="FFFFFF">
                  <a:lumMod val="50000"/>
                </a:srgbClr>
              </a:solidFill>
              <a:prstDash val="solid"/>
            </a:ln>
          </p:spPr>
        </p:cxnSp>
        <p:cxnSp>
          <p:nvCxnSpPr>
            <p:cNvPr id="10" name="Connector 10"/>
            <p:cNvCxnSpPr/>
            <p:nvPr/>
          </p:nvCxnSpPr>
          <p:spPr>
            <a:xfrm flipV="1">
              <a:off x="4494817" y="2372217"/>
              <a:ext cx="3202366" cy="2113566"/>
            </a:xfrm>
            <a:prstGeom prst="line">
              <a:avLst/>
            </a:prstGeom>
            <a:noFill/>
            <a:ln w="3175" cap="flat" cmpd="sng">
              <a:solidFill>
                <a:srgbClr val="FFFFFF">
                  <a:lumMod val="50000"/>
                </a:srgbClr>
              </a:solidFill>
              <a:prstDash val="solid"/>
            </a:ln>
          </p:spPr>
        </p:cxnSp>
        <p:cxnSp>
          <p:nvCxnSpPr>
            <p:cNvPr id="11" name="Connector 11"/>
            <p:cNvCxnSpPr/>
            <p:nvPr/>
          </p:nvCxnSpPr>
          <p:spPr>
            <a:xfrm>
              <a:off x="6096000" y="1571625"/>
              <a:ext cx="0" cy="3714750"/>
            </a:xfrm>
            <a:prstGeom prst="line">
              <a:avLst/>
            </a:prstGeom>
            <a:noFill/>
            <a:ln w="3175" cap="flat" cmpd="sng">
              <a:solidFill>
                <a:srgbClr val="FFFFFF">
                  <a:lumMod val="50000"/>
                </a:srgbClr>
              </a:solidFill>
              <a:prstDash val="solid"/>
            </a:ln>
          </p:spPr>
        </p:cxnSp>
        <p:sp>
          <p:nvSpPr>
            <p:cNvPr id="12" name="Freeform 12"/>
            <p:cNvSpPr/>
            <p:nvPr/>
          </p:nvSpPr>
          <p:spPr>
            <a:xfrm>
              <a:off x="4797425" y="2469357"/>
              <a:ext cx="1816100" cy="1820068"/>
            </a:xfrm>
            <a:custGeom>
              <a:avLst/>
              <a:gdLst/>
              <a:ahLst/>
              <a:cxnLst/>
              <a:rect l="l" t="t" r="r" b="b"/>
              <a:pathLst>
                <a:path w="1816100" h="1820068">
                  <a:moveTo>
                    <a:pt x="1304925" y="0"/>
                  </a:moveTo>
                  <a:lnTo>
                    <a:pt x="450850" y="416718"/>
                  </a:lnTo>
                  <a:lnTo>
                    <a:pt x="0" y="1820068"/>
                  </a:lnTo>
                  <a:lnTo>
                    <a:pt x="1298575" y="1597818"/>
                  </a:lnTo>
                  <a:lnTo>
                    <a:pt x="1816100" y="1293018"/>
                  </a:lnTo>
                  <a:lnTo>
                    <a:pt x="1304925" y="0"/>
                  </a:lnTo>
                  <a:close/>
                </a:path>
              </a:pathLst>
            </a:custGeom>
            <a:solidFill>
              <a:schemeClr val="accent1"/>
            </a:solidFill>
            <a:ln cap="flat" cmpd="sng">
              <a:prstDash val="solid"/>
            </a:ln>
          </p:spPr>
          <p:txBody>
            <a:bodyPr vert="horz" lIns="91440" tIns="45720" rIns="91440" bIns="45720" anchor="ctr">
              <a:normAutofit/>
            </a:bodyPr>
            <a:lstStyle/>
            <a:p>
              <a:pPr marL="0" algn="ctr"/>
              <a:endParaRPr/>
            </a:p>
          </p:txBody>
        </p:sp>
        <p:sp>
          <p:nvSpPr>
            <p:cNvPr id="13" name="AutoShape 13"/>
            <p:cNvSpPr/>
            <p:nvPr/>
          </p:nvSpPr>
          <p:spPr>
            <a:xfrm>
              <a:off x="5882112" y="1316488"/>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R</a:t>
              </a:r>
            </a:p>
          </p:txBody>
        </p:sp>
        <p:sp>
          <p:nvSpPr>
            <p:cNvPr id="14" name="AutoShape 14"/>
            <p:cNvSpPr/>
            <p:nvPr/>
          </p:nvSpPr>
          <p:spPr>
            <a:xfrm>
              <a:off x="7512432" y="2158328"/>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I</a:t>
              </a:r>
            </a:p>
          </p:txBody>
        </p:sp>
        <p:sp>
          <p:nvSpPr>
            <p:cNvPr id="15" name="AutoShape 15"/>
            <p:cNvSpPr/>
            <p:nvPr/>
          </p:nvSpPr>
          <p:spPr>
            <a:xfrm>
              <a:off x="7512432" y="4257606"/>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A</a:t>
              </a:r>
            </a:p>
          </p:txBody>
        </p:sp>
        <p:sp>
          <p:nvSpPr>
            <p:cNvPr id="16" name="AutoShape 16"/>
            <p:cNvSpPr/>
            <p:nvPr/>
          </p:nvSpPr>
          <p:spPr>
            <a:xfrm>
              <a:off x="5882112" y="5055815"/>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S</a:t>
              </a:r>
            </a:p>
          </p:txBody>
        </p:sp>
        <p:sp>
          <p:nvSpPr>
            <p:cNvPr id="17" name="AutoShape 17"/>
            <p:cNvSpPr/>
            <p:nvPr/>
          </p:nvSpPr>
          <p:spPr>
            <a:xfrm>
              <a:off x="4274949" y="2158328"/>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C</a:t>
              </a:r>
            </a:p>
          </p:txBody>
        </p:sp>
        <p:sp>
          <p:nvSpPr>
            <p:cNvPr id="18" name="AutoShape 18"/>
            <p:cNvSpPr/>
            <p:nvPr/>
          </p:nvSpPr>
          <p:spPr>
            <a:xfrm>
              <a:off x="4274949" y="4257606"/>
              <a:ext cx="427776" cy="427776"/>
            </a:xfrm>
            <a:prstGeom prst="ellipse">
              <a:avLst/>
            </a:prstGeom>
            <a:solidFill>
              <a:srgbClr val="FFFFFF">
                <a:lumMod val="95000"/>
              </a:srgbClr>
            </a:solidFill>
            <a:ln w="38100" cap="flat" cmpd="sng">
              <a:solidFill>
                <a:srgbClr val="FFFFFF"/>
              </a:solidFill>
              <a:prstDash val="solid"/>
            </a:ln>
          </p:spPr>
          <p:txBody>
            <a:bodyPr vert="horz" lIns="91440" tIns="45720" rIns="91440" bIns="45720" anchor="ctr">
              <a:normAutofit/>
            </a:bodyPr>
            <a:lstStyle/>
            <a:p>
              <a:pPr marL="0" algn="ctr"/>
              <a:r>
                <a:rPr lang="en-US" sz="1400" b="1" i="0" u="none" baseline="0">
                  <a:solidFill>
                    <a:srgbClr val="000000"/>
                  </a:solidFill>
                  <a:latin typeface="Arial"/>
                  <a:ea typeface="Arial"/>
                </a:rPr>
                <a:t>E</a:t>
              </a:r>
            </a:p>
          </p:txBody>
        </p:sp>
        <p:grpSp>
          <p:nvGrpSpPr>
            <p:cNvPr id="19" name="Group 19"/>
            <p:cNvGrpSpPr/>
            <p:nvPr/>
          </p:nvGrpSpPr>
          <p:grpSpPr>
            <a:xfrm>
              <a:off x="9022463" y="1900397"/>
              <a:ext cx="4669787" cy="937158"/>
              <a:chOff x="7487843" y="2315233"/>
              <a:chExt cx="4669787" cy="937158"/>
            </a:xfrm>
          </p:grpSpPr>
          <p:sp>
            <p:nvSpPr>
              <p:cNvPr id="20" name="TextBox 20"/>
              <p:cNvSpPr txBox="1"/>
              <p:nvPr/>
            </p:nvSpPr>
            <p:spPr>
              <a:xfrm>
                <a:off x="7487843" y="2315233"/>
                <a:ext cx="4669787"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Definition of Multiples</a:t>
                </a:r>
                <a:endParaRPr lang="en-US" sz="1100"/>
              </a:p>
            </p:txBody>
          </p:sp>
          <p:sp>
            <p:nvSpPr>
              <p:cNvPr id="21" name="TextBox 21"/>
              <p:cNvSpPr txBox="1"/>
              <p:nvPr/>
            </p:nvSpPr>
            <p:spPr>
              <a:xfrm>
                <a:off x="7487843" y="2666781"/>
                <a:ext cx="4669785"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Multiples are the results of multiplying a number by any integer. For instance, the multiples of 3 include 3, 6, 9, 12, and so on, continuing infinitely.</a:t>
                </a:r>
                <a:endParaRPr lang="en-US" sz="1100"/>
              </a:p>
            </p:txBody>
          </p:sp>
        </p:grpSp>
        <p:grpSp>
          <p:nvGrpSpPr>
            <p:cNvPr id="22" name="Group 22"/>
            <p:cNvGrpSpPr/>
            <p:nvPr/>
          </p:nvGrpSpPr>
          <p:grpSpPr>
            <a:xfrm>
              <a:off x="9022462" y="3257039"/>
              <a:ext cx="4669785" cy="937158"/>
              <a:chOff x="7487843" y="2315233"/>
              <a:chExt cx="4669785" cy="937158"/>
            </a:xfrm>
          </p:grpSpPr>
          <p:sp>
            <p:nvSpPr>
              <p:cNvPr id="23" name="TextBox 23"/>
              <p:cNvSpPr txBox="1"/>
              <p:nvPr/>
            </p:nvSpPr>
            <p:spPr>
              <a:xfrm>
                <a:off x="7487843" y="2315233"/>
                <a:ext cx="4669785"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How to Identify Multiples</a:t>
                </a:r>
                <a:endParaRPr lang="en-US" sz="1100"/>
              </a:p>
            </p:txBody>
          </p:sp>
          <p:sp>
            <p:nvSpPr>
              <p:cNvPr id="24" name="TextBox 24"/>
              <p:cNvSpPr txBox="1"/>
              <p:nvPr/>
            </p:nvSpPr>
            <p:spPr>
              <a:xfrm>
                <a:off x="7487843" y="2666781"/>
                <a:ext cx="4669785"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To identify the multiples of a number, simply multiply that number by the integers (1, 2, 3, ...). For example, for 4, the multiples can be found by calculating 4×1, 4×2, and so forth, yielding 4, 8, 12, etc.</a:t>
                </a:r>
                <a:endParaRPr lang="en-US" sz="1100"/>
              </a:p>
            </p:txBody>
          </p:sp>
        </p:grpSp>
        <p:grpSp>
          <p:nvGrpSpPr>
            <p:cNvPr id="25" name="Group 25"/>
            <p:cNvGrpSpPr/>
            <p:nvPr/>
          </p:nvGrpSpPr>
          <p:grpSpPr>
            <a:xfrm>
              <a:off x="9022462" y="4613682"/>
              <a:ext cx="4669785" cy="937158"/>
              <a:chOff x="7487843" y="2315233"/>
              <a:chExt cx="4669785" cy="937158"/>
            </a:xfrm>
          </p:grpSpPr>
          <p:sp>
            <p:nvSpPr>
              <p:cNvPr id="26" name="TextBox 26"/>
              <p:cNvSpPr txBox="1"/>
              <p:nvPr/>
            </p:nvSpPr>
            <p:spPr>
              <a:xfrm>
                <a:off x="7487843" y="2315233"/>
                <a:ext cx="4669785" cy="338554"/>
              </a:xfrm>
              <a:prstGeom prst="rect">
                <a:avLst/>
              </a:prstGeom>
              <a:noFill/>
            </p:spPr>
            <p:txBody>
              <a:bodyPr vert="horz" wrap="square" lIns="91440" tIns="45720" rIns="91440" bIns="45720" rtlCol="0" anchor="ctr">
                <a:spAutoFit/>
              </a:bodyPr>
              <a:lstStyle/>
              <a:p>
                <a:pPr marL="0" algn="l">
                  <a:defRPr/>
                </a:pPr>
                <a:r>
                  <a:rPr lang="en-US" sz="1600" b="1" i="0" u="none" baseline="0">
                    <a:solidFill>
                      <a:srgbClr val="000000"/>
                    </a:solidFill>
                    <a:latin typeface="Arial"/>
                    <a:ea typeface="Arial"/>
                  </a:rPr>
                  <a:t>Examples of Multiples</a:t>
                </a:r>
                <a:endParaRPr lang="en-US" sz="1100"/>
              </a:p>
            </p:txBody>
          </p:sp>
          <p:sp>
            <p:nvSpPr>
              <p:cNvPr id="27" name="TextBox 27"/>
              <p:cNvSpPr txBox="1"/>
              <p:nvPr/>
            </p:nvSpPr>
            <p:spPr>
              <a:xfrm>
                <a:off x="7487843" y="2666781"/>
                <a:ext cx="4669785" cy="585610"/>
              </a:xfrm>
              <a:prstGeom prst="rect">
                <a:avLst/>
              </a:prstGeom>
              <a:noFill/>
            </p:spPr>
            <p:txBody>
              <a:bodyPr vert="horz" wrap="square" lIns="91440" tIns="45720" rIns="91440" bIns="45720" rtlCol="0" anchor="t">
                <a:spAutoFit/>
              </a:bodyPr>
              <a:lstStyle/>
              <a:p>
                <a:pPr marL="0" algn="l">
                  <a:lnSpc>
                    <a:spcPct val="120000"/>
                  </a:lnSpc>
                  <a:defRPr/>
                </a:pPr>
                <a:r>
                  <a:rPr lang="en-US" sz="1400" b="0" i="0" u="none" baseline="0">
                    <a:solidFill>
                      <a:srgbClr val="000000"/>
                    </a:solidFill>
                    <a:latin typeface="Arial"/>
                    <a:ea typeface="Arial"/>
                  </a:rPr>
                  <a:t>If we take the number 5, its first five multiples are 5, 10, 15, 20, and 25. For the number 7, the multiples would be 7, 14, 21, 28, and so on.</a:t>
                </a:r>
                <a:endParaRPr lang="en-US" sz="1100"/>
              </a:p>
            </p:txBody>
          </p:sp>
        </p:grpSp>
        <p:sp>
          <p:nvSpPr>
            <p:cNvPr id="28" name="Freeform 28"/>
            <p:cNvSpPr/>
            <p:nvPr/>
          </p:nvSpPr>
          <p:spPr>
            <a:xfrm>
              <a:off x="8429075" y="2011072"/>
              <a:ext cx="476017" cy="423767"/>
            </a:xfrm>
            <a:custGeom>
              <a:avLst/>
              <a:gdLst/>
              <a:ahLst/>
              <a:cxnLst/>
              <a:rect l="l" t="t" r="r" b="b"/>
              <a:pathLst>
                <a:path w="942" h="840">
                  <a:moveTo>
                    <a:pt x="742" y="570"/>
                  </a:moveTo>
                  <a:cubicBezTo>
                    <a:pt x="753" y="556"/>
                    <a:pt x="758" y="539"/>
                    <a:pt x="755" y="520"/>
                  </a:cubicBezTo>
                  <a:cubicBezTo>
                    <a:pt x="745" y="450"/>
                    <a:pt x="670" y="450"/>
                    <a:pt x="645" y="450"/>
                  </a:cubicBezTo>
                  <a:cubicBezTo>
                    <a:pt x="631" y="450"/>
                    <a:pt x="615" y="451"/>
                    <a:pt x="600" y="452"/>
                  </a:cubicBezTo>
                  <a:lnTo>
                    <a:pt x="600" y="411"/>
                  </a:lnTo>
                  <a:lnTo>
                    <a:pt x="722" y="411"/>
                  </a:lnTo>
                  <a:lnTo>
                    <a:pt x="722" y="367"/>
                  </a:lnTo>
                  <a:lnTo>
                    <a:pt x="608" y="367"/>
                  </a:lnTo>
                  <a:lnTo>
                    <a:pt x="650" y="295"/>
                  </a:lnTo>
                  <a:lnTo>
                    <a:pt x="733" y="295"/>
                  </a:lnTo>
                  <a:lnTo>
                    <a:pt x="733" y="251"/>
                  </a:lnTo>
                  <a:lnTo>
                    <a:pt x="676" y="251"/>
                  </a:lnTo>
                  <a:lnTo>
                    <a:pt x="762" y="106"/>
                  </a:lnTo>
                  <a:lnTo>
                    <a:pt x="689" y="106"/>
                  </a:lnTo>
                  <a:lnTo>
                    <a:pt x="569" y="326"/>
                  </a:lnTo>
                  <a:lnTo>
                    <a:pt x="450" y="106"/>
                  </a:lnTo>
                  <a:lnTo>
                    <a:pt x="377" y="106"/>
                  </a:lnTo>
                  <a:lnTo>
                    <a:pt x="463" y="251"/>
                  </a:lnTo>
                  <a:lnTo>
                    <a:pt x="404" y="251"/>
                  </a:lnTo>
                  <a:lnTo>
                    <a:pt x="404" y="295"/>
                  </a:lnTo>
                  <a:lnTo>
                    <a:pt x="489" y="295"/>
                  </a:lnTo>
                  <a:lnTo>
                    <a:pt x="531" y="367"/>
                  </a:lnTo>
                  <a:lnTo>
                    <a:pt x="420" y="367"/>
                  </a:lnTo>
                  <a:lnTo>
                    <a:pt x="420" y="411"/>
                  </a:lnTo>
                  <a:lnTo>
                    <a:pt x="538" y="411"/>
                  </a:lnTo>
                  <a:lnTo>
                    <a:pt x="538" y="454"/>
                  </a:lnTo>
                  <a:cubicBezTo>
                    <a:pt x="537" y="454"/>
                    <a:pt x="536" y="454"/>
                    <a:pt x="535" y="454"/>
                  </a:cubicBezTo>
                  <a:cubicBezTo>
                    <a:pt x="504" y="451"/>
                    <a:pt x="472" y="443"/>
                    <a:pt x="440" y="436"/>
                  </a:cubicBezTo>
                  <a:cubicBezTo>
                    <a:pt x="393" y="424"/>
                    <a:pt x="348" y="413"/>
                    <a:pt x="307" y="419"/>
                  </a:cubicBezTo>
                  <a:cubicBezTo>
                    <a:pt x="287" y="421"/>
                    <a:pt x="268" y="427"/>
                    <a:pt x="249" y="434"/>
                  </a:cubicBezTo>
                  <a:cubicBezTo>
                    <a:pt x="239" y="403"/>
                    <a:pt x="234" y="370"/>
                    <a:pt x="234" y="335"/>
                  </a:cubicBezTo>
                  <a:cubicBezTo>
                    <a:pt x="234" y="150"/>
                    <a:pt x="384" y="0"/>
                    <a:pt x="570" y="0"/>
                  </a:cubicBezTo>
                  <a:cubicBezTo>
                    <a:pt x="755" y="0"/>
                    <a:pt x="905" y="150"/>
                    <a:pt x="905" y="335"/>
                  </a:cubicBezTo>
                  <a:cubicBezTo>
                    <a:pt x="905" y="387"/>
                    <a:pt x="893" y="436"/>
                    <a:pt x="872" y="479"/>
                  </a:cubicBezTo>
                  <a:cubicBezTo>
                    <a:pt x="867" y="482"/>
                    <a:pt x="863" y="484"/>
                    <a:pt x="858" y="487"/>
                  </a:cubicBezTo>
                  <a:cubicBezTo>
                    <a:pt x="835" y="501"/>
                    <a:pt x="817" y="526"/>
                    <a:pt x="798" y="552"/>
                  </a:cubicBezTo>
                  <a:cubicBezTo>
                    <a:pt x="774" y="585"/>
                    <a:pt x="749" y="619"/>
                    <a:pt x="718" y="628"/>
                  </a:cubicBezTo>
                  <a:cubicBezTo>
                    <a:pt x="700" y="633"/>
                    <a:pt x="673" y="623"/>
                    <a:pt x="644" y="609"/>
                  </a:cubicBezTo>
                  <a:cubicBezTo>
                    <a:pt x="686" y="604"/>
                    <a:pt x="723" y="594"/>
                    <a:pt x="742" y="570"/>
                  </a:cubicBezTo>
                  <a:close/>
                  <a:moveTo>
                    <a:pt x="154" y="780"/>
                  </a:moveTo>
                  <a:cubicBezTo>
                    <a:pt x="321" y="683"/>
                    <a:pt x="559" y="840"/>
                    <a:pt x="779" y="758"/>
                  </a:cubicBezTo>
                  <a:cubicBezTo>
                    <a:pt x="864" y="727"/>
                    <a:pt x="907" y="635"/>
                    <a:pt x="932" y="535"/>
                  </a:cubicBezTo>
                  <a:cubicBezTo>
                    <a:pt x="942" y="495"/>
                    <a:pt x="922" y="475"/>
                    <a:pt x="870" y="507"/>
                  </a:cubicBezTo>
                  <a:cubicBezTo>
                    <a:pt x="824" y="535"/>
                    <a:pt x="790" y="632"/>
                    <a:pt x="724" y="650"/>
                  </a:cubicBezTo>
                  <a:cubicBezTo>
                    <a:pt x="673" y="664"/>
                    <a:pt x="607" y="606"/>
                    <a:pt x="545" y="594"/>
                  </a:cubicBezTo>
                  <a:cubicBezTo>
                    <a:pt x="624" y="587"/>
                    <a:pt x="742" y="591"/>
                    <a:pt x="732" y="524"/>
                  </a:cubicBezTo>
                  <a:cubicBezTo>
                    <a:pt x="721" y="446"/>
                    <a:pt x="603" y="483"/>
                    <a:pt x="533" y="477"/>
                  </a:cubicBezTo>
                  <a:cubicBezTo>
                    <a:pt x="453" y="469"/>
                    <a:pt x="373" y="433"/>
                    <a:pt x="310" y="441"/>
                  </a:cubicBezTo>
                  <a:cubicBezTo>
                    <a:pt x="188" y="457"/>
                    <a:pt x="83" y="591"/>
                    <a:pt x="0" y="626"/>
                  </a:cubicBezTo>
                  <a:lnTo>
                    <a:pt x="154" y="780"/>
                  </a:lnTo>
                  <a:close/>
                </a:path>
              </a:pathLst>
            </a:custGeom>
            <a:solidFill>
              <a:srgbClr val="000000">
                <a:lumMod val="50000"/>
                <a:lumOff val="50000"/>
              </a:srgbClr>
            </a:solidFill>
          </p:spPr>
          <p:txBody>
            <a:bodyPr vert="horz" wrap="square" lIns="91440" tIns="45720" rIns="91440" bIns="45720" anchor="ctr">
              <a:normAutofit/>
            </a:bodyPr>
            <a:lstStyle/>
            <a:p>
              <a:pPr marL="0" algn="ctr"/>
              <a:endParaRPr/>
            </a:p>
          </p:txBody>
        </p:sp>
        <p:sp>
          <p:nvSpPr>
            <p:cNvPr id="29" name="Freeform 29"/>
            <p:cNvSpPr/>
            <p:nvPr/>
          </p:nvSpPr>
          <p:spPr>
            <a:xfrm>
              <a:off x="8429074" y="3398801"/>
              <a:ext cx="476018" cy="361593"/>
            </a:xfrm>
            <a:custGeom>
              <a:avLst/>
              <a:gdLst/>
              <a:ahLst/>
              <a:cxnLst/>
              <a:rect l="l" t="t" r="r" b="b"/>
              <a:pathLst>
                <a:path w="2711" h="2062">
                  <a:moveTo>
                    <a:pt x="2664" y="1581"/>
                  </a:moveTo>
                  <a:lnTo>
                    <a:pt x="909" y="1581"/>
                  </a:lnTo>
                  <a:cubicBezTo>
                    <a:pt x="883" y="1581"/>
                    <a:pt x="861" y="1560"/>
                    <a:pt x="861" y="1534"/>
                  </a:cubicBezTo>
                  <a:lnTo>
                    <a:pt x="861" y="434"/>
                  </a:lnTo>
                  <a:cubicBezTo>
                    <a:pt x="861" y="407"/>
                    <a:pt x="883" y="386"/>
                    <a:pt x="909" y="386"/>
                  </a:cubicBezTo>
                  <a:lnTo>
                    <a:pt x="2664" y="386"/>
                  </a:lnTo>
                  <a:cubicBezTo>
                    <a:pt x="2690" y="386"/>
                    <a:pt x="2711" y="408"/>
                    <a:pt x="2711" y="434"/>
                  </a:cubicBezTo>
                  <a:lnTo>
                    <a:pt x="2711" y="1534"/>
                  </a:lnTo>
                  <a:cubicBezTo>
                    <a:pt x="2711" y="1560"/>
                    <a:pt x="2690" y="1581"/>
                    <a:pt x="2664" y="1581"/>
                  </a:cubicBezTo>
                  <a:close/>
                  <a:moveTo>
                    <a:pt x="2177" y="1928"/>
                  </a:moveTo>
                  <a:lnTo>
                    <a:pt x="2000" y="1928"/>
                  </a:lnTo>
                  <a:lnTo>
                    <a:pt x="2000" y="1715"/>
                  </a:lnTo>
                  <a:lnTo>
                    <a:pt x="1573" y="1715"/>
                  </a:lnTo>
                  <a:lnTo>
                    <a:pt x="1573" y="1928"/>
                  </a:lnTo>
                  <a:lnTo>
                    <a:pt x="1395" y="1928"/>
                  </a:lnTo>
                  <a:cubicBezTo>
                    <a:pt x="1358" y="1928"/>
                    <a:pt x="1329" y="1958"/>
                    <a:pt x="1329" y="1995"/>
                  </a:cubicBezTo>
                  <a:cubicBezTo>
                    <a:pt x="1329" y="2032"/>
                    <a:pt x="1358" y="2062"/>
                    <a:pt x="1395" y="2062"/>
                  </a:cubicBezTo>
                  <a:lnTo>
                    <a:pt x="1640" y="2062"/>
                  </a:lnTo>
                  <a:lnTo>
                    <a:pt x="1933" y="2062"/>
                  </a:lnTo>
                  <a:lnTo>
                    <a:pt x="2177" y="2062"/>
                  </a:lnTo>
                  <a:cubicBezTo>
                    <a:pt x="2214" y="2062"/>
                    <a:pt x="2244" y="2032"/>
                    <a:pt x="2244" y="1995"/>
                  </a:cubicBezTo>
                  <a:cubicBezTo>
                    <a:pt x="2244" y="1958"/>
                    <a:pt x="2214" y="1928"/>
                    <a:pt x="2177" y="1928"/>
                  </a:cubicBezTo>
                  <a:close/>
                  <a:moveTo>
                    <a:pt x="1065" y="253"/>
                  </a:moveTo>
                  <a:lnTo>
                    <a:pt x="909" y="253"/>
                  </a:lnTo>
                  <a:cubicBezTo>
                    <a:pt x="899" y="253"/>
                    <a:pt x="890" y="254"/>
                    <a:pt x="880" y="255"/>
                  </a:cubicBezTo>
                  <a:cubicBezTo>
                    <a:pt x="875" y="254"/>
                    <a:pt x="869" y="253"/>
                    <a:pt x="863" y="253"/>
                  </a:cubicBezTo>
                  <a:lnTo>
                    <a:pt x="201" y="253"/>
                  </a:lnTo>
                  <a:cubicBezTo>
                    <a:pt x="164" y="253"/>
                    <a:pt x="135" y="283"/>
                    <a:pt x="135" y="320"/>
                  </a:cubicBezTo>
                  <a:cubicBezTo>
                    <a:pt x="135" y="356"/>
                    <a:pt x="164" y="386"/>
                    <a:pt x="201" y="386"/>
                  </a:cubicBezTo>
                  <a:lnTo>
                    <a:pt x="735" y="386"/>
                  </a:lnTo>
                  <a:cubicBezTo>
                    <a:pt x="730" y="401"/>
                    <a:pt x="728" y="417"/>
                    <a:pt x="728" y="434"/>
                  </a:cubicBezTo>
                  <a:lnTo>
                    <a:pt x="728" y="558"/>
                  </a:lnTo>
                  <a:lnTo>
                    <a:pt x="201" y="558"/>
                  </a:lnTo>
                  <a:cubicBezTo>
                    <a:pt x="164" y="558"/>
                    <a:pt x="135" y="588"/>
                    <a:pt x="135" y="624"/>
                  </a:cubicBezTo>
                  <a:cubicBezTo>
                    <a:pt x="135" y="661"/>
                    <a:pt x="164" y="691"/>
                    <a:pt x="201" y="691"/>
                  </a:cubicBezTo>
                  <a:lnTo>
                    <a:pt x="728" y="691"/>
                  </a:lnTo>
                  <a:lnTo>
                    <a:pt x="728" y="863"/>
                  </a:lnTo>
                  <a:lnTo>
                    <a:pt x="201" y="863"/>
                  </a:lnTo>
                  <a:cubicBezTo>
                    <a:pt x="164" y="863"/>
                    <a:pt x="135" y="893"/>
                    <a:pt x="135" y="929"/>
                  </a:cubicBezTo>
                  <a:cubicBezTo>
                    <a:pt x="135" y="966"/>
                    <a:pt x="164" y="996"/>
                    <a:pt x="201" y="996"/>
                  </a:cubicBezTo>
                  <a:lnTo>
                    <a:pt x="728" y="996"/>
                  </a:lnTo>
                  <a:lnTo>
                    <a:pt x="728" y="1534"/>
                  </a:lnTo>
                  <a:cubicBezTo>
                    <a:pt x="728" y="1633"/>
                    <a:pt x="809" y="1715"/>
                    <a:pt x="909" y="1715"/>
                  </a:cubicBezTo>
                  <a:lnTo>
                    <a:pt x="1065" y="1715"/>
                  </a:lnTo>
                  <a:lnTo>
                    <a:pt x="1065" y="1995"/>
                  </a:lnTo>
                  <a:cubicBezTo>
                    <a:pt x="1065" y="2032"/>
                    <a:pt x="1035" y="2062"/>
                    <a:pt x="998" y="2062"/>
                  </a:cubicBezTo>
                  <a:lnTo>
                    <a:pt x="67" y="2062"/>
                  </a:lnTo>
                  <a:cubicBezTo>
                    <a:pt x="30" y="2062"/>
                    <a:pt x="0" y="2032"/>
                    <a:pt x="0" y="1995"/>
                  </a:cubicBezTo>
                  <a:lnTo>
                    <a:pt x="0" y="66"/>
                  </a:lnTo>
                  <a:cubicBezTo>
                    <a:pt x="0" y="29"/>
                    <a:pt x="30" y="0"/>
                    <a:pt x="67" y="0"/>
                  </a:cubicBezTo>
                  <a:lnTo>
                    <a:pt x="998" y="0"/>
                  </a:lnTo>
                  <a:cubicBezTo>
                    <a:pt x="1035" y="0"/>
                    <a:pt x="1065" y="29"/>
                    <a:pt x="1065" y="66"/>
                  </a:cubicBezTo>
                  <a:lnTo>
                    <a:pt x="1065" y="253"/>
                  </a:lnTo>
                  <a:close/>
                  <a:moveTo>
                    <a:pt x="430" y="1569"/>
                  </a:moveTo>
                  <a:cubicBezTo>
                    <a:pt x="430" y="1626"/>
                    <a:pt x="476" y="1672"/>
                    <a:pt x="532" y="1672"/>
                  </a:cubicBezTo>
                  <a:cubicBezTo>
                    <a:pt x="589" y="1672"/>
                    <a:pt x="635" y="1626"/>
                    <a:pt x="635" y="1569"/>
                  </a:cubicBezTo>
                  <a:cubicBezTo>
                    <a:pt x="635" y="1512"/>
                    <a:pt x="589" y="1466"/>
                    <a:pt x="532" y="1466"/>
                  </a:cubicBezTo>
                  <a:cubicBezTo>
                    <a:pt x="476" y="1466"/>
                    <a:pt x="430" y="1512"/>
                    <a:pt x="430" y="1569"/>
                  </a:cubicBezTo>
                  <a:close/>
                </a:path>
              </a:pathLst>
            </a:custGeom>
            <a:solidFill>
              <a:srgbClr val="000000">
                <a:lumMod val="50000"/>
                <a:lumOff val="50000"/>
              </a:srgbClr>
            </a:solidFill>
          </p:spPr>
          <p:txBody>
            <a:bodyPr vert="horz" wrap="square" lIns="91440" tIns="45720" rIns="91440" bIns="45720" anchor="ctr">
              <a:normAutofit/>
            </a:bodyPr>
            <a:lstStyle/>
            <a:p>
              <a:pPr marL="0" algn="ctr"/>
              <a:endParaRPr/>
            </a:p>
          </p:txBody>
        </p:sp>
        <p:sp>
          <p:nvSpPr>
            <p:cNvPr id="30" name="Freeform 30"/>
            <p:cNvSpPr/>
            <p:nvPr/>
          </p:nvSpPr>
          <p:spPr>
            <a:xfrm>
              <a:off x="8442337" y="4698232"/>
              <a:ext cx="449492" cy="476018"/>
            </a:xfrm>
            <a:custGeom>
              <a:avLst/>
              <a:gdLst/>
              <a:ahLst/>
              <a:cxnLst/>
              <a:rect l="l" t="t" r="r" b="b"/>
              <a:pathLst>
                <a:path w="572779" h="606580">
                  <a:moveTo>
                    <a:pt x="435703" y="160183"/>
                  </a:moveTo>
                  <a:lnTo>
                    <a:pt x="479697" y="160183"/>
                  </a:lnTo>
                  <a:cubicBezTo>
                    <a:pt x="479639" y="160241"/>
                    <a:pt x="479639" y="160414"/>
                    <a:pt x="479581" y="160472"/>
                  </a:cubicBezTo>
                  <a:lnTo>
                    <a:pt x="479812" y="160472"/>
                  </a:lnTo>
                  <a:cubicBezTo>
                    <a:pt x="479407" y="161281"/>
                    <a:pt x="478713" y="162726"/>
                    <a:pt x="478713" y="162726"/>
                  </a:cubicBezTo>
                  <a:cubicBezTo>
                    <a:pt x="474834" y="170989"/>
                    <a:pt x="471245" y="178848"/>
                    <a:pt x="469682" y="187227"/>
                  </a:cubicBezTo>
                  <a:lnTo>
                    <a:pt x="474776" y="242470"/>
                  </a:lnTo>
                  <a:lnTo>
                    <a:pt x="494284" y="242470"/>
                  </a:lnTo>
                  <a:lnTo>
                    <a:pt x="510840" y="160183"/>
                  </a:lnTo>
                  <a:lnTo>
                    <a:pt x="527338" y="160183"/>
                  </a:lnTo>
                  <a:cubicBezTo>
                    <a:pt x="552345" y="160183"/>
                    <a:pt x="572663" y="180466"/>
                    <a:pt x="572779" y="205430"/>
                  </a:cubicBezTo>
                  <a:lnTo>
                    <a:pt x="572779" y="337413"/>
                  </a:lnTo>
                  <a:cubicBezTo>
                    <a:pt x="572779" y="362434"/>
                    <a:pt x="552519" y="382717"/>
                    <a:pt x="527396" y="382717"/>
                  </a:cubicBezTo>
                  <a:lnTo>
                    <a:pt x="521607" y="382717"/>
                  </a:lnTo>
                  <a:lnTo>
                    <a:pt x="521607" y="574624"/>
                  </a:lnTo>
                  <a:cubicBezTo>
                    <a:pt x="521607" y="592249"/>
                    <a:pt x="507251" y="606580"/>
                    <a:pt x="489595" y="606580"/>
                  </a:cubicBezTo>
                  <a:cubicBezTo>
                    <a:pt x="473155" y="606580"/>
                    <a:pt x="459552" y="594098"/>
                    <a:pt x="457815" y="578149"/>
                  </a:cubicBezTo>
                  <a:cubicBezTo>
                    <a:pt x="456021" y="594214"/>
                    <a:pt x="442417" y="606580"/>
                    <a:pt x="425978" y="606580"/>
                  </a:cubicBezTo>
                  <a:cubicBezTo>
                    <a:pt x="408322" y="606580"/>
                    <a:pt x="393966" y="592249"/>
                    <a:pt x="393966" y="574624"/>
                  </a:cubicBezTo>
                  <a:lnTo>
                    <a:pt x="393966" y="392541"/>
                  </a:lnTo>
                  <a:cubicBezTo>
                    <a:pt x="411506" y="380521"/>
                    <a:pt x="422967" y="360354"/>
                    <a:pt x="422967" y="337528"/>
                  </a:cubicBezTo>
                  <a:lnTo>
                    <a:pt x="422967" y="242528"/>
                  </a:lnTo>
                  <a:lnTo>
                    <a:pt x="440739" y="242528"/>
                  </a:lnTo>
                  <a:lnTo>
                    <a:pt x="445833" y="186996"/>
                  </a:lnTo>
                  <a:cubicBezTo>
                    <a:pt x="445659" y="186013"/>
                    <a:pt x="445428" y="184973"/>
                    <a:pt x="445196" y="183991"/>
                  </a:cubicBezTo>
                  <a:cubicBezTo>
                    <a:pt x="443459" y="176768"/>
                    <a:pt x="440276" y="169891"/>
                    <a:pt x="436860" y="162726"/>
                  </a:cubicBezTo>
                  <a:cubicBezTo>
                    <a:pt x="436860" y="162726"/>
                    <a:pt x="436166" y="161281"/>
                    <a:pt x="435818" y="160472"/>
                  </a:cubicBezTo>
                  <a:lnTo>
                    <a:pt x="435876" y="160472"/>
                  </a:lnTo>
                  <a:cubicBezTo>
                    <a:pt x="435818" y="160356"/>
                    <a:pt x="435818" y="160241"/>
                    <a:pt x="435703" y="160183"/>
                  </a:cubicBezTo>
                  <a:close/>
                  <a:moveTo>
                    <a:pt x="264349" y="160183"/>
                  </a:moveTo>
                  <a:lnTo>
                    <a:pt x="308327" y="160183"/>
                  </a:lnTo>
                  <a:cubicBezTo>
                    <a:pt x="308269" y="160241"/>
                    <a:pt x="308269" y="160414"/>
                    <a:pt x="308154" y="160472"/>
                  </a:cubicBezTo>
                  <a:lnTo>
                    <a:pt x="308385" y="160472"/>
                  </a:lnTo>
                  <a:cubicBezTo>
                    <a:pt x="308038" y="161281"/>
                    <a:pt x="307344" y="162726"/>
                    <a:pt x="307344" y="162726"/>
                  </a:cubicBezTo>
                  <a:cubicBezTo>
                    <a:pt x="303467" y="170989"/>
                    <a:pt x="299821" y="178848"/>
                    <a:pt x="298316" y="187227"/>
                  </a:cubicBezTo>
                  <a:lnTo>
                    <a:pt x="303409" y="242470"/>
                  </a:lnTo>
                  <a:lnTo>
                    <a:pt x="322910" y="242470"/>
                  </a:lnTo>
                  <a:lnTo>
                    <a:pt x="339401" y="160183"/>
                  </a:lnTo>
                  <a:lnTo>
                    <a:pt x="355951" y="160183"/>
                  </a:lnTo>
                  <a:cubicBezTo>
                    <a:pt x="380949" y="160183"/>
                    <a:pt x="401202" y="180466"/>
                    <a:pt x="401376" y="205430"/>
                  </a:cubicBezTo>
                  <a:lnTo>
                    <a:pt x="401376" y="337413"/>
                  </a:lnTo>
                  <a:cubicBezTo>
                    <a:pt x="401376" y="362434"/>
                    <a:pt x="381065" y="382717"/>
                    <a:pt x="356009" y="382717"/>
                  </a:cubicBezTo>
                  <a:lnTo>
                    <a:pt x="350222" y="382717"/>
                  </a:lnTo>
                  <a:lnTo>
                    <a:pt x="350222" y="574624"/>
                  </a:lnTo>
                  <a:cubicBezTo>
                    <a:pt x="350222" y="592249"/>
                    <a:pt x="335872" y="606580"/>
                    <a:pt x="318222" y="606580"/>
                  </a:cubicBezTo>
                  <a:cubicBezTo>
                    <a:pt x="301788" y="606580"/>
                    <a:pt x="288190" y="594098"/>
                    <a:pt x="286396" y="578149"/>
                  </a:cubicBezTo>
                  <a:cubicBezTo>
                    <a:pt x="284660" y="594214"/>
                    <a:pt x="271062" y="606580"/>
                    <a:pt x="254628" y="606580"/>
                  </a:cubicBezTo>
                  <a:cubicBezTo>
                    <a:pt x="236978" y="606580"/>
                    <a:pt x="222628" y="592249"/>
                    <a:pt x="222628" y="574624"/>
                  </a:cubicBezTo>
                  <a:lnTo>
                    <a:pt x="222628" y="382833"/>
                  </a:lnTo>
                  <a:lnTo>
                    <a:pt x="216841" y="382833"/>
                  </a:lnTo>
                  <a:cubicBezTo>
                    <a:pt x="191727" y="382833"/>
                    <a:pt x="171474" y="362608"/>
                    <a:pt x="171474" y="337528"/>
                  </a:cubicBezTo>
                  <a:lnTo>
                    <a:pt x="171474" y="205545"/>
                  </a:lnTo>
                  <a:cubicBezTo>
                    <a:pt x="171474" y="180524"/>
                    <a:pt x="191727" y="160241"/>
                    <a:pt x="216841" y="160241"/>
                  </a:cubicBezTo>
                  <a:lnTo>
                    <a:pt x="233333" y="160241"/>
                  </a:lnTo>
                  <a:lnTo>
                    <a:pt x="249825" y="242528"/>
                  </a:lnTo>
                  <a:lnTo>
                    <a:pt x="269383" y="242528"/>
                  </a:lnTo>
                  <a:lnTo>
                    <a:pt x="274476" y="186996"/>
                  </a:lnTo>
                  <a:cubicBezTo>
                    <a:pt x="274302" y="186013"/>
                    <a:pt x="274071" y="184973"/>
                    <a:pt x="273839" y="183991"/>
                  </a:cubicBezTo>
                  <a:cubicBezTo>
                    <a:pt x="272045" y="176768"/>
                    <a:pt x="268921" y="169891"/>
                    <a:pt x="265506" y="162726"/>
                  </a:cubicBezTo>
                  <a:cubicBezTo>
                    <a:pt x="265506" y="162726"/>
                    <a:pt x="264812" y="161281"/>
                    <a:pt x="264407" y="160472"/>
                  </a:cubicBezTo>
                  <a:lnTo>
                    <a:pt x="264523" y="160472"/>
                  </a:lnTo>
                  <a:cubicBezTo>
                    <a:pt x="264407" y="160356"/>
                    <a:pt x="264407" y="160241"/>
                    <a:pt x="264349" y="160183"/>
                  </a:cubicBezTo>
                  <a:close/>
                  <a:moveTo>
                    <a:pt x="92987" y="160183"/>
                  </a:moveTo>
                  <a:lnTo>
                    <a:pt x="136964" y="160183"/>
                  </a:lnTo>
                  <a:cubicBezTo>
                    <a:pt x="136848" y="160241"/>
                    <a:pt x="136848" y="160414"/>
                    <a:pt x="136791" y="160472"/>
                  </a:cubicBezTo>
                  <a:lnTo>
                    <a:pt x="137022" y="160472"/>
                  </a:lnTo>
                  <a:cubicBezTo>
                    <a:pt x="136617" y="161281"/>
                    <a:pt x="135923" y="162726"/>
                    <a:pt x="135923" y="162726"/>
                  </a:cubicBezTo>
                  <a:cubicBezTo>
                    <a:pt x="132104" y="170989"/>
                    <a:pt x="128458" y="178848"/>
                    <a:pt x="126896" y="187227"/>
                  </a:cubicBezTo>
                  <a:lnTo>
                    <a:pt x="131988" y="242470"/>
                  </a:lnTo>
                  <a:lnTo>
                    <a:pt x="149752" y="242470"/>
                  </a:lnTo>
                  <a:lnTo>
                    <a:pt x="149752" y="337471"/>
                  </a:lnTo>
                  <a:cubicBezTo>
                    <a:pt x="149752" y="360296"/>
                    <a:pt x="161267" y="380406"/>
                    <a:pt x="178742" y="392483"/>
                  </a:cubicBezTo>
                  <a:lnTo>
                    <a:pt x="178742" y="574624"/>
                  </a:lnTo>
                  <a:cubicBezTo>
                    <a:pt x="178742" y="592249"/>
                    <a:pt x="164392" y="606580"/>
                    <a:pt x="146743" y="606580"/>
                  </a:cubicBezTo>
                  <a:cubicBezTo>
                    <a:pt x="130310" y="606580"/>
                    <a:pt x="116712" y="594098"/>
                    <a:pt x="114976" y="578149"/>
                  </a:cubicBezTo>
                  <a:cubicBezTo>
                    <a:pt x="113182" y="594214"/>
                    <a:pt x="99584" y="606580"/>
                    <a:pt x="83151" y="606580"/>
                  </a:cubicBezTo>
                  <a:cubicBezTo>
                    <a:pt x="65502" y="606580"/>
                    <a:pt x="51152" y="592249"/>
                    <a:pt x="51152" y="574624"/>
                  </a:cubicBezTo>
                  <a:lnTo>
                    <a:pt x="51152" y="382833"/>
                  </a:lnTo>
                  <a:lnTo>
                    <a:pt x="45365" y="382833"/>
                  </a:lnTo>
                  <a:cubicBezTo>
                    <a:pt x="20310" y="382833"/>
                    <a:pt x="0" y="362608"/>
                    <a:pt x="0" y="337528"/>
                  </a:cubicBezTo>
                  <a:lnTo>
                    <a:pt x="0" y="205545"/>
                  </a:lnTo>
                  <a:cubicBezTo>
                    <a:pt x="0" y="180524"/>
                    <a:pt x="20310" y="160241"/>
                    <a:pt x="45365" y="160241"/>
                  </a:cubicBezTo>
                  <a:lnTo>
                    <a:pt x="61972" y="160241"/>
                  </a:lnTo>
                  <a:lnTo>
                    <a:pt x="78464" y="242528"/>
                  </a:lnTo>
                  <a:lnTo>
                    <a:pt x="97964" y="242528"/>
                  </a:lnTo>
                  <a:lnTo>
                    <a:pt x="103056" y="186996"/>
                  </a:lnTo>
                  <a:cubicBezTo>
                    <a:pt x="102940" y="186013"/>
                    <a:pt x="102709" y="184973"/>
                    <a:pt x="102477" y="183991"/>
                  </a:cubicBezTo>
                  <a:cubicBezTo>
                    <a:pt x="100683" y="176768"/>
                    <a:pt x="97501" y="169891"/>
                    <a:pt x="94145" y="162726"/>
                  </a:cubicBezTo>
                  <a:cubicBezTo>
                    <a:pt x="94145" y="162726"/>
                    <a:pt x="93450" y="161281"/>
                    <a:pt x="93045" y="160472"/>
                  </a:cubicBezTo>
                  <a:lnTo>
                    <a:pt x="93103" y="160472"/>
                  </a:lnTo>
                  <a:cubicBezTo>
                    <a:pt x="93045" y="160356"/>
                    <a:pt x="93045" y="160241"/>
                    <a:pt x="92987" y="160183"/>
                  </a:cubicBezTo>
                  <a:close/>
                  <a:moveTo>
                    <a:pt x="457411" y="751"/>
                  </a:moveTo>
                  <a:lnTo>
                    <a:pt x="458047" y="751"/>
                  </a:lnTo>
                  <a:cubicBezTo>
                    <a:pt x="488012" y="751"/>
                    <a:pt x="514158" y="20971"/>
                    <a:pt x="521621" y="49915"/>
                  </a:cubicBezTo>
                  <a:cubicBezTo>
                    <a:pt x="523009" y="55403"/>
                    <a:pt x="523761" y="61007"/>
                    <a:pt x="523761" y="66553"/>
                  </a:cubicBezTo>
                  <a:cubicBezTo>
                    <a:pt x="523761" y="102718"/>
                    <a:pt x="494317" y="132124"/>
                    <a:pt x="458105" y="132124"/>
                  </a:cubicBezTo>
                  <a:lnTo>
                    <a:pt x="457469" y="132124"/>
                  </a:lnTo>
                  <a:cubicBezTo>
                    <a:pt x="427504" y="132124"/>
                    <a:pt x="401358" y="111904"/>
                    <a:pt x="393895" y="82960"/>
                  </a:cubicBezTo>
                  <a:cubicBezTo>
                    <a:pt x="392507" y="77472"/>
                    <a:pt x="391755" y="71868"/>
                    <a:pt x="391755" y="66322"/>
                  </a:cubicBezTo>
                  <a:cubicBezTo>
                    <a:pt x="391755" y="30157"/>
                    <a:pt x="421199" y="751"/>
                    <a:pt x="457411" y="751"/>
                  </a:cubicBezTo>
                  <a:close/>
                  <a:moveTo>
                    <a:pt x="285868" y="751"/>
                  </a:moveTo>
                  <a:lnTo>
                    <a:pt x="286621" y="751"/>
                  </a:lnTo>
                  <a:cubicBezTo>
                    <a:pt x="316601" y="751"/>
                    <a:pt x="342761" y="20971"/>
                    <a:pt x="350227" y="49915"/>
                  </a:cubicBezTo>
                  <a:cubicBezTo>
                    <a:pt x="351674" y="55403"/>
                    <a:pt x="352369" y="61007"/>
                    <a:pt x="352369" y="66553"/>
                  </a:cubicBezTo>
                  <a:cubicBezTo>
                    <a:pt x="352369" y="102718"/>
                    <a:pt x="322909" y="132124"/>
                    <a:pt x="286736" y="132124"/>
                  </a:cubicBezTo>
                  <a:lnTo>
                    <a:pt x="286100" y="132124"/>
                  </a:lnTo>
                  <a:cubicBezTo>
                    <a:pt x="256119" y="132124"/>
                    <a:pt x="229959" y="111846"/>
                    <a:pt x="222493" y="82845"/>
                  </a:cubicBezTo>
                  <a:cubicBezTo>
                    <a:pt x="221046" y="77414"/>
                    <a:pt x="220351" y="71810"/>
                    <a:pt x="220351" y="66264"/>
                  </a:cubicBezTo>
                  <a:cubicBezTo>
                    <a:pt x="220351" y="30157"/>
                    <a:pt x="249753" y="751"/>
                    <a:pt x="285868" y="751"/>
                  </a:cubicBezTo>
                  <a:close/>
                  <a:moveTo>
                    <a:pt x="114639" y="751"/>
                  </a:moveTo>
                  <a:lnTo>
                    <a:pt x="115275" y="751"/>
                  </a:lnTo>
                  <a:cubicBezTo>
                    <a:pt x="145256" y="751"/>
                    <a:pt x="171416" y="20971"/>
                    <a:pt x="178882" y="49915"/>
                  </a:cubicBezTo>
                  <a:cubicBezTo>
                    <a:pt x="180329" y="55403"/>
                    <a:pt x="181024" y="61007"/>
                    <a:pt x="181024" y="66553"/>
                  </a:cubicBezTo>
                  <a:cubicBezTo>
                    <a:pt x="181024" y="102718"/>
                    <a:pt x="151564" y="132124"/>
                    <a:pt x="115333" y="132124"/>
                  </a:cubicBezTo>
                  <a:lnTo>
                    <a:pt x="114754" y="132124"/>
                  </a:lnTo>
                  <a:cubicBezTo>
                    <a:pt x="84774" y="132124"/>
                    <a:pt x="58614" y="111904"/>
                    <a:pt x="51148" y="82960"/>
                  </a:cubicBezTo>
                  <a:cubicBezTo>
                    <a:pt x="49701" y="77472"/>
                    <a:pt x="49006" y="71868"/>
                    <a:pt x="49006" y="66322"/>
                  </a:cubicBezTo>
                  <a:cubicBezTo>
                    <a:pt x="49006" y="30157"/>
                    <a:pt x="78466" y="751"/>
                    <a:pt x="114639" y="751"/>
                  </a:cubicBezTo>
                  <a:close/>
                  <a:moveTo>
                    <a:pt x="457410" y="423"/>
                  </a:moveTo>
                  <a:cubicBezTo>
                    <a:pt x="420880" y="423"/>
                    <a:pt x="391355" y="29894"/>
                    <a:pt x="391355" y="66356"/>
                  </a:cubicBezTo>
                  <a:cubicBezTo>
                    <a:pt x="391355" y="72135"/>
                    <a:pt x="392108" y="77740"/>
                    <a:pt x="393497" y="83056"/>
                  </a:cubicBezTo>
                  <a:cubicBezTo>
                    <a:pt x="400849" y="111487"/>
                    <a:pt x="426669" y="132521"/>
                    <a:pt x="457468" y="132521"/>
                  </a:cubicBezTo>
                  <a:lnTo>
                    <a:pt x="457815" y="132521"/>
                  </a:lnTo>
                  <a:lnTo>
                    <a:pt x="458104" y="132521"/>
                  </a:lnTo>
                  <a:cubicBezTo>
                    <a:pt x="494634" y="132521"/>
                    <a:pt x="524159" y="103050"/>
                    <a:pt x="524159" y="66587"/>
                  </a:cubicBezTo>
                  <a:cubicBezTo>
                    <a:pt x="524159" y="60809"/>
                    <a:pt x="523406" y="55204"/>
                    <a:pt x="522017" y="49887"/>
                  </a:cubicBezTo>
                  <a:cubicBezTo>
                    <a:pt x="514665" y="21457"/>
                    <a:pt x="488845" y="423"/>
                    <a:pt x="458046" y="423"/>
                  </a:cubicBezTo>
                  <a:lnTo>
                    <a:pt x="457699" y="423"/>
                  </a:lnTo>
                  <a:close/>
                  <a:moveTo>
                    <a:pt x="114646" y="423"/>
                  </a:moveTo>
                  <a:cubicBezTo>
                    <a:pt x="78190" y="423"/>
                    <a:pt x="48620" y="29894"/>
                    <a:pt x="48620" y="66356"/>
                  </a:cubicBezTo>
                  <a:cubicBezTo>
                    <a:pt x="48620" y="72135"/>
                    <a:pt x="49372" y="77740"/>
                    <a:pt x="50761" y="83056"/>
                  </a:cubicBezTo>
                  <a:cubicBezTo>
                    <a:pt x="58110" y="111487"/>
                    <a:pt x="83977" y="132521"/>
                    <a:pt x="114762" y="132521"/>
                  </a:cubicBezTo>
                  <a:lnTo>
                    <a:pt x="115051" y="132521"/>
                  </a:lnTo>
                  <a:lnTo>
                    <a:pt x="115340" y="132521"/>
                  </a:lnTo>
                  <a:cubicBezTo>
                    <a:pt x="151854" y="132521"/>
                    <a:pt x="181424" y="103050"/>
                    <a:pt x="181424" y="66587"/>
                  </a:cubicBezTo>
                  <a:cubicBezTo>
                    <a:pt x="181424" y="60809"/>
                    <a:pt x="180614" y="55204"/>
                    <a:pt x="179225" y="49887"/>
                  </a:cubicBezTo>
                  <a:cubicBezTo>
                    <a:pt x="171934" y="21457"/>
                    <a:pt x="146067" y="423"/>
                    <a:pt x="115282" y="423"/>
                  </a:cubicBezTo>
                  <a:lnTo>
                    <a:pt x="114993" y="423"/>
                  </a:lnTo>
                  <a:close/>
                  <a:moveTo>
                    <a:pt x="286036" y="397"/>
                  </a:moveTo>
                  <a:cubicBezTo>
                    <a:pt x="249522" y="282"/>
                    <a:pt x="219952" y="29874"/>
                    <a:pt x="219952" y="66286"/>
                  </a:cubicBezTo>
                  <a:cubicBezTo>
                    <a:pt x="219952" y="72066"/>
                    <a:pt x="220762" y="77672"/>
                    <a:pt x="222151" y="82990"/>
                  </a:cubicBezTo>
                  <a:cubicBezTo>
                    <a:pt x="229442" y="111484"/>
                    <a:pt x="255309" y="132522"/>
                    <a:pt x="286094" y="132522"/>
                  </a:cubicBezTo>
                  <a:lnTo>
                    <a:pt x="286383" y="132522"/>
                  </a:lnTo>
                  <a:lnTo>
                    <a:pt x="286730" y="132522"/>
                  </a:lnTo>
                  <a:cubicBezTo>
                    <a:pt x="323186" y="132522"/>
                    <a:pt x="352756" y="103045"/>
                    <a:pt x="352756" y="66575"/>
                  </a:cubicBezTo>
                  <a:cubicBezTo>
                    <a:pt x="352756" y="60796"/>
                    <a:pt x="352004" y="55189"/>
                    <a:pt x="350615" y="49872"/>
                  </a:cubicBezTo>
                  <a:cubicBezTo>
                    <a:pt x="343266" y="21436"/>
                    <a:pt x="317399" y="397"/>
                    <a:pt x="286614" y="397"/>
                  </a:cubicBezTo>
                  <a:lnTo>
                    <a:pt x="286325" y="397"/>
                  </a:lnTo>
                  <a:close/>
                  <a:moveTo>
                    <a:pt x="457411" y="0"/>
                  </a:moveTo>
                  <a:lnTo>
                    <a:pt x="458047" y="0"/>
                  </a:lnTo>
                  <a:cubicBezTo>
                    <a:pt x="488359" y="0"/>
                    <a:pt x="514795" y="20451"/>
                    <a:pt x="522315" y="49741"/>
                  </a:cubicBezTo>
                  <a:cubicBezTo>
                    <a:pt x="523761" y="55230"/>
                    <a:pt x="524513" y="60891"/>
                    <a:pt x="524513" y="66553"/>
                  </a:cubicBezTo>
                  <a:cubicBezTo>
                    <a:pt x="524513" y="103122"/>
                    <a:pt x="494722" y="132875"/>
                    <a:pt x="458105" y="132875"/>
                  </a:cubicBezTo>
                  <a:lnTo>
                    <a:pt x="457469" y="132875"/>
                  </a:lnTo>
                  <a:cubicBezTo>
                    <a:pt x="427157" y="132875"/>
                    <a:pt x="400721" y="112424"/>
                    <a:pt x="393201" y="83133"/>
                  </a:cubicBezTo>
                  <a:cubicBezTo>
                    <a:pt x="391755" y="77645"/>
                    <a:pt x="391003" y="71983"/>
                    <a:pt x="391003" y="66322"/>
                  </a:cubicBezTo>
                  <a:cubicBezTo>
                    <a:pt x="391003" y="29752"/>
                    <a:pt x="420794" y="0"/>
                    <a:pt x="457411" y="0"/>
                  </a:cubicBezTo>
                  <a:close/>
                  <a:moveTo>
                    <a:pt x="285868" y="0"/>
                  </a:moveTo>
                  <a:lnTo>
                    <a:pt x="286621" y="0"/>
                  </a:lnTo>
                  <a:cubicBezTo>
                    <a:pt x="316948" y="0"/>
                    <a:pt x="343456" y="20451"/>
                    <a:pt x="350980" y="49741"/>
                  </a:cubicBezTo>
                  <a:cubicBezTo>
                    <a:pt x="352427" y="55287"/>
                    <a:pt x="353179" y="60891"/>
                    <a:pt x="353179" y="66553"/>
                  </a:cubicBezTo>
                  <a:cubicBezTo>
                    <a:pt x="353179" y="103122"/>
                    <a:pt x="323372" y="132875"/>
                    <a:pt x="286736" y="132875"/>
                  </a:cubicBezTo>
                  <a:lnTo>
                    <a:pt x="286100" y="132875"/>
                  </a:lnTo>
                  <a:cubicBezTo>
                    <a:pt x="255772" y="132875"/>
                    <a:pt x="229322" y="112366"/>
                    <a:pt x="221740" y="83076"/>
                  </a:cubicBezTo>
                  <a:cubicBezTo>
                    <a:pt x="220294" y="77530"/>
                    <a:pt x="219599" y="71868"/>
                    <a:pt x="219599" y="66264"/>
                  </a:cubicBezTo>
                  <a:cubicBezTo>
                    <a:pt x="219599" y="29695"/>
                    <a:pt x="249348" y="0"/>
                    <a:pt x="285868" y="0"/>
                  </a:cubicBezTo>
                  <a:close/>
                  <a:moveTo>
                    <a:pt x="114639" y="0"/>
                  </a:moveTo>
                  <a:lnTo>
                    <a:pt x="115275" y="0"/>
                  </a:lnTo>
                  <a:cubicBezTo>
                    <a:pt x="145603" y="0"/>
                    <a:pt x="172053" y="20451"/>
                    <a:pt x="179635" y="49741"/>
                  </a:cubicBezTo>
                  <a:cubicBezTo>
                    <a:pt x="181081" y="55230"/>
                    <a:pt x="181776" y="60891"/>
                    <a:pt x="181776" y="66553"/>
                  </a:cubicBezTo>
                  <a:cubicBezTo>
                    <a:pt x="181776" y="103122"/>
                    <a:pt x="151969" y="132875"/>
                    <a:pt x="115333" y="132875"/>
                  </a:cubicBezTo>
                  <a:lnTo>
                    <a:pt x="114754" y="132875"/>
                  </a:lnTo>
                  <a:cubicBezTo>
                    <a:pt x="84427" y="132875"/>
                    <a:pt x="57919" y="112424"/>
                    <a:pt x="50395" y="83133"/>
                  </a:cubicBezTo>
                  <a:cubicBezTo>
                    <a:pt x="48948" y="77645"/>
                    <a:pt x="48196" y="71983"/>
                    <a:pt x="48196" y="66322"/>
                  </a:cubicBezTo>
                  <a:cubicBezTo>
                    <a:pt x="48196" y="29752"/>
                    <a:pt x="78003" y="0"/>
                    <a:pt x="114639" y="0"/>
                  </a:cubicBezTo>
                  <a:close/>
                </a:path>
              </a:pathLst>
            </a:custGeom>
            <a:solidFill>
              <a:srgbClr val="000000">
                <a:lumMod val="50000"/>
                <a:lumOff val="50000"/>
              </a:srgbClr>
            </a:solidFill>
          </p:spPr>
          <p:txBody>
            <a:bodyPr vert="horz" wrap="square" lIns="91440" tIns="45720" rIns="91440" bIns="45720" anchor="ctr">
              <a:normAutofit/>
            </a:bodyPr>
            <a:lstStyle/>
            <a:p>
              <a:pPr marL="0" algn="ctr"/>
              <a:endParaRPr/>
            </a:p>
          </p:txBody>
        </p:sp>
        <p:cxnSp>
          <p:nvCxnSpPr>
            <p:cNvPr id="31" name="Connector 31"/>
            <p:cNvCxnSpPr/>
            <p:nvPr/>
          </p:nvCxnSpPr>
          <p:spPr>
            <a:xfrm>
              <a:off x="9107786" y="2945249"/>
              <a:ext cx="2412702" cy="0"/>
            </a:xfrm>
            <a:prstGeom prst="line">
              <a:avLst/>
            </a:prstGeom>
            <a:ln w="3175" cap="flat" cmpd="sng">
              <a:solidFill>
                <a:srgbClr val="FFFFFF">
                  <a:lumMod val="75000"/>
                </a:srgbClr>
              </a:solidFill>
              <a:prstDash val="solid"/>
            </a:ln>
          </p:spPr>
        </p:cxnSp>
        <p:cxnSp>
          <p:nvCxnSpPr>
            <p:cNvPr id="32" name="Connector 32"/>
            <p:cNvCxnSpPr/>
            <p:nvPr/>
          </p:nvCxnSpPr>
          <p:spPr>
            <a:xfrm>
              <a:off x="9107786" y="4384750"/>
              <a:ext cx="2412702" cy="0"/>
            </a:xfrm>
            <a:prstGeom prst="line">
              <a:avLst/>
            </a:prstGeom>
            <a:ln w="3175" cap="flat" cmpd="sng">
              <a:solidFill>
                <a:srgbClr val="FFFFFF">
                  <a:lumMod val="75000"/>
                </a:srgbClr>
              </a:solidFill>
              <a:prstDash val="solid"/>
            </a:ln>
          </p:spPr>
        </p:cxn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Characteristics of Factors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02</a:t>
            </a:r>
            <a:endParaRPr lang="en-US"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Types of Factors</a:t>
            </a:r>
          </a:p>
        </p:txBody>
      </p:sp>
      <p:grpSp>
        <p:nvGrpSpPr>
          <p:cNvPr id="3" name="Group 3"/>
          <p:cNvGrpSpPr/>
          <p:nvPr/>
        </p:nvGrpSpPr>
        <p:grpSpPr>
          <a:xfrm>
            <a:off x="673101" y="1481328"/>
            <a:ext cx="10847386" cy="4151376"/>
            <a:chOff x="673101" y="1481328"/>
            <a:chExt cx="10847386" cy="4151376"/>
          </a:xfrm>
        </p:grpSpPr>
        <p:grpSp>
          <p:nvGrpSpPr>
            <p:cNvPr id="4" name="Group 4"/>
            <p:cNvGrpSpPr/>
            <p:nvPr/>
          </p:nvGrpSpPr>
          <p:grpSpPr>
            <a:xfrm>
              <a:off x="3863972" y="1481328"/>
              <a:ext cx="4464056" cy="4151376"/>
              <a:chOff x="3602974" y="1384622"/>
              <a:chExt cx="4745292" cy="4412914"/>
            </a:xfrm>
          </p:grpSpPr>
          <p:sp>
            <p:nvSpPr>
              <p:cNvPr id="5" name="Freeform 5"/>
              <p:cNvSpPr/>
              <p:nvPr/>
            </p:nvSpPr>
            <p:spPr>
              <a:xfrm rot="1690565">
                <a:off x="3843734" y="1384622"/>
                <a:ext cx="4504532" cy="3928269"/>
              </a:xfrm>
              <a:custGeom>
                <a:avLst/>
                <a:gdLst/>
                <a:ahLst/>
                <a:cxnLst/>
                <a:rect l="l" t="t" r="r" b="b"/>
                <a:pathLst>
                  <a:path w="21410" h="21460">
                    <a:moveTo>
                      <a:pt x="10087" y="1"/>
                    </a:moveTo>
                    <a:cubicBezTo>
                      <a:pt x="10004" y="-1"/>
                      <a:pt x="9920" y="0"/>
                      <a:pt x="9836" y="6"/>
                    </a:cubicBezTo>
                    <a:cubicBezTo>
                      <a:pt x="8489" y="98"/>
                      <a:pt x="7334" y="1235"/>
                      <a:pt x="7100" y="2753"/>
                    </a:cubicBezTo>
                    <a:cubicBezTo>
                      <a:pt x="6862" y="4295"/>
                      <a:pt x="7371" y="5484"/>
                      <a:pt x="8475" y="6368"/>
                    </a:cubicBezTo>
                    <a:cubicBezTo>
                      <a:pt x="9015" y="6801"/>
                      <a:pt x="9217" y="7418"/>
                      <a:pt x="9104" y="8148"/>
                    </a:cubicBezTo>
                    <a:cubicBezTo>
                      <a:pt x="8997" y="8863"/>
                      <a:pt x="8639" y="9355"/>
                      <a:pt x="8019" y="9582"/>
                    </a:cubicBezTo>
                    <a:cubicBezTo>
                      <a:pt x="7593" y="9738"/>
                      <a:pt x="7177" y="9921"/>
                      <a:pt x="6789" y="10183"/>
                    </a:cubicBezTo>
                    <a:cubicBezTo>
                      <a:pt x="6216" y="10568"/>
                      <a:pt x="5627" y="10604"/>
                      <a:pt x="5059" y="10185"/>
                    </a:cubicBezTo>
                    <a:cubicBezTo>
                      <a:pt x="4495" y="9770"/>
                      <a:pt x="4253" y="9160"/>
                      <a:pt x="4331" y="8392"/>
                    </a:cubicBezTo>
                    <a:cubicBezTo>
                      <a:pt x="4375" y="7950"/>
                      <a:pt x="4324" y="7528"/>
                      <a:pt x="4162" y="7122"/>
                    </a:cubicBezTo>
                    <a:cubicBezTo>
                      <a:pt x="3814" y="6252"/>
                      <a:pt x="3220" y="5773"/>
                      <a:pt x="2397" y="5725"/>
                    </a:cubicBezTo>
                    <a:cubicBezTo>
                      <a:pt x="1542" y="5676"/>
                      <a:pt x="877" y="6108"/>
                      <a:pt x="473" y="6978"/>
                    </a:cubicBezTo>
                    <a:cubicBezTo>
                      <a:pt x="84" y="7815"/>
                      <a:pt x="139" y="8668"/>
                      <a:pt x="615" y="9438"/>
                    </a:cubicBezTo>
                    <a:cubicBezTo>
                      <a:pt x="1175" y="10345"/>
                      <a:pt x="1970" y="10582"/>
                      <a:pt x="2890" y="10364"/>
                    </a:cubicBezTo>
                    <a:cubicBezTo>
                      <a:pt x="3411" y="10239"/>
                      <a:pt x="3861" y="10412"/>
                      <a:pt x="4243" y="10814"/>
                    </a:cubicBezTo>
                    <a:cubicBezTo>
                      <a:pt x="4798" y="11395"/>
                      <a:pt x="4894" y="12143"/>
                      <a:pt x="4553" y="13089"/>
                    </a:cubicBezTo>
                    <a:cubicBezTo>
                      <a:pt x="4293" y="13810"/>
                      <a:pt x="4158" y="14530"/>
                      <a:pt x="4139" y="15252"/>
                    </a:cubicBezTo>
                    <a:lnTo>
                      <a:pt x="4137" y="15237"/>
                    </a:lnTo>
                    <a:cubicBezTo>
                      <a:pt x="4088" y="15740"/>
                      <a:pt x="3871" y="16114"/>
                      <a:pt x="3452" y="16295"/>
                    </a:cubicBezTo>
                    <a:cubicBezTo>
                      <a:pt x="3035" y="16473"/>
                      <a:pt x="2657" y="16379"/>
                      <a:pt x="2331" y="16026"/>
                    </a:cubicBezTo>
                    <a:cubicBezTo>
                      <a:pt x="2145" y="15823"/>
                      <a:pt x="1929" y="15688"/>
                      <a:pt x="1677" y="15625"/>
                    </a:cubicBezTo>
                    <a:cubicBezTo>
                      <a:pt x="1136" y="15491"/>
                      <a:pt x="676" y="15662"/>
                      <a:pt x="328" y="16148"/>
                    </a:cubicBezTo>
                    <a:cubicBezTo>
                      <a:pt x="-34" y="16650"/>
                      <a:pt x="-98" y="17229"/>
                      <a:pt x="143" y="17823"/>
                    </a:cubicBezTo>
                    <a:cubicBezTo>
                      <a:pt x="377" y="18393"/>
                      <a:pt x="792" y="18697"/>
                      <a:pt x="1337" y="18713"/>
                    </a:cubicBezTo>
                    <a:cubicBezTo>
                      <a:pt x="1980" y="18731"/>
                      <a:pt x="2406" y="18341"/>
                      <a:pt x="2671" y="17690"/>
                    </a:cubicBezTo>
                    <a:cubicBezTo>
                      <a:pt x="2820" y="17323"/>
                      <a:pt x="3079" y="17117"/>
                      <a:pt x="3416" y="17042"/>
                    </a:cubicBezTo>
                    <a:cubicBezTo>
                      <a:pt x="3854" y="16946"/>
                      <a:pt x="4210" y="17077"/>
                      <a:pt x="4519" y="17667"/>
                    </a:cubicBezTo>
                    <a:cubicBezTo>
                      <a:pt x="4534" y="17712"/>
                      <a:pt x="4844" y="18471"/>
                      <a:pt x="5042" y="18820"/>
                    </a:cubicBezTo>
                    <a:cubicBezTo>
                      <a:pt x="5340" y="19343"/>
                      <a:pt x="5710" y="19797"/>
                      <a:pt x="6126" y="20175"/>
                    </a:cubicBezTo>
                    <a:cubicBezTo>
                      <a:pt x="6126" y="20175"/>
                      <a:pt x="6162" y="20211"/>
                      <a:pt x="6244" y="20282"/>
                    </a:cubicBezTo>
                    <a:lnTo>
                      <a:pt x="6237" y="20279"/>
                    </a:lnTo>
                    <a:cubicBezTo>
                      <a:pt x="6241" y="20283"/>
                      <a:pt x="6246" y="20287"/>
                      <a:pt x="6250" y="20291"/>
                    </a:cubicBezTo>
                    <a:cubicBezTo>
                      <a:pt x="7100" y="21006"/>
                      <a:pt x="8135" y="21438"/>
                      <a:pt x="9250" y="21457"/>
                    </a:cubicBezTo>
                    <a:cubicBezTo>
                      <a:pt x="10097" y="21487"/>
                      <a:pt x="10913" y="21286"/>
                      <a:pt x="11638" y="20903"/>
                    </a:cubicBezTo>
                    <a:cubicBezTo>
                      <a:pt x="12539" y="20410"/>
                      <a:pt x="13259" y="19679"/>
                      <a:pt x="13837" y="18730"/>
                    </a:cubicBezTo>
                    <a:cubicBezTo>
                      <a:pt x="14194" y="18144"/>
                      <a:pt x="14708" y="17915"/>
                      <a:pt x="15319" y="18009"/>
                    </a:cubicBezTo>
                    <a:cubicBezTo>
                      <a:pt x="15928" y="18105"/>
                      <a:pt x="16359" y="18483"/>
                      <a:pt x="16591" y="19150"/>
                    </a:cubicBezTo>
                    <a:cubicBezTo>
                      <a:pt x="16680" y="19406"/>
                      <a:pt x="16737" y="19673"/>
                      <a:pt x="16849" y="19921"/>
                    </a:cubicBezTo>
                    <a:cubicBezTo>
                      <a:pt x="17336" y="21003"/>
                      <a:pt x="18386" y="21598"/>
                      <a:pt x="19439" y="21373"/>
                    </a:cubicBezTo>
                    <a:cubicBezTo>
                      <a:pt x="20487" y="21148"/>
                      <a:pt x="21296" y="20132"/>
                      <a:pt x="21399" y="18907"/>
                    </a:cubicBezTo>
                    <a:cubicBezTo>
                      <a:pt x="21501" y="17691"/>
                      <a:pt x="20870" y="16487"/>
                      <a:pt x="19887" y="16060"/>
                    </a:cubicBezTo>
                    <a:cubicBezTo>
                      <a:pt x="18905" y="15631"/>
                      <a:pt x="18039" y="15899"/>
                      <a:pt x="17261" y="16670"/>
                    </a:cubicBezTo>
                    <a:cubicBezTo>
                      <a:pt x="16774" y="17152"/>
                      <a:pt x="16217" y="17206"/>
                      <a:pt x="15646" y="16928"/>
                    </a:cubicBezTo>
                    <a:cubicBezTo>
                      <a:pt x="15087" y="16656"/>
                      <a:pt x="14734" y="16170"/>
                      <a:pt x="14692" y="15444"/>
                    </a:cubicBezTo>
                    <a:cubicBezTo>
                      <a:pt x="14658" y="14883"/>
                      <a:pt x="14601" y="14326"/>
                      <a:pt x="14488" y="13780"/>
                    </a:cubicBezTo>
                    <a:lnTo>
                      <a:pt x="14479" y="13765"/>
                    </a:lnTo>
                    <a:cubicBezTo>
                      <a:pt x="14327" y="13035"/>
                      <a:pt x="14462" y="12374"/>
                      <a:pt x="14958" y="11839"/>
                    </a:cubicBezTo>
                    <a:cubicBezTo>
                      <a:pt x="15480" y="11275"/>
                      <a:pt x="16094" y="11145"/>
                      <a:pt x="16767" y="11438"/>
                    </a:cubicBezTo>
                    <a:cubicBezTo>
                      <a:pt x="17155" y="11607"/>
                      <a:pt x="17549" y="11654"/>
                      <a:pt x="17957" y="11568"/>
                    </a:cubicBezTo>
                    <a:cubicBezTo>
                      <a:pt x="18833" y="11381"/>
                      <a:pt x="19424" y="10797"/>
                      <a:pt x="19681" y="9827"/>
                    </a:cubicBezTo>
                    <a:cubicBezTo>
                      <a:pt x="19948" y="8820"/>
                      <a:pt x="19730" y="7915"/>
                      <a:pt x="19050" y="7206"/>
                    </a:cubicBezTo>
                    <a:cubicBezTo>
                      <a:pt x="18397" y="6524"/>
                      <a:pt x="17614" y="6367"/>
                      <a:pt x="16794" y="6733"/>
                    </a:cubicBezTo>
                    <a:cubicBezTo>
                      <a:pt x="15828" y="7164"/>
                      <a:pt x="15406" y="8050"/>
                      <a:pt x="15364" y="9206"/>
                    </a:cubicBezTo>
                    <a:cubicBezTo>
                      <a:pt x="15340" y="9859"/>
                      <a:pt x="15067" y="10350"/>
                      <a:pt x="14604" y="10700"/>
                    </a:cubicBezTo>
                    <a:cubicBezTo>
                      <a:pt x="13935" y="11210"/>
                      <a:pt x="13235" y="11130"/>
                      <a:pt x="12469" y="10476"/>
                    </a:cubicBezTo>
                    <a:cubicBezTo>
                      <a:pt x="12469" y="10476"/>
                      <a:pt x="11702" y="9992"/>
                      <a:pt x="11302" y="9766"/>
                    </a:cubicBezTo>
                    <a:cubicBezTo>
                      <a:pt x="10245" y="9174"/>
                      <a:pt x="10121" y="7465"/>
                      <a:pt x="11070" y="6668"/>
                    </a:cubicBezTo>
                    <a:cubicBezTo>
                      <a:pt x="11236" y="6529"/>
                      <a:pt x="11428" y="6435"/>
                      <a:pt x="11604" y="6312"/>
                    </a:cubicBezTo>
                    <a:cubicBezTo>
                      <a:pt x="12745" y="5503"/>
                      <a:pt x="13256" y="3864"/>
                      <a:pt x="12841" y="2360"/>
                    </a:cubicBezTo>
                    <a:cubicBezTo>
                      <a:pt x="12462" y="984"/>
                      <a:pt x="11338" y="38"/>
                      <a:pt x="10087" y="1"/>
                    </a:cubicBezTo>
                    <a:close/>
                    <a:moveTo>
                      <a:pt x="9231" y="10126"/>
                    </a:moveTo>
                    <a:cubicBezTo>
                      <a:pt x="9387" y="10117"/>
                      <a:pt x="9544" y="10116"/>
                      <a:pt x="9704" y="10126"/>
                    </a:cubicBezTo>
                    <a:cubicBezTo>
                      <a:pt x="12172" y="10277"/>
                      <a:pt x="14141" y="12744"/>
                      <a:pt x="14021" y="15643"/>
                    </a:cubicBezTo>
                    <a:cubicBezTo>
                      <a:pt x="13906" y="18437"/>
                      <a:pt x="11810" y="20694"/>
                      <a:pt x="9330" y="20606"/>
                    </a:cubicBezTo>
                    <a:cubicBezTo>
                      <a:pt x="6814" y="20563"/>
                      <a:pt x="4772" y="18048"/>
                      <a:pt x="4897" y="15109"/>
                    </a:cubicBezTo>
                    <a:cubicBezTo>
                      <a:pt x="5010" y="12454"/>
                      <a:pt x="6895" y="10263"/>
                      <a:pt x="9231" y="10126"/>
                    </a:cubicBezTo>
                    <a:close/>
                  </a:path>
                </a:pathLst>
              </a:custGeom>
              <a:solidFill>
                <a:srgbClr val="FFFFFF">
                  <a:alpha val="60000"/>
                  <a:lumMod val="85000"/>
                </a:srgbClr>
              </a:solidFill>
            </p:spPr>
            <p:txBody>
              <a:bodyPr vert="horz" wrap="square" lIns="91440" tIns="45720" rIns="91440" bIns="45720" anchor="ctr">
                <a:normAutofit/>
              </a:bodyPr>
              <a:lstStyle/>
              <a:p>
                <a:pPr marL="0" algn="l"/>
                <a:endParaRPr/>
              </a:p>
            </p:txBody>
          </p:sp>
          <p:sp>
            <p:nvSpPr>
              <p:cNvPr id="6" name="AutoShape 6"/>
              <p:cNvSpPr/>
              <p:nvPr/>
            </p:nvSpPr>
            <p:spPr>
              <a:xfrm>
                <a:off x="3602974" y="3246240"/>
                <a:ext cx="420386" cy="420384"/>
              </a:xfrm>
              <a:prstGeom prst="ellipse">
                <a:avLst/>
              </a:prstGeom>
              <a:solidFill>
                <a:schemeClr val="accent1"/>
              </a:solidFill>
              <a:ln cap="flat" cmpd="sng">
                <a:prstDash val="solid"/>
              </a:ln>
            </p:spPr>
            <p:txBody>
              <a:bodyPr vert="horz" wrap="square" lIns="91440" tIns="45720" rIns="91440" bIns="45720" anchor="ctr">
                <a:normAutofit/>
              </a:bodyPr>
              <a:lstStyle/>
              <a:p>
                <a:pPr marL="0" algn="ctr"/>
                <a:r>
                  <a:rPr lang="en-US" sz="1295" b="1" i="1" u="none" baseline="0">
                    <a:solidFill>
                      <a:srgbClr val="FFFFFF"/>
                    </a:solidFill>
                    <a:latin typeface="Arial"/>
                    <a:ea typeface="Arial"/>
                  </a:rPr>
                  <a:t>A</a:t>
                </a:r>
              </a:p>
            </p:txBody>
          </p:sp>
          <p:sp>
            <p:nvSpPr>
              <p:cNvPr id="7" name="AutoShape 7"/>
              <p:cNvSpPr/>
              <p:nvPr/>
            </p:nvSpPr>
            <p:spPr>
              <a:xfrm>
                <a:off x="4425934" y="1755769"/>
                <a:ext cx="658130" cy="658126"/>
              </a:xfrm>
              <a:prstGeom prst="ellipse">
                <a:avLst/>
              </a:prstGeom>
              <a:solidFill>
                <a:schemeClr val="accent2"/>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B</a:t>
                </a:r>
              </a:p>
            </p:txBody>
          </p:sp>
          <p:sp>
            <p:nvSpPr>
              <p:cNvPr id="8" name="AutoShape 8"/>
              <p:cNvSpPr/>
              <p:nvPr/>
            </p:nvSpPr>
            <p:spPr>
              <a:xfrm>
                <a:off x="6106264" y="1599239"/>
                <a:ext cx="971192" cy="971186"/>
              </a:xfrm>
              <a:prstGeom prst="ellipse">
                <a:avLst/>
              </a:prstGeom>
              <a:solidFill>
                <a:schemeClr val="accent3"/>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C</a:t>
                </a:r>
              </a:p>
            </p:txBody>
          </p:sp>
          <p:sp>
            <p:nvSpPr>
              <p:cNvPr id="9" name="AutoShape 9"/>
              <p:cNvSpPr/>
              <p:nvPr/>
            </p:nvSpPr>
            <p:spPr>
              <a:xfrm>
                <a:off x="7195242" y="3410712"/>
                <a:ext cx="676900" cy="676896"/>
              </a:xfrm>
              <a:prstGeom prst="ellipse">
                <a:avLst/>
              </a:prstGeom>
              <a:solidFill>
                <a:schemeClr val="accent4"/>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D</a:t>
                </a:r>
              </a:p>
            </p:txBody>
          </p:sp>
          <p:sp>
            <p:nvSpPr>
              <p:cNvPr id="10" name="AutoShape 10"/>
              <p:cNvSpPr/>
              <p:nvPr/>
            </p:nvSpPr>
            <p:spPr>
              <a:xfrm>
                <a:off x="6637458" y="5120640"/>
                <a:ext cx="676900" cy="676896"/>
              </a:xfrm>
              <a:prstGeom prst="ellipse">
                <a:avLst/>
              </a:prstGeom>
              <a:solidFill>
                <a:schemeClr val="accent5"/>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E</a:t>
                </a:r>
              </a:p>
            </p:txBody>
          </p:sp>
        </p:grpSp>
        <p:sp>
          <p:nvSpPr>
            <p:cNvPr id="11" name="TextBox 11"/>
            <p:cNvSpPr txBox="1"/>
            <p:nvPr/>
          </p:nvSpPr>
          <p:spPr>
            <a:xfrm>
              <a:off x="673103" y="2828682"/>
              <a:ext cx="2783329" cy="852162"/>
            </a:xfrm>
            <a:prstGeom prst="rect">
              <a:avLst/>
            </a:prstGeom>
            <a:noFill/>
          </p:spPr>
          <p:txBody>
            <a:bodyPr vert="horz" wrap="square" lIns="91440" tIns="45720" rIns="91440" bIns="45720" rtlCol="0" anchor="b">
              <a:noAutofit/>
            </a:bodyPr>
            <a:lstStyle/>
            <a:p>
              <a:pPr marL="0" algn="l">
                <a:defRPr/>
              </a:pPr>
              <a:r>
                <a:rPr lang="zh-CN" altLang="en-US" sz="1600" b="1" i="0" u="none" baseline="0">
                  <a:solidFill>
                    <a:srgbClr val="000000"/>
                  </a:solidFill>
                  <a:latin typeface="微软雅黑"/>
                  <a:ea typeface="微软雅黑"/>
                </a:rPr>
                <a:t>Composite Factors</a:t>
              </a:r>
              <a:endParaRPr lang="en-US" sz="1100"/>
            </a:p>
          </p:txBody>
        </p:sp>
        <p:sp>
          <p:nvSpPr>
            <p:cNvPr id="12" name="TextBox 12"/>
            <p:cNvSpPr txBox="1"/>
            <p:nvPr/>
          </p:nvSpPr>
          <p:spPr>
            <a:xfrm>
              <a:off x="673101" y="3806297"/>
              <a:ext cx="3633723" cy="1345048"/>
            </a:xfrm>
            <a:prstGeom prst="rect">
              <a:avLst/>
            </a:prstGeom>
            <a:noFill/>
          </p:spPr>
          <p:txBody>
            <a:bodyPr vert="horz" wrap="square" lIns="91440" tIns="45720" rIns="91440" bIns="45720" rtlCol="0" anchor="ctr">
              <a:spAutoFit/>
            </a:bodyPr>
            <a:lstStyle/>
            <a:p>
              <a:pPr marL="0" algn="l">
                <a:lnSpc>
                  <a:spcPct val="150000"/>
                </a:lnSpc>
                <a:defRPr/>
              </a:pPr>
              <a:r>
                <a:rPr lang="en-US" sz="1400" b="0" i="0" u="none" baseline="0">
                  <a:solidFill>
                    <a:srgbClr val="000000"/>
                  </a:solidFill>
                  <a:latin typeface="Arial"/>
                  <a:ea typeface="Arial"/>
                </a:rPr>
                <a:t>Composite factors are the factors of a number that are not prime. They can be a product of prime factors. For example, the number 12 has composite factors like 4 and 6, as they can further be broken down into prime factors.</a:t>
              </a:r>
              <a:endParaRPr lang="en-US" sz="1100"/>
            </a:p>
          </p:txBody>
        </p:sp>
        <p:sp>
          <p:nvSpPr>
            <p:cNvPr id="13" name="TextBox 13"/>
            <p:cNvSpPr txBox="1"/>
            <p:nvPr/>
          </p:nvSpPr>
          <p:spPr>
            <a:xfrm>
              <a:off x="8455682" y="2590062"/>
              <a:ext cx="3064805"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zh-CN" altLang="en-US" sz="1600" b="1" i="0" u="none" baseline="0">
                  <a:solidFill>
                    <a:srgbClr val="FFFFFF"/>
                  </a:solidFill>
                  <a:latin typeface="微软雅黑"/>
                  <a:ea typeface="微软雅黑"/>
                </a:rPr>
                <a:t>Prime Factors</a:t>
              </a:r>
              <a:endParaRPr lang="en-US" sz="1100"/>
            </a:p>
          </p:txBody>
        </p:sp>
        <p:sp>
          <p:nvSpPr>
            <p:cNvPr id="14" name="AutoShape 14"/>
            <p:cNvSpPr/>
            <p:nvPr/>
          </p:nvSpPr>
          <p:spPr>
            <a:xfrm>
              <a:off x="8430769" y="3115539"/>
              <a:ext cx="3078096" cy="1021883"/>
            </a:xfrm>
            <a:prstGeom prst="rect">
              <a:avLst/>
            </a:prstGeom>
            <a:noFill/>
          </p:spPr>
          <p:txBody>
            <a:bodyPr vert="horz" wrap="square" lIns="91440" tIns="45720" rIns="91440" bIns="45720" anchor="t">
              <a:spAutoFit/>
            </a:bodyPr>
            <a:lstStyle/>
            <a:p>
              <a:pPr marL="0" algn="ctr">
                <a:lnSpc>
                  <a:spcPct val="150000"/>
                </a:lnSpc>
              </a:pPr>
              <a:r>
                <a:rPr lang="en-US" sz="1400" b="0" i="0" u="none" baseline="0">
                  <a:solidFill>
                    <a:srgbClr val="000000"/>
                  </a:solidFill>
                  <a:latin typeface="Arial"/>
                  <a:ea typeface="Arial"/>
                </a:rPr>
                <a:t>Prime factors are the factors of a number that are also prime numbers. For example, the prime factors of 28 are 2 and 7, since these are the only prime numbers that multiply to make 28.</a:t>
              </a:r>
            </a:p>
          </p:txBody>
        </p:sp>
        <p:sp>
          <p:nvSpPr>
            <p:cNvPr id="15" name="Freeform 15"/>
            <p:cNvSpPr/>
            <p:nvPr/>
          </p:nvSpPr>
          <p:spPr>
            <a:xfrm>
              <a:off x="5161078" y="3449076"/>
              <a:ext cx="934922" cy="1044532"/>
            </a:xfrm>
            <a:custGeom>
              <a:avLst/>
              <a:gdLst/>
              <a:ahLst/>
              <a:cxnLst/>
              <a:rect l="l" t="t" r="r" b="b"/>
              <a:pathLst>
                <a:path w="145" h="162">
                  <a:moveTo>
                    <a:pt x="139" y="5"/>
                  </a:moveTo>
                  <a:cubicBezTo>
                    <a:pt x="123" y="5"/>
                    <a:pt x="123" y="5"/>
                    <a:pt x="123" y="5"/>
                  </a:cubicBezTo>
                  <a:cubicBezTo>
                    <a:pt x="120" y="5"/>
                    <a:pt x="118" y="3"/>
                    <a:pt x="118" y="0"/>
                  </a:cubicBezTo>
                  <a:cubicBezTo>
                    <a:pt x="31" y="0"/>
                    <a:pt x="31" y="0"/>
                    <a:pt x="31" y="0"/>
                  </a:cubicBezTo>
                  <a:cubicBezTo>
                    <a:pt x="29" y="0"/>
                    <a:pt x="27" y="2"/>
                    <a:pt x="27" y="5"/>
                  </a:cubicBezTo>
                  <a:cubicBezTo>
                    <a:pt x="5" y="5"/>
                    <a:pt x="5" y="5"/>
                    <a:pt x="5" y="5"/>
                  </a:cubicBezTo>
                  <a:cubicBezTo>
                    <a:pt x="2" y="5"/>
                    <a:pt x="0" y="8"/>
                    <a:pt x="0" y="11"/>
                  </a:cubicBezTo>
                  <a:cubicBezTo>
                    <a:pt x="0" y="31"/>
                    <a:pt x="0" y="31"/>
                    <a:pt x="0" y="31"/>
                  </a:cubicBezTo>
                  <a:cubicBezTo>
                    <a:pt x="0" y="59"/>
                    <a:pt x="46" y="83"/>
                    <a:pt x="64" y="91"/>
                  </a:cubicBezTo>
                  <a:cubicBezTo>
                    <a:pt x="64" y="124"/>
                    <a:pt x="64" y="124"/>
                    <a:pt x="64" y="124"/>
                  </a:cubicBezTo>
                  <a:cubicBezTo>
                    <a:pt x="64" y="124"/>
                    <a:pt x="50" y="126"/>
                    <a:pt x="39" y="131"/>
                  </a:cubicBezTo>
                  <a:cubicBezTo>
                    <a:pt x="37" y="132"/>
                    <a:pt x="36" y="133"/>
                    <a:pt x="36" y="135"/>
                  </a:cubicBezTo>
                  <a:cubicBezTo>
                    <a:pt x="36" y="139"/>
                    <a:pt x="36" y="139"/>
                    <a:pt x="36" y="139"/>
                  </a:cubicBezTo>
                  <a:cubicBezTo>
                    <a:pt x="36" y="141"/>
                    <a:pt x="34" y="143"/>
                    <a:pt x="31" y="143"/>
                  </a:cubicBezTo>
                  <a:cubicBezTo>
                    <a:pt x="29" y="143"/>
                    <a:pt x="27" y="145"/>
                    <a:pt x="27" y="148"/>
                  </a:cubicBezTo>
                  <a:cubicBezTo>
                    <a:pt x="27" y="157"/>
                    <a:pt x="27" y="157"/>
                    <a:pt x="27" y="157"/>
                  </a:cubicBezTo>
                  <a:cubicBezTo>
                    <a:pt x="27" y="160"/>
                    <a:pt x="29" y="162"/>
                    <a:pt x="31" y="162"/>
                  </a:cubicBezTo>
                  <a:cubicBezTo>
                    <a:pt x="113" y="162"/>
                    <a:pt x="113" y="162"/>
                    <a:pt x="113" y="162"/>
                  </a:cubicBezTo>
                  <a:cubicBezTo>
                    <a:pt x="116" y="162"/>
                    <a:pt x="118" y="160"/>
                    <a:pt x="118" y="157"/>
                  </a:cubicBezTo>
                  <a:cubicBezTo>
                    <a:pt x="118" y="148"/>
                    <a:pt x="118" y="148"/>
                    <a:pt x="118" y="148"/>
                  </a:cubicBezTo>
                  <a:cubicBezTo>
                    <a:pt x="118" y="145"/>
                    <a:pt x="116" y="143"/>
                    <a:pt x="113" y="143"/>
                  </a:cubicBezTo>
                  <a:cubicBezTo>
                    <a:pt x="110" y="143"/>
                    <a:pt x="108" y="141"/>
                    <a:pt x="108" y="139"/>
                  </a:cubicBezTo>
                  <a:cubicBezTo>
                    <a:pt x="108" y="135"/>
                    <a:pt x="108" y="135"/>
                    <a:pt x="108" y="135"/>
                  </a:cubicBezTo>
                  <a:cubicBezTo>
                    <a:pt x="108" y="133"/>
                    <a:pt x="107" y="132"/>
                    <a:pt x="106" y="131"/>
                  </a:cubicBezTo>
                  <a:cubicBezTo>
                    <a:pt x="95" y="126"/>
                    <a:pt x="80" y="124"/>
                    <a:pt x="80" y="124"/>
                  </a:cubicBezTo>
                  <a:cubicBezTo>
                    <a:pt x="80" y="91"/>
                    <a:pt x="80" y="91"/>
                    <a:pt x="80" y="91"/>
                  </a:cubicBezTo>
                  <a:cubicBezTo>
                    <a:pt x="99" y="83"/>
                    <a:pt x="145" y="59"/>
                    <a:pt x="145" y="31"/>
                  </a:cubicBezTo>
                  <a:cubicBezTo>
                    <a:pt x="145" y="11"/>
                    <a:pt x="145" y="11"/>
                    <a:pt x="145" y="11"/>
                  </a:cubicBezTo>
                  <a:cubicBezTo>
                    <a:pt x="145" y="8"/>
                    <a:pt x="142" y="5"/>
                    <a:pt x="139" y="5"/>
                  </a:cubicBezTo>
                  <a:close/>
                  <a:moveTo>
                    <a:pt x="9" y="28"/>
                  </a:moveTo>
                  <a:cubicBezTo>
                    <a:pt x="9" y="21"/>
                    <a:pt x="9" y="21"/>
                    <a:pt x="9" y="21"/>
                  </a:cubicBezTo>
                  <a:cubicBezTo>
                    <a:pt x="9" y="18"/>
                    <a:pt x="12" y="16"/>
                    <a:pt x="15" y="16"/>
                  </a:cubicBezTo>
                  <a:cubicBezTo>
                    <a:pt x="27" y="16"/>
                    <a:pt x="27" y="16"/>
                    <a:pt x="27" y="16"/>
                  </a:cubicBezTo>
                  <a:cubicBezTo>
                    <a:pt x="27" y="16"/>
                    <a:pt x="28" y="47"/>
                    <a:pt x="36" y="60"/>
                  </a:cubicBezTo>
                  <a:cubicBezTo>
                    <a:pt x="36" y="60"/>
                    <a:pt x="9" y="49"/>
                    <a:pt x="9" y="28"/>
                  </a:cubicBezTo>
                  <a:close/>
                  <a:moveTo>
                    <a:pt x="135" y="28"/>
                  </a:moveTo>
                  <a:cubicBezTo>
                    <a:pt x="135" y="49"/>
                    <a:pt x="108" y="60"/>
                    <a:pt x="108" y="60"/>
                  </a:cubicBezTo>
                  <a:cubicBezTo>
                    <a:pt x="117" y="47"/>
                    <a:pt x="117" y="16"/>
                    <a:pt x="117" y="16"/>
                  </a:cubicBezTo>
                  <a:cubicBezTo>
                    <a:pt x="129" y="16"/>
                    <a:pt x="129" y="16"/>
                    <a:pt x="129" y="16"/>
                  </a:cubicBezTo>
                  <a:cubicBezTo>
                    <a:pt x="133" y="16"/>
                    <a:pt x="135" y="18"/>
                    <a:pt x="135" y="21"/>
                  </a:cubicBezTo>
                  <a:lnTo>
                    <a:pt x="135" y="28"/>
                  </a:lnTo>
                  <a:close/>
                </a:path>
              </a:pathLst>
            </a:custGeom>
            <a:solidFill>
              <a:srgbClr val="000000">
                <a:lumMod val="50000"/>
                <a:lumOff val="50000"/>
              </a:srgbClr>
            </a:solidFill>
          </p:spPr>
          <p:txBody>
            <a:bodyPr vert="horz" wrap="square" lIns="91440" tIns="45720" rIns="91440" bIns="45720" anchor="t">
              <a:prstTxWarp prst="textNoShape">
                <a:avLst/>
              </a:prstTxWarp>
              <a:normAutofit/>
            </a:bodyPr>
            <a:lstStyle/>
            <a:p>
              <a:pPr marL="0" marR="0" indent="0" algn="l" fontAlgn="auto">
                <a:lnSpc>
                  <a:spcPct val="100000"/>
                </a:lnSpc>
                <a:spcBef>
                  <a:spcPct val="0"/>
                </a:spcBef>
                <a:spcAft>
                  <a:spcPct val="0"/>
                </a:spcAft>
              </a:pP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Factor Pairs</a:t>
            </a:r>
          </a:p>
        </p:txBody>
      </p:sp>
      <p:sp>
        <p:nvSpPr>
          <p:cNvPr id="3" name="AutoShape 3"/>
          <p:cNvSpPr/>
          <p:nvPr/>
        </p:nvSpPr>
        <p:spPr>
          <a:xfrm flipH="1">
            <a:off x="2104873" y="4078266"/>
            <a:ext cx="7340600" cy="2400299"/>
          </a:xfrm>
          <a:prstGeom prst="snip1Rect">
            <a:avLst>
              <a:gd name="adj" fmla="val 43571"/>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4" name="AutoShape 4"/>
          <p:cNvSpPr/>
          <p:nvPr/>
        </p:nvSpPr>
        <p:spPr>
          <a:xfrm>
            <a:off x="181415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Definition of Factor Pairs</a:t>
            </a:r>
          </a:p>
        </p:txBody>
      </p:sp>
      <p:sp>
        <p:nvSpPr>
          <p:cNvPr id="5" name="AutoShape 5"/>
          <p:cNvSpPr/>
          <p:nvPr/>
        </p:nvSpPr>
        <p:spPr>
          <a:xfrm>
            <a:off x="181416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Factor pairs are two numbers that, when multiplied together, yield the original number. For instance, the factor pairs of 18 are (1, 18), (2, 9), and (3, 6).</a:t>
            </a:r>
          </a:p>
        </p:txBody>
      </p:sp>
      <p:sp>
        <p:nvSpPr>
          <p:cNvPr id="6" name="AutoShape 6"/>
          <p:cNvSpPr/>
          <p:nvPr/>
        </p:nvSpPr>
        <p:spPr>
          <a:xfrm>
            <a:off x="672369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Finding Factor Pairs</a:t>
            </a:r>
          </a:p>
        </p:txBody>
      </p:sp>
      <p:sp>
        <p:nvSpPr>
          <p:cNvPr id="7" name="AutoShape 7"/>
          <p:cNvSpPr/>
          <p:nvPr/>
        </p:nvSpPr>
        <p:spPr>
          <a:xfrm>
            <a:off x="672370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To find factor pairs for a number, list out all factors and then pair them up to see which combinations give the original number when multiplied.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Characteristics of Multiples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03</a:t>
            </a:r>
            <a:endParaRPr lang="en-US" sz="11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768394"/>
      </a:dk2>
      <a:lt2>
        <a:srgbClr val="F0F0F0"/>
      </a:lt2>
      <a:accent1>
        <a:srgbClr val="32CACB"/>
      </a:accent1>
      <a:accent2>
        <a:srgbClr val="1B46A8"/>
      </a:accent2>
      <a:accent3>
        <a:srgbClr val="577AB0"/>
      </a:accent3>
      <a:accent4>
        <a:srgbClr val="002E49"/>
      </a:accent4>
      <a:accent5>
        <a:srgbClr val="7F7F7F"/>
      </a:accent5>
      <a:accent6>
        <a:srgbClr val="595959"/>
      </a:accent6>
      <a:hlink>
        <a:srgbClr val="4472C4"/>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1242</Words>
  <Application>Microsoft Office PowerPoint</Application>
  <PresentationFormat>Widescreen</PresentationFormat>
  <Paragraphs>120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微软雅黑</vt:lpstr>
      <vt:lpstr>宋体</vt:lpstr>
      <vt:lpstr>Arial</vt:lpstr>
      <vt:lpstr>Calibri</vt:lpstr>
      <vt:lpstr>Office Theme</vt:lpstr>
      <vt:lpstr>Factors and Multiples</vt:lpstr>
      <vt:lpstr>PowerPoint Presentation</vt:lpstr>
      <vt:lpstr>Introduction to Factors and Multiples</vt:lpstr>
      <vt:lpstr>What are Factors?</vt:lpstr>
      <vt:lpstr>What are Multiples?</vt:lpstr>
      <vt:lpstr>Characteristics of Factors</vt:lpstr>
      <vt:lpstr>Types of Factors</vt:lpstr>
      <vt:lpstr>Factor Pairs</vt:lpstr>
      <vt:lpstr>Characteristics of Multiples</vt:lpstr>
      <vt:lpstr>Types of Multiples</vt:lpstr>
      <vt:lpstr>Multiples of Numbers</vt:lpstr>
      <vt:lpstr>Relationship Between Factors and Multiples</vt:lpstr>
      <vt:lpstr>How They Relate</vt:lpstr>
      <vt:lpstr>Real-Life Applications</vt:lpstr>
      <vt:lpstr>Techniques for Finding Factors and Multiples</vt:lpstr>
      <vt:lpstr>Factor Tree Method</vt:lpstr>
      <vt:lpstr>Listing Multiples</vt:lpstr>
      <vt:lpstr>Practice Problems and Solutions</vt:lpstr>
      <vt:lpstr>Factor and Multiple Problems</vt:lpstr>
      <vt:lpstr>Tips for Mastery</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Factors and Multiples</dc:title>
  <cp:lastModifiedBy>fire4money@gmail.com</cp:lastModifiedBy>
  <cp:revision>3</cp:revision>
  <dcterms:created xsi:type="dcterms:W3CDTF">2006-08-16T00:00:00Z</dcterms:created>
  <dcterms:modified xsi:type="dcterms:W3CDTF">2024-11-15T07:55:56Z</dcterms:modified>
</cp:coreProperties>
</file>