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428" r:id="rId5"/>
    <p:sldId id="314" r:id="rId6"/>
    <p:sldId id="329" r:id="rId7"/>
    <p:sldId id="334" r:id="rId8"/>
    <p:sldId id="344" r:id="rId9"/>
    <p:sldId id="345" r:id="rId10"/>
    <p:sldId id="346" r:id="rId11"/>
    <p:sldId id="347" r:id="rId12"/>
    <p:sldId id="343" r:id="rId13"/>
    <p:sldId id="351" r:id="rId14"/>
    <p:sldId id="339" r:id="rId15"/>
    <p:sldId id="341" r:id="rId16"/>
    <p:sldId id="354" r:id="rId17"/>
    <p:sldId id="348" r:id="rId18"/>
    <p:sldId id="352" r:id="rId19"/>
    <p:sldId id="353" r:id="rId20"/>
    <p:sldId id="349" r:id="rId21"/>
    <p:sldId id="350" r:id="rId22"/>
    <p:sldId id="429" r:id="rId23"/>
    <p:sldId id="430" r:id="rId24"/>
    <p:sldId id="431" r:id="rId25"/>
    <p:sldId id="432" r:id="rId26"/>
    <p:sldId id="433" r:id="rId27"/>
    <p:sldId id="434" r:id="rId28"/>
    <p:sldId id="435" r:id="rId29"/>
    <p:sldId id="436" r:id="rId30"/>
    <p:sldId id="437" r:id="rId31"/>
    <p:sldId id="43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DFE"/>
    <a:srgbClr val="D4DDFE"/>
    <a:srgbClr val="D5DEFF"/>
    <a:srgbClr val="F6F7FF"/>
    <a:srgbClr val="DBDCE5"/>
    <a:srgbClr val="F0F1FB"/>
    <a:srgbClr val="DFE1F6"/>
    <a:srgbClr val="EEEFF5"/>
    <a:srgbClr val="DFE1EF"/>
    <a:srgbClr val="A9B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8D214-6AF0-4D7F-A790-FD14BFBA4E6E}" v="81" dt="2024-05-23T04:46:38.381"/>
    <p1510:client id="{A928CB16-545F-42C5-AD35-9D2C1963297B}" v="91" dt="2024-05-23T06:37:00.279"/>
  </p1510:revLst>
</p1510:revInfo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25" autoAdjust="0"/>
    <p:restoredTop sz="95394" autoAdjust="0"/>
  </p:normalViewPr>
  <p:slideViewPr>
    <p:cSldViewPr snapToGrid="0">
      <p:cViewPr varScale="1">
        <p:scale>
          <a:sx n="65" d="100"/>
          <a:sy n="65" d="100"/>
        </p:scale>
        <p:origin x="1182" y="78"/>
      </p:cViewPr>
      <p:guideLst>
        <p:guide orient="horz" pos="1416"/>
        <p:guide orient="horz" pos="1008"/>
        <p:guide pos="3840"/>
      </p:guideLst>
    </p:cSldViewPr>
  </p:slideViewPr>
  <p:outlineViewPr>
    <p:cViewPr>
      <p:scale>
        <a:sx n="33" d="100"/>
        <a:sy n="33" d="100"/>
      </p:scale>
      <p:origin x="0" y="-1036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HAMMAD ALTAF" userId="6adce52c-6620-4c3c-a701-4c4b0fe780b9" providerId="ADAL" clId="{A928CB16-545F-42C5-AD35-9D2C1963297B}"/>
    <pc:docChg chg="undo custSel addSld delSld modSld">
      <pc:chgData name="MUHAMMAD ALTAF" userId="6adce52c-6620-4c3c-a701-4c4b0fe780b9" providerId="ADAL" clId="{A928CB16-545F-42C5-AD35-9D2C1963297B}" dt="2024-05-23T06:37:00.279" v="2017" actId="14100"/>
      <pc:docMkLst>
        <pc:docMk/>
      </pc:docMkLst>
      <pc:sldChg chg="addSp modSp mod">
        <pc:chgData name="MUHAMMAD ALTAF" userId="6adce52c-6620-4c3c-a701-4c4b0fe780b9" providerId="ADAL" clId="{A928CB16-545F-42C5-AD35-9D2C1963297B}" dt="2024-05-23T05:27:25.533" v="250" actId="2711"/>
        <pc:sldMkLst>
          <pc:docMk/>
          <pc:sldMk cId="3421401082" sldId="314"/>
        </pc:sldMkLst>
        <pc:spChg chg="mod">
          <ac:chgData name="MUHAMMAD ALTAF" userId="6adce52c-6620-4c3c-a701-4c4b0fe780b9" providerId="ADAL" clId="{A928CB16-545F-42C5-AD35-9D2C1963297B}" dt="2024-05-23T05:24:50.151" v="10" actId="20577"/>
          <ac:spMkLst>
            <pc:docMk/>
            <pc:sldMk cId="3421401082" sldId="314"/>
            <ac:spMk id="2" creationId="{008315D2-7F57-AF2A-38D7-558098789073}"/>
          </ac:spMkLst>
        </pc:spChg>
        <pc:spChg chg="add mod">
          <ac:chgData name="MUHAMMAD ALTAF" userId="6adce52c-6620-4c3c-a701-4c4b0fe780b9" providerId="ADAL" clId="{A928CB16-545F-42C5-AD35-9D2C1963297B}" dt="2024-05-23T05:27:25.533" v="250" actId="2711"/>
          <ac:spMkLst>
            <pc:docMk/>
            <pc:sldMk cId="3421401082" sldId="314"/>
            <ac:spMk id="3" creationId="{34D3177A-2A78-B034-8CE1-52755496344F}"/>
          </ac:spMkLst>
        </pc:spChg>
      </pc:sldChg>
      <pc:sldChg chg="addSp delSp modSp mod">
        <pc:chgData name="MUHAMMAD ALTAF" userId="6adce52c-6620-4c3c-a701-4c4b0fe780b9" providerId="ADAL" clId="{A928CB16-545F-42C5-AD35-9D2C1963297B}" dt="2024-05-23T06:36:24.355" v="2015" actId="1076"/>
        <pc:sldMkLst>
          <pc:docMk/>
          <pc:sldMk cId="3591555541" sldId="322"/>
        </pc:sldMkLst>
        <pc:spChg chg="mod">
          <ac:chgData name="MUHAMMAD ALTAF" userId="6adce52c-6620-4c3c-a701-4c4b0fe780b9" providerId="ADAL" clId="{A928CB16-545F-42C5-AD35-9D2C1963297B}" dt="2024-05-23T06:32:52.258" v="1953" actId="1076"/>
          <ac:spMkLst>
            <pc:docMk/>
            <pc:sldMk cId="3591555541" sldId="322"/>
            <ac:spMk id="6" creationId="{F837D0BC-8AAF-F814-7EF2-DACB4E39ABE0}"/>
          </ac:spMkLst>
        </pc:spChg>
        <pc:spChg chg="mod">
          <ac:chgData name="MUHAMMAD ALTAF" userId="6adce52c-6620-4c3c-a701-4c4b0fe780b9" providerId="ADAL" clId="{A928CB16-545F-42C5-AD35-9D2C1963297B}" dt="2024-05-23T06:33:29.406" v="2009" actId="20577"/>
          <ac:spMkLst>
            <pc:docMk/>
            <pc:sldMk cId="3591555541" sldId="322"/>
            <ac:spMk id="12" creationId="{9BD0340E-D2F8-2CAF-FB0E-871B0C9C62EA}"/>
          </ac:spMkLst>
        </pc:spChg>
        <pc:picChg chg="del">
          <ac:chgData name="MUHAMMAD ALTAF" userId="6adce52c-6620-4c3c-a701-4c4b0fe780b9" providerId="ADAL" clId="{A928CB16-545F-42C5-AD35-9D2C1963297B}" dt="2024-05-23T06:33:34.526" v="2010" actId="478"/>
          <ac:picMkLst>
            <pc:docMk/>
            <pc:sldMk cId="3591555541" sldId="322"/>
            <ac:picMk id="5122" creationId="{49F390AC-C429-8439-DEF3-0BC65B4AA262}"/>
          </ac:picMkLst>
        </pc:picChg>
        <pc:picChg chg="add mod">
          <ac:chgData name="MUHAMMAD ALTAF" userId="6adce52c-6620-4c3c-a701-4c4b0fe780b9" providerId="ADAL" clId="{A928CB16-545F-42C5-AD35-9D2C1963297B}" dt="2024-05-23T06:36:24.355" v="2015" actId="1076"/>
          <ac:picMkLst>
            <pc:docMk/>
            <pc:sldMk cId="3591555541" sldId="322"/>
            <ac:picMk id="14338" creationId="{1653F868-0969-AB55-6A70-C50D9E643D69}"/>
          </ac:picMkLst>
        </pc:picChg>
      </pc:sldChg>
      <pc:sldChg chg="del">
        <pc:chgData name="MUHAMMAD ALTAF" userId="6adce52c-6620-4c3c-a701-4c4b0fe780b9" providerId="ADAL" clId="{A928CB16-545F-42C5-AD35-9D2C1963297B}" dt="2024-05-23T06:14:37.547" v="1916" actId="2696"/>
        <pc:sldMkLst>
          <pc:docMk/>
          <pc:sldMk cId="4183421641" sldId="323"/>
        </pc:sldMkLst>
      </pc:sldChg>
      <pc:sldChg chg="del">
        <pc:chgData name="MUHAMMAD ALTAF" userId="6adce52c-6620-4c3c-a701-4c4b0fe780b9" providerId="ADAL" clId="{A928CB16-545F-42C5-AD35-9D2C1963297B}" dt="2024-05-23T06:14:29.250" v="1915" actId="2696"/>
        <pc:sldMkLst>
          <pc:docMk/>
          <pc:sldMk cId="606303624" sldId="325"/>
        </pc:sldMkLst>
      </pc:sldChg>
      <pc:sldChg chg="del">
        <pc:chgData name="MUHAMMAD ALTAF" userId="6adce52c-6620-4c3c-a701-4c4b0fe780b9" providerId="ADAL" clId="{A928CB16-545F-42C5-AD35-9D2C1963297B}" dt="2024-05-23T06:14:41.126" v="1917" actId="2696"/>
        <pc:sldMkLst>
          <pc:docMk/>
          <pc:sldMk cId="4269896657" sldId="328"/>
        </pc:sldMkLst>
      </pc:sldChg>
      <pc:sldChg chg="addSp modSp mod">
        <pc:chgData name="MUHAMMAD ALTAF" userId="6adce52c-6620-4c3c-a701-4c4b0fe780b9" providerId="ADAL" clId="{A928CB16-545F-42C5-AD35-9D2C1963297B}" dt="2024-05-23T05:29:12.087" v="319" actId="14100"/>
        <pc:sldMkLst>
          <pc:docMk/>
          <pc:sldMk cId="4294866199" sldId="329"/>
        </pc:sldMkLst>
        <pc:spChg chg="mod">
          <ac:chgData name="MUHAMMAD ALTAF" userId="6adce52c-6620-4c3c-a701-4c4b0fe780b9" providerId="ADAL" clId="{A928CB16-545F-42C5-AD35-9D2C1963297B}" dt="2024-05-23T05:27:58.528" v="275" actId="20577"/>
          <ac:spMkLst>
            <pc:docMk/>
            <pc:sldMk cId="4294866199" sldId="329"/>
            <ac:spMk id="2" creationId="{A2E2ABBA-2E6D-E7DD-AC67-58D1FCB3F346}"/>
          </ac:spMkLst>
        </pc:spChg>
        <pc:spChg chg="mod">
          <ac:chgData name="MUHAMMAD ALTAF" userId="6adce52c-6620-4c3c-a701-4c4b0fe780b9" providerId="ADAL" clId="{A928CB16-545F-42C5-AD35-9D2C1963297B}" dt="2024-05-23T05:28:34.332" v="314" actId="1076"/>
          <ac:spMkLst>
            <pc:docMk/>
            <pc:sldMk cId="4294866199" sldId="329"/>
            <ac:spMk id="5" creationId="{59401105-5841-28D0-D6C0-3E1A46648BFE}"/>
          </ac:spMkLst>
        </pc:spChg>
        <pc:picChg chg="add mod">
          <ac:chgData name="MUHAMMAD ALTAF" userId="6adce52c-6620-4c3c-a701-4c4b0fe780b9" providerId="ADAL" clId="{A928CB16-545F-42C5-AD35-9D2C1963297B}" dt="2024-05-23T05:29:12.087" v="319" actId="14100"/>
          <ac:picMkLst>
            <pc:docMk/>
            <pc:sldMk cId="4294866199" sldId="329"/>
            <ac:picMk id="1026" creationId="{149A723C-1E7F-44F6-09AF-EE344D0879B7}"/>
          </ac:picMkLst>
        </pc:picChg>
      </pc:sldChg>
      <pc:sldChg chg="addSp modSp mod">
        <pc:chgData name="MUHAMMAD ALTAF" userId="6adce52c-6620-4c3c-a701-4c4b0fe780b9" providerId="ADAL" clId="{A928CB16-545F-42C5-AD35-9D2C1963297B}" dt="2024-05-23T05:32:28.725" v="441" actId="14100"/>
        <pc:sldMkLst>
          <pc:docMk/>
          <pc:sldMk cId="1198221945" sldId="334"/>
        </pc:sldMkLst>
        <pc:spChg chg="mod">
          <ac:chgData name="MUHAMMAD ALTAF" userId="6adce52c-6620-4c3c-a701-4c4b0fe780b9" providerId="ADAL" clId="{A928CB16-545F-42C5-AD35-9D2C1963297B}" dt="2024-05-23T05:30:57.791" v="429" actId="1076"/>
          <ac:spMkLst>
            <pc:docMk/>
            <pc:sldMk cId="1198221945" sldId="334"/>
            <ac:spMk id="2" creationId="{CFD6FA43-637B-EF8D-3849-CFD9352B9105}"/>
          </ac:spMkLst>
        </pc:spChg>
        <pc:spChg chg="mod">
          <ac:chgData name="MUHAMMAD ALTAF" userId="6adce52c-6620-4c3c-a701-4c4b0fe780b9" providerId="ADAL" clId="{A928CB16-545F-42C5-AD35-9D2C1963297B}" dt="2024-05-23T05:31:06.018" v="431" actId="1076"/>
          <ac:spMkLst>
            <pc:docMk/>
            <pc:sldMk cId="1198221945" sldId="334"/>
            <ac:spMk id="3" creationId="{5581E191-1A70-3E44-E3DC-47498B4B8498}"/>
          </ac:spMkLst>
        </pc:spChg>
        <pc:picChg chg="add mod">
          <ac:chgData name="MUHAMMAD ALTAF" userId="6adce52c-6620-4c3c-a701-4c4b0fe780b9" providerId="ADAL" clId="{A928CB16-545F-42C5-AD35-9D2C1963297B}" dt="2024-05-23T05:31:39.800" v="436" actId="14100"/>
          <ac:picMkLst>
            <pc:docMk/>
            <pc:sldMk cId="1198221945" sldId="334"/>
            <ac:picMk id="2050" creationId="{655D72E3-6D3E-2CF3-A282-EF37EA438E15}"/>
          </ac:picMkLst>
        </pc:picChg>
        <pc:picChg chg="add mod">
          <ac:chgData name="MUHAMMAD ALTAF" userId="6adce52c-6620-4c3c-a701-4c4b0fe780b9" providerId="ADAL" clId="{A928CB16-545F-42C5-AD35-9D2C1963297B}" dt="2024-05-23T05:32:28.725" v="441" actId="14100"/>
          <ac:picMkLst>
            <pc:docMk/>
            <pc:sldMk cId="1198221945" sldId="334"/>
            <ac:picMk id="2052" creationId="{D0082E68-A4CC-CED1-CF06-26A73D6A6C38}"/>
          </ac:picMkLst>
        </pc:picChg>
      </pc:sldChg>
      <pc:sldChg chg="del">
        <pc:chgData name="MUHAMMAD ALTAF" userId="6adce52c-6620-4c3c-a701-4c4b0fe780b9" providerId="ADAL" clId="{A928CB16-545F-42C5-AD35-9D2C1963297B}" dt="2024-05-23T06:14:44.985" v="1918" actId="2696"/>
        <pc:sldMkLst>
          <pc:docMk/>
          <pc:sldMk cId="4130254997" sldId="338"/>
        </pc:sldMkLst>
      </pc:sldChg>
      <pc:sldChg chg="addSp modSp mod">
        <pc:chgData name="MUHAMMAD ALTAF" userId="6adce52c-6620-4c3c-a701-4c4b0fe780b9" providerId="ADAL" clId="{A928CB16-545F-42C5-AD35-9D2C1963297B}" dt="2024-05-23T05:55:44.436" v="1179" actId="14100"/>
        <pc:sldMkLst>
          <pc:docMk/>
          <pc:sldMk cId="465836057" sldId="339"/>
        </pc:sldMkLst>
        <pc:spChg chg="mod">
          <ac:chgData name="MUHAMMAD ALTAF" userId="6adce52c-6620-4c3c-a701-4c4b0fe780b9" providerId="ADAL" clId="{A928CB16-545F-42C5-AD35-9D2C1963297B}" dt="2024-05-23T05:52:54.259" v="1086" actId="20577"/>
          <ac:spMkLst>
            <pc:docMk/>
            <pc:sldMk cId="465836057" sldId="339"/>
            <ac:spMk id="2" creationId="{0C428E5B-47A0-EF94-A53D-6FDB74C9D848}"/>
          </ac:spMkLst>
        </pc:spChg>
        <pc:spChg chg="mod">
          <ac:chgData name="MUHAMMAD ALTAF" userId="6adce52c-6620-4c3c-a701-4c4b0fe780b9" providerId="ADAL" clId="{A928CB16-545F-42C5-AD35-9D2C1963297B}" dt="2024-05-23T05:53:54.554" v="1167" actId="14100"/>
          <ac:spMkLst>
            <pc:docMk/>
            <pc:sldMk cId="465836057" sldId="339"/>
            <ac:spMk id="3" creationId="{C6EA201F-56F9-BFD9-8E95-AD5BD7D54FD0}"/>
          </ac:spMkLst>
        </pc:spChg>
        <pc:picChg chg="add mod">
          <ac:chgData name="MUHAMMAD ALTAF" userId="6adce52c-6620-4c3c-a701-4c4b0fe780b9" providerId="ADAL" clId="{A928CB16-545F-42C5-AD35-9D2C1963297B}" dt="2024-05-23T05:54:33.083" v="1171" actId="14100"/>
          <ac:picMkLst>
            <pc:docMk/>
            <pc:sldMk cId="465836057" sldId="339"/>
            <ac:picMk id="9218" creationId="{9071893E-478D-0B3B-019F-52C98A593B1A}"/>
          </ac:picMkLst>
        </pc:picChg>
        <pc:picChg chg="add mod">
          <ac:chgData name="MUHAMMAD ALTAF" userId="6adce52c-6620-4c3c-a701-4c4b0fe780b9" providerId="ADAL" clId="{A928CB16-545F-42C5-AD35-9D2C1963297B}" dt="2024-05-23T05:55:12.658" v="1175" actId="14100"/>
          <ac:picMkLst>
            <pc:docMk/>
            <pc:sldMk cId="465836057" sldId="339"/>
            <ac:picMk id="9220" creationId="{091120A8-90DF-BCE8-856C-AC929FAFAA79}"/>
          </ac:picMkLst>
        </pc:picChg>
        <pc:picChg chg="add mod">
          <ac:chgData name="MUHAMMAD ALTAF" userId="6adce52c-6620-4c3c-a701-4c4b0fe780b9" providerId="ADAL" clId="{A928CB16-545F-42C5-AD35-9D2C1963297B}" dt="2024-05-23T05:55:44.436" v="1179" actId="14100"/>
          <ac:picMkLst>
            <pc:docMk/>
            <pc:sldMk cId="465836057" sldId="339"/>
            <ac:picMk id="9222" creationId="{57C15846-1290-A05D-2386-EEBEDA44A133}"/>
          </ac:picMkLst>
        </pc:picChg>
      </pc:sldChg>
      <pc:sldChg chg="delSp modSp mod">
        <pc:chgData name="MUHAMMAD ALTAF" userId="6adce52c-6620-4c3c-a701-4c4b0fe780b9" providerId="ADAL" clId="{A928CB16-545F-42C5-AD35-9D2C1963297B}" dt="2024-05-23T05:58:32.811" v="1387" actId="20577"/>
        <pc:sldMkLst>
          <pc:docMk/>
          <pc:sldMk cId="866310751" sldId="341"/>
        </pc:sldMkLst>
        <pc:spChg chg="mod">
          <ac:chgData name="MUHAMMAD ALTAF" userId="6adce52c-6620-4c3c-a701-4c4b0fe780b9" providerId="ADAL" clId="{A928CB16-545F-42C5-AD35-9D2C1963297B}" dt="2024-05-23T05:56:28.367" v="1200" actId="14100"/>
          <ac:spMkLst>
            <pc:docMk/>
            <pc:sldMk cId="866310751" sldId="341"/>
            <ac:spMk id="2" creationId="{5509B1ED-4D78-65EC-0579-DA9E41D7C42C}"/>
          </ac:spMkLst>
        </pc:spChg>
        <pc:spChg chg="mod">
          <ac:chgData name="MUHAMMAD ALTAF" userId="6adce52c-6620-4c3c-a701-4c4b0fe780b9" providerId="ADAL" clId="{A928CB16-545F-42C5-AD35-9D2C1963297B}" dt="2024-05-23T05:58:32.811" v="1387" actId="20577"/>
          <ac:spMkLst>
            <pc:docMk/>
            <pc:sldMk cId="866310751" sldId="341"/>
            <ac:spMk id="7" creationId="{051EAA32-913D-25AC-CC36-C39DAE7FE639}"/>
          </ac:spMkLst>
        </pc:spChg>
        <pc:picChg chg="del">
          <ac:chgData name="MUHAMMAD ALTAF" userId="6adce52c-6620-4c3c-a701-4c4b0fe780b9" providerId="ADAL" clId="{A928CB16-545F-42C5-AD35-9D2C1963297B}" dt="2024-05-23T05:58:25.650" v="1385" actId="478"/>
          <ac:picMkLst>
            <pc:docMk/>
            <pc:sldMk cId="866310751" sldId="341"/>
            <ac:picMk id="1026" creationId="{04133A5D-AD16-C9CC-7860-0CA56A8D4211}"/>
          </ac:picMkLst>
        </pc:picChg>
      </pc:sldChg>
      <pc:sldChg chg="addSp modSp mod">
        <pc:chgData name="MUHAMMAD ALTAF" userId="6adce52c-6620-4c3c-a701-4c4b0fe780b9" providerId="ADAL" clId="{A928CB16-545F-42C5-AD35-9D2C1963297B}" dt="2024-05-23T06:37:00.279" v="2017" actId="14100"/>
        <pc:sldMkLst>
          <pc:docMk/>
          <pc:sldMk cId="4167072988" sldId="343"/>
        </pc:sldMkLst>
        <pc:spChg chg="mod">
          <ac:chgData name="MUHAMMAD ALTAF" userId="6adce52c-6620-4c3c-a701-4c4b0fe780b9" providerId="ADAL" clId="{A928CB16-545F-42C5-AD35-9D2C1963297B}" dt="2024-05-23T05:47:49.953" v="1019" actId="20577"/>
          <ac:spMkLst>
            <pc:docMk/>
            <pc:sldMk cId="4167072988" sldId="343"/>
            <ac:spMk id="2" creationId="{CFD6FA43-637B-EF8D-3849-CFD9352B9105}"/>
          </ac:spMkLst>
        </pc:spChg>
        <pc:spChg chg="mod">
          <ac:chgData name="MUHAMMAD ALTAF" userId="6adce52c-6620-4c3c-a701-4c4b0fe780b9" providerId="ADAL" clId="{A928CB16-545F-42C5-AD35-9D2C1963297B}" dt="2024-05-23T05:48:23.068" v="1051" actId="13926"/>
          <ac:spMkLst>
            <pc:docMk/>
            <pc:sldMk cId="4167072988" sldId="343"/>
            <ac:spMk id="3" creationId="{2B36450F-A8E5-8B7F-1C54-79C081010270}"/>
          </ac:spMkLst>
        </pc:spChg>
        <pc:picChg chg="add mod">
          <ac:chgData name="MUHAMMAD ALTAF" userId="6adce52c-6620-4c3c-a701-4c4b0fe780b9" providerId="ADAL" clId="{A928CB16-545F-42C5-AD35-9D2C1963297B}" dt="2024-05-23T06:37:00.279" v="2017" actId="14100"/>
          <ac:picMkLst>
            <pc:docMk/>
            <pc:sldMk cId="4167072988" sldId="343"/>
            <ac:picMk id="7170" creationId="{85183017-2E8C-C6A4-12D4-2888CD91B0EA}"/>
          </ac:picMkLst>
        </pc:picChg>
      </pc:sldChg>
      <pc:sldChg chg="addSp modSp mod">
        <pc:chgData name="MUHAMMAD ALTAF" userId="6adce52c-6620-4c3c-a701-4c4b0fe780b9" providerId="ADAL" clId="{A928CB16-545F-42C5-AD35-9D2C1963297B}" dt="2024-05-23T05:37:22.602" v="612" actId="14100"/>
        <pc:sldMkLst>
          <pc:docMk/>
          <pc:sldMk cId="591801763" sldId="344"/>
        </pc:sldMkLst>
        <pc:spChg chg="mod">
          <ac:chgData name="MUHAMMAD ALTAF" userId="6adce52c-6620-4c3c-a701-4c4b0fe780b9" providerId="ADAL" clId="{A928CB16-545F-42C5-AD35-9D2C1963297B}" dt="2024-05-23T05:35:02.233" v="604" actId="1076"/>
          <ac:spMkLst>
            <pc:docMk/>
            <pc:sldMk cId="591801763" sldId="344"/>
            <ac:spMk id="2" creationId="{CFD6FA43-637B-EF8D-3849-CFD9352B9105}"/>
          </ac:spMkLst>
        </pc:spChg>
        <pc:spChg chg="mod">
          <ac:chgData name="MUHAMMAD ALTAF" userId="6adce52c-6620-4c3c-a701-4c4b0fe780b9" providerId="ADAL" clId="{A928CB16-545F-42C5-AD35-9D2C1963297B}" dt="2024-05-23T05:35:12.231" v="607" actId="1076"/>
          <ac:spMkLst>
            <pc:docMk/>
            <pc:sldMk cId="591801763" sldId="344"/>
            <ac:spMk id="3" creationId="{5581E191-1A70-3E44-E3DC-47498B4B8498}"/>
          </ac:spMkLst>
        </pc:spChg>
        <pc:picChg chg="add mod">
          <ac:chgData name="MUHAMMAD ALTAF" userId="6adce52c-6620-4c3c-a701-4c4b0fe780b9" providerId="ADAL" clId="{A928CB16-545F-42C5-AD35-9D2C1963297B}" dt="2024-05-23T05:37:22.602" v="612" actId="14100"/>
          <ac:picMkLst>
            <pc:docMk/>
            <pc:sldMk cId="591801763" sldId="344"/>
            <ac:picMk id="3074" creationId="{49A928EF-9B0F-8421-4E16-73E78CC51D9F}"/>
          </ac:picMkLst>
        </pc:picChg>
      </pc:sldChg>
      <pc:sldChg chg="addSp modSp mod">
        <pc:chgData name="MUHAMMAD ALTAF" userId="6adce52c-6620-4c3c-a701-4c4b0fe780b9" providerId="ADAL" clId="{A928CB16-545F-42C5-AD35-9D2C1963297B}" dt="2024-05-23T05:40:25.425" v="709" actId="14100"/>
        <pc:sldMkLst>
          <pc:docMk/>
          <pc:sldMk cId="3575470100" sldId="345"/>
        </pc:sldMkLst>
        <pc:spChg chg="mod">
          <ac:chgData name="MUHAMMAD ALTAF" userId="6adce52c-6620-4c3c-a701-4c4b0fe780b9" providerId="ADAL" clId="{A928CB16-545F-42C5-AD35-9D2C1963297B}" dt="2024-05-23T05:38:39.324" v="639" actId="1076"/>
          <ac:spMkLst>
            <pc:docMk/>
            <pc:sldMk cId="3575470100" sldId="345"/>
            <ac:spMk id="2" creationId="{CFD6FA43-637B-EF8D-3849-CFD9352B9105}"/>
          </ac:spMkLst>
        </pc:spChg>
        <pc:spChg chg="mod">
          <ac:chgData name="MUHAMMAD ALTAF" userId="6adce52c-6620-4c3c-a701-4c4b0fe780b9" providerId="ADAL" clId="{A928CB16-545F-42C5-AD35-9D2C1963297B}" dt="2024-05-23T05:39:41.499" v="704" actId="5793"/>
          <ac:spMkLst>
            <pc:docMk/>
            <pc:sldMk cId="3575470100" sldId="345"/>
            <ac:spMk id="3" creationId="{5581E191-1A70-3E44-E3DC-47498B4B8498}"/>
          </ac:spMkLst>
        </pc:spChg>
        <pc:picChg chg="add mod">
          <ac:chgData name="MUHAMMAD ALTAF" userId="6adce52c-6620-4c3c-a701-4c4b0fe780b9" providerId="ADAL" clId="{A928CB16-545F-42C5-AD35-9D2C1963297B}" dt="2024-05-23T05:40:25.425" v="709" actId="14100"/>
          <ac:picMkLst>
            <pc:docMk/>
            <pc:sldMk cId="3575470100" sldId="345"/>
            <ac:picMk id="4098" creationId="{3C04BCE1-4ECC-2637-60C1-D60EDD1E7D89}"/>
          </ac:picMkLst>
        </pc:picChg>
      </pc:sldChg>
      <pc:sldChg chg="addSp modSp mod">
        <pc:chgData name="MUHAMMAD ALTAF" userId="6adce52c-6620-4c3c-a701-4c4b0fe780b9" providerId="ADAL" clId="{A928CB16-545F-42C5-AD35-9D2C1963297B}" dt="2024-05-23T05:45:22.147" v="944" actId="14100"/>
        <pc:sldMkLst>
          <pc:docMk/>
          <pc:sldMk cId="1474813626" sldId="346"/>
        </pc:sldMkLst>
        <pc:spChg chg="mod">
          <ac:chgData name="MUHAMMAD ALTAF" userId="6adce52c-6620-4c3c-a701-4c4b0fe780b9" providerId="ADAL" clId="{A928CB16-545F-42C5-AD35-9D2C1963297B}" dt="2024-05-23T05:41:00.030" v="727" actId="1076"/>
          <ac:spMkLst>
            <pc:docMk/>
            <pc:sldMk cId="1474813626" sldId="346"/>
            <ac:spMk id="2" creationId="{CFD6FA43-637B-EF8D-3849-CFD9352B9105}"/>
          </ac:spMkLst>
        </pc:spChg>
        <pc:spChg chg="mod">
          <ac:chgData name="MUHAMMAD ALTAF" userId="6adce52c-6620-4c3c-a701-4c4b0fe780b9" providerId="ADAL" clId="{A928CB16-545F-42C5-AD35-9D2C1963297B}" dt="2024-05-23T05:45:03.780" v="940" actId="13926"/>
          <ac:spMkLst>
            <pc:docMk/>
            <pc:sldMk cId="1474813626" sldId="346"/>
            <ac:spMk id="3" creationId="{5581E191-1A70-3E44-E3DC-47498B4B8498}"/>
          </ac:spMkLst>
        </pc:spChg>
        <pc:picChg chg="add mod">
          <ac:chgData name="MUHAMMAD ALTAF" userId="6adce52c-6620-4c3c-a701-4c4b0fe780b9" providerId="ADAL" clId="{A928CB16-545F-42C5-AD35-9D2C1963297B}" dt="2024-05-23T05:45:22.147" v="944" actId="14100"/>
          <ac:picMkLst>
            <pc:docMk/>
            <pc:sldMk cId="1474813626" sldId="346"/>
            <ac:picMk id="5122" creationId="{A6355F41-366E-AAE0-EA2F-D534ECD49AF8}"/>
          </ac:picMkLst>
        </pc:picChg>
      </pc:sldChg>
      <pc:sldChg chg="addSp modSp mod">
        <pc:chgData name="MUHAMMAD ALTAF" userId="6adce52c-6620-4c3c-a701-4c4b0fe780b9" providerId="ADAL" clId="{A928CB16-545F-42C5-AD35-9D2C1963297B}" dt="2024-05-23T05:47:31.542" v="1005" actId="14100"/>
        <pc:sldMkLst>
          <pc:docMk/>
          <pc:sldMk cId="2890362991" sldId="347"/>
        </pc:sldMkLst>
        <pc:spChg chg="mod">
          <ac:chgData name="MUHAMMAD ALTAF" userId="6adce52c-6620-4c3c-a701-4c4b0fe780b9" providerId="ADAL" clId="{A928CB16-545F-42C5-AD35-9D2C1963297B}" dt="2024-05-23T05:46:02.911" v="959" actId="20577"/>
          <ac:spMkLst>
            <pc:docMk/>
            <pc:sldMk cId="2890362991" sldId="347"/>
            <ac:spMk id="2" creationId="{CFD6FA43-637B-EF8D-3849-CFD9352B9105}"/>
          </ac:spMkLst>
        </pc:spChg>
        <pc:spChg chg="mod">
          <ac:chgData name="MUHAMMAD ALTAF" userId="6adce52c-6620-4c3c-a701-4c4b0fe780b9" providerId="ADAL" clId="{A928CB16-545F-42C5-AD35-9D2C1963297B}" dt="2024-05-23T05:46:44.256" v="1000" actId="13926"/>
          <ac:spMkLst>
            <pc:docMk/>
            <pc:sldMk cId="2890362991" sldId="347"/>
            <ac:spMk id="3" creationId="{5581E191-1A70-3E44-E3DC-47498B4B8498}"/>
          </ac:spMkLst>
        </pc:spChg>
        <pc:picChg chg="add mod">
          <ac:chgData name="MUHAMMAD ALTAF" userId="6adce52c-6620-4c3c-a701-4c4b0fe780b9" providerId="ADAL" clId="{A928CB16-545F-42C5-AD35-9D2C1963297B}" dt="2024-05-23T05:47:31.542" v="1005" actId="14100"/>
          <ac:picMkLst>
            <pc:docMk/>
            <pc:sldMk cId="2890362991" sldId="347"/>
            <ac:picMk id="6146" creationId="{728FAA9A-80AE-7753-008A-BDABBE10D14D}"/>
          </ac:picMkLst>
        </pc:picChg>
      </pc:sldChg>
      <pc:sldChg chg="addSp delSp modSp mod">
        <pc:chgData name="MUHAMMAD ALTAF" userId="6adce52c-6620-4c3c-a701-4c4b0fe780b9" providerId="ADAL" clId="{A928CB16-545F-42C5-AD35-9D2C1963297B}" dt="2024-05-23T06:00:46.599" v="1407" actId="14100"/>
        <pc:sldMkLst>
          <pc:docMk/>
          <pc:sldMk cId="3819576398" sldId="348"/>
        </pc:sldMkLst>
        <pc:spChg chg="mod">
          <ac:chgData name="MUHAMMAD ALTAF" userId="6adce52c-6620-4c3c-a701-4c4b0fe780b9" providerId="ADAL" clId="{A928CB16-545F-42C5-AD35-9D2C1963297B}" dt="2024-05-23T05:58:50.079" v="1400" actId="14100"/>
          <ac:spMkLst>
            <pc:docMk/>
            <pc:sldMk cId="3819576398" sldId="348"/>
            <ac:spMk id="2" creationId="{5509B1ED-4D78-65EC-0579-DA9E41D7C42C}"/>
          </ac:spMkLst>
        </pc:spChg>
        <pc:spChg chg="add del mod">
          <ac:chgData name="MUHAMMAD ALTAF" userId="6adce52c-6620-4c3c-a701-4c4b0fe780b9" providerId="ADAL" clId="{A928CB16-545F-42C5-AD35-9D2C1963297B}" dt="2024-05-23T05:58:58.983" v="1403" actId="478"/>
          <ac:spMkLst>
            <pc:docMk/>
            <pc:sldMk cId="3819576398" sldId="348"/>
            <ac:spMk id="4" creationId="{4002BF1C-F170-3AAF-71C1-52BC99866C1D}"/>
          </ac:spMkLst>
        </pc:spChg>
        <pc:spChg chg="del">
          <ac:chgData name="MUHAMMAD ALTAF" userId="6adce52c-6620-4c3c-a701-4c4b0fe780b9" providerId="ADAL" clId="{A928CB16-545F-42C5-AD35-9D2C1963297B}" dt="2024-05-23T05:58:55.011" v="1402" actId="478"/>
          <ac:spMkLst>
            <pc:docMk/>
            <pc:sldMk cId="3819576398" sldId="348"/>
            <ac:spMk id="7" creationId="{051EAA32-913D-25AC-CC36-C39DAE7FE639}"/>
          </ac:spMkLst>
        </pc:spChg>
        <pc:picChg chg="del">
          <ac:chgData name="MUHAMMAD ALTAF" userId="6adce52c-6620-4c3c-a701-4c4b0fe780b9" providerId="ADAL" clId="{A928CB16-545F-42C5-AD35-9D2C1963297B}" dt="2024-05-23T05:58:51.908" v="1401" actId="478"/>
          <ac:picMkLst>
            <pc:docMk/>
            <pc:sldMk cId="3819576398" sldId="348"/>
            <ac:picMk id="2050" creationId="{BAF2CA77-8375-FE00-B2DD-114FA3555310}"/>
          </ac:picMkLst>
        </pc:picChg>
        <pc:picChg chg="add mod">
          <ac:chgData name="MUHAMMAD ALTAF" userId="6adce52c-6620-4c3c-a701-4c4b0fe780b9" providerId="ADAL" clId="{A928CB16-545F-42C5-AD35-9D2C1963297B}" dt="2024-05-23T06:00:46.599" v="1407" actId="14100"/>
          <ac:picMkLst>
            <pc:docMk/>
            <pc:sldMk cId="3819576398" sldId="348"/>
            <ac:picMk id="10242" creationId="{4CB288AE-65B8-2608-5A58-16B97D4DDA9C}"/>
          </ac:picMkLst>
        </pc:picChg>
      </pc:sldChg>
      <pc:sldChg chg="delSp modSp mod">
        <pc:chgData name="MUHAMMAD ALTAF" userId="6adce52c-6620-4c3c-a701-4c4b0fe780b9" providerId="ADAL" clId="{A928CB16-545F-42C5-AD35-9D2C1963297B}" dt="2024-05-23T06:07:52.797" v="1621" actId="20577"/>
        <pc:sldMkLst>
          <pc:docMk/>
          <pc:sldMk cId="531214806" sldId="349"/>
        </pc:sldMkLst>
        <pc:spChg chg="mod">
          <ac:chgData name="MUHAMMAD ALTAF" userId="6adce52c-6620-4c3c-a701-4c4b0fe780b9" providerId="ADAL" clId="{A928CB16-545F-42C5-AD35-9D2C1963297B}" dt="2024-05-23T06:05:57.611" v="1487" actId="1076"/>
          <ac:spMkLst>
            <pc:docMk/>
            <pc:sldMk cId="531214806" sldId="349"/>
            <ac:spMk id="2" creationId="{5509B1ED-4D78-65EC-0579-DA9E41D7C42C}"/>
          </ac:spMkLst>
        </pc:spChg>
        <pc:spChg chg="mod">
          <ac:chgData name="MUHAMMAD ALTAF" userId="6adce52c-6620-4c3c-a701-4c4b0fe780b9" providerId="ADAL" clId="{A928CB16-545F-42C5-AD35-9D2C1963297B}" dt="2024-05-23T06:07:52.797" v="1621" actId="20577"/>
          <ac:spMkLst>
            <pc:docMk/>
            <pc:sldMk cId="531214806" sldId="349"/>
            <ac:spMk id="7" creationId="{051EAA32-913D-25AC-CC36-C39DAE7FE639}"/>
          </ac:spMkLst>
        </pc:spChg>
        <pc:picChg chg="del">
          <ac:chgData name="MUHAMMAD ALTAF" userId="6adce52c-6620-4c3c-a701-4c4b0fe780b9" providerId="ADAL" clId="{A928CB16-545F-42C5-AD35-9D2C1963297B}" dt="2024-05-23T06:07:15.303" v="1601" actId="478"/>
          <ac:picMkLst>
            <pc:docMk/>
            <pc:sldMk cId="531214806" sldId="349"/>
            <ac:picMk id="3074" creationId="{7A0955B9-51B1-8997-4632-A15287192BFE}"/>
          </ac:picMkLst>
        </pc:picChg>
      </pc:sldChg>
      <pc:sldChg chg="delSp modSp mod">
        <pc:chgData name="MUHAMMAD ALTAF" userId="6adce52c-6620-4c3c-a701-4c4b0fe780b9" providerId="ADAL" clId="{A928CB16-545F-42C5-AD35-9D2C1963297B}" dt="2024-05-23T06:12:05.192" v="1914" actId="20577"/>
        <pc:sldMkLst>
          <pc:docMk/>
          <pc:sldMk cId="1280381275" sldId="350"/>
        </pc:sldMkLst>
        <pc:spChg chg="mod">
          <ac:chgData name="MUHAMMAD ALTAF" userId="6adce52c-6620-4c3c-a701-4c4b0fe780b9" providerId="ADAL" clId="{A928CB16-545F-42C5-AD35-9D2C1963297B}" dt="2024-05-23T06:08:40.586" v="1638" actId="14100"/>
          <ac:spMkLst>
            <pc:docMk/>
            <pc:sldMk cId="1280381275" sldId="350"/>
            <ac:spMk id="2" creationId="{5509B1ED-4D78-65EC-0579-DA9E41D7C42C}"/>
          </ac:spMkLst>
        </pc:spChg>
        <pc:spChg chg="mod">
          <ac:chgData name="MUHAMMAD ALTAF" userId="6adce52c-6620-4c3c-a701-4c4b0fe780b9" providerId="ADAL" clId="{A928CB16-545F-42C5-AD35-9D2C1963297B}" dt="2024-05-23T06:12:05.192" v="1914" actId="20577"/>
          <ac:spMkLst>
            <pc:docMk/>
            <pc:sldMk cId="1280381275" sldId="350"/>
            <ac:spMk id="7" creationId="{051EAA32-913D-25AC-CC36-C39DAE7FE639}"/>
          </ac:spMkLst>
        </pc:spChg>
        <pc:picChg chg="del">
          <ac:chgData name="MUHAMMAD ALTAF" userId="6adce52c-6620-4c3c-a701-4c4b0fe780b9" providerId="ADAL" clId="{A928CB16-545F-42C5-AD35-9D2C1963297B}" dt="2024-05-23T06:08:42.674" v="1639" actId="478"/>
          <ac:picMkLst>
            <pc:docMk/>
            <pc:sldMk cId="1280381275" sldId="350"/>
            <ac:picMk id="4098" creationId="{62FC319C-42AB-0F68-5543-FA5A99762141}"/>
          </ac:picMkLst>
        </pc:picChg>
      </pc:sldChg>
      <pc:sldChg chg="addSp delSp modSp add mod">
        <pc:chgData name="MUHAMMAD ALTAF" userId="6adce52c-6620-4c3c-a701-4c4b0fe780b9" providerId="ADAL" clId="{A928CB16-545F-42C5-AD35-9D2C1963297B}" dt="2024-05-23T05:51:44.180" v="1075" actId="14100"/>
        <pc:sldMkLst>
          <pc:docMk/>
          <pc:sldMk cId="1397430859" sldId="351"/>
        </pc:sldMkLst>
        <pc:spChg chg="mod">
          <ac:chgData name="MUHAMMAD ALTAF" userId="6adce52c-6620-4c3c-a701-4c4b0fe780b9" providerId="ADAL" clId="{A928CB16-545F-42C5-AD35-9D2C1963297B}" dt="2024-05-23T05:50:37.502" v="1067" actId="20577"/>
          <ac:spMkLst>
            <pc:docMk/>
            <pc:sldMk cId="1397430859" sldId="351"/>
            <ac:spMk id="2" creationId="{CFD6FA43-637B-EF8D-3849-CFD9352B9105}"/>
          </ac:spMkLst>
        </pc:spChg>
        <pc:spChg chg="del mod">
          <ac:chgData name="MUHAMMAD ALTAF" userId="6adce52c-6620-4c3c-a701-4c4b0fe780b9" providerId="ADAL" clId="{A928CB16-545F-42C5-AD35-9D2C1963297B}" dt="2024-05-23T05:50:43.991" v="1069" actId="478"/>
          <ac:spMkLst>
            <pc:docMk/>
            <pc:sldMk cId="1397430859" sldId="351"/>
            <ac:spMk id="3" creationId="{2B36450F-A8E5-8B7F-1C54-79C081010270}"/>
          </ac:spMkLst>
        </pc:spChg>
        <pc:picChg chg="del">
          <ac:chgData name="MUHAMMAD ALTAF" userId="6adce52c-6620-4c3c-a701-4c4b0fe780b9" providerId="ADAL" clId="{A928CB16-545F-42C5-AD35-9D2C1963297B}" dt="2024-05-23T05:50:46.064" v="1070" actId="478"/>
          <ac:picMkLst>
            <pc:docMk/>
            <pc:sldMk cId="1397430859" sldId="351"/>
            <ac:picMk id="7170" creationId="{85183017-2E8C-C6A4-12D4-2888CD91B0EA}"/>
          </ac:picMkLst>
        </pc:picChg>
        <pc:picChg chg="add mod">
          <ac:chgData name="MUHAMMAD ALTAF" userId="6adce52c-6620-4c3c-a701-4c4b0fe780b9" providerId="ADAL" clId="{A928CB16-545F-42C5-AD35-9D2C1963297B}" dt="2024-05-23T05:51:44.180" v="1075" actId="14100"/>
          <ac:picMkLst>
            <pc:docMk/>
            <pc:sldMk cId="1397430859" sldId="351"/>
            <ac:picMk id="8194" creationId="{B744309A-4A9C-66D5-AF23-E90351933CE4}"/>
          </ac:picMkLst>
        </pc:picChg>
      </pc:sldChg>
      <pc:sldChg chg="addSp delSp modSp add mod">
        <pc:chgData name="MUHAMMAD ALTAF" userId="6adce52c-6620-4c3c-a701-4c4b0fe780b9" providerId="ADAL" clId="{A928CB16-545F-42C5-AD35-9D2C1963297B}" dt="2024-05-23T06:01:37.871" v="1433" actId="14100"/>
        <pc:sldMkLst>
          <pc:docMk/>
          <pc:sldMk cId="1722347985" sldId="352"/>
        </pc:sldMkLst>
        <pc:spChg chg="mod">
          <ac:chgData name="MUHAMMAD ALTAF" userId="6adce52c-6620-4c3c-a701-4c4b0fe780b9" providerId="ADAL" clId="{A928CB16-545F-42C5-AD35-9D2C1963297B}" dt="2024-05-23T06:01:11.355" v="1428" actId="20577"/>
          <ac:spMkLst>
            <pc:docMk/>
            <pc:sldMk cId="1722347985" sldId="352"/>
            <ac:spMk id="2" creationId="{5509B1ED-4D78-65EC-0579-DA9E41D7C42C}"/>
          </ac:spMkLst>
        </pc:spChg>
        <pc:picChg chg="del">
          <ac:chgData name="MUHAMMAD ALTAF" userId="6adce52c-6620-4c3c-a701-4c4b0fe780b9" providerId="ADAL" clId="{A928CB16-545F-42C5-AD35-9D2C1963297B}" dt="2024-05-23T06:01:13.898" v="1429" actId="478"/>
          <ac:picMkLst>
            <pc:docMk/>
            <pc:sldMk cId="1722347985" sldId="352"/>
            <ac:picMk id="10242" creationId="{4CB288AE-65B8-2608-5A58-16B97D4DDA9C}"/>
          </ac:picMkLst>
        </pc:picChg>
        <pc:picChg chg="add mod">
          <ac:chgData name="MUHAMMAD ALTAF" userId="6adce52c-6620-4c3c-a701-4c4b0fe780b9" providerId="ADAL" clId="{A928CB16-545F-42C5-AD35-9D2C1963297B}" dt="2024-05-23T06:01:37.871" v="1433" actId="14100"/>
          <ac:picMkLst>
            <pc:docMk/>
            <pc:sldMk cId="1722347985" sldId="352"/>
            <ac:picMk id="11266" creationId="{C115605F-894D-2144-6DD3-A7A0622D5E35}"/>
          </ac:picMkLst>
        </pc:picChg>
      </pc:sldChg>
      <pc:sldChg chg="addSp delSp modSp add mod">
        <pc:chgData name="MUHAMMAD ALTAF" userId="6adce52c-6620-4c3c-a701-4c4b0fe780b9" providerId="ADAL" clId="{A928CB16-545F-42C5-AD35-9D2C1963297B}" dt="2024-05-23T06:02:51.261" v="1448" actId="14100"/>
        <pc:sldMkLst>
          <pc:docMk/>
          <pc:sldMk cId="1875396582" sldId="353"/>
        </pc:sldMkLst>
        <pc:spChg chg="mod">
          <ac:chgData name="MUHAMMAD ALTAF" userId="6adce52c-6620-4c3c-a701-4c4b0fe780b9" providerId="ADAL" clId="{A928CB16-545F-42C5-AD35-9D2C1963297B}" dt="2024-05-23T06:02:02.635" v="1443" actId="20577"/>
          <ac:spMkLst>
            <pc:docMk/>
            <pc:sldMk cId="1875396582" sldId="353"/>
            <ac:spMk id="2" creationId="{5509B1ED-4D78-65EC-0579-DA9E41D7C42C}"/>
          </ac:spMkLst>
        </pc:spChg>
        <pc:picChg chg="del">
          <ac:chgData name="MUHAMMAD ALTAF" userId="6adce52c-6620-4c3c-a701-4c4b0fe780b9" providerId="ADAL" clId="{A928CB16-545F-42C5-AD35-9D2C1963297B}" dt="2024-05-23T06:02:04.764" v="1444" actId="478"/>
          <ac:picMkLst>
            <pc:docMk/>
            <pc:sldMk cId="1875396582" sldId="353"/>
            <ac:picMk id="11266" creationId="{C115605F-894D-2144-6DD3-A7A0622D5E35}"/>
          </ac:picMkLst>
        </pc:picChg>
        <pc:picChg chg="add mod">
          <ac:chgData name="MUHAMMAD ALTAF" userId="6adce52c-6620-4c3c-a701-4c4b0fe780b9" providerId="ADAL" clId="{A928CB16-545F-42C5-AD35-9D2C1963297B}" dt="2024-05-23T06:02:51.261" v="1448" actId="14100"/>
          <ac:picMkLst>
            <pc:docMk/>
            <pc:sldMk cId="1875396582" sldId="353"/>
            <ac:picMk id="12290" creationId="{0D409BF8-75FE-B086-7FFF-F8D35B0885BA}"/>
          </ac:picMkLst>
        </pc:picChg>
      </pc:sldChg>
      <pc:sldChg chg="addSp delSp modSp add mod">
        <pc:chgData name="MUHAMMAD ALTAF" userId="6adce52c-6620-4c3c-a701-4c4b0fe780b9" providerId="ADAL" clId="{A928CB16-545F-42C5-AD35-9D2C1963297B}" dt="2024-05-23T06:05:21.585" v="1466" actId="14100"/>
        <pc:sldMkLst>
          <pc:docMk/>
          <pc:sldMk cId="1886900155" sldId="354"/>
        </pc:sldMkLst>
        <pc:spChg chg="mod">
          <ac:chgData name="MUHAMMAD ALTAF" userId="6adce52c-6620-4c3c-a701-4c4b0fe780b9" providerId="ADAL" clId="{A928CB16-545F-42C5-AD35-9D2C1963297B}" dt="2024-05-23T06:03:42.698" v="1461" actId="20577"/>
          <ac:spMkLst>
            <pc:docMk/>
            <pc:sldMk cId="1886900155" sldId="354"/>
            <ac:spMk id="2" creationId="{5509B1ED-4D78-65EC-0579-DA9E41D7C42C}"/>
          </ac:spMkLst>
        </pc:spChg>
        <pc:spChg chg="add del mod">
          <ac:chgData name="MUHAMMAD ALTAF" userId="6adce52c-6620-4c3c-a701-4c4b0fe780b9" providerId="ADAL" clId="{A928CB16-545F-42C5-AD35-9D2C1963297B}" dt="2024-05-23T06:03:33.490" v="1451" actId="478"/>
          <ac:spMkLst>
            <pc:docMk/>
            <pc:sldMk cId="1886900155" sldId="354"/>
            <ac:spMk id="4" creationId="{0ED7A7BE-ABB8-59D9-51CF-D0A843884A3D}"/>
          </ac:spMkLst>
        </pc:spChg>
        <pc:spChg chg="del">
          <ac:chgData name="MUHAMMAD ALTAF" userId="6adce52c-6620-4c3c-a701-4c4b0fe780b9" providerId="ADAL" clId="{A928CB16-545F-42C5-AD35-9D2C1963297B}" dt="2024-05-23T06:03:29.228" v="1450" actId="478"/>
          <ac:spMkLst>
            <pc:docMk/>
            <pc:sldMk cId="1886900155" sldId="354"/>
            <ac:spMk id="7" creationId="{051EAA32-913D-25AC-CC36-C39DAE7FE639}"/>
          </ac:spMkLst>
        </pc:spChg>
        <pc:picChg chg="add mod">
          <ac:chgData name="MUHAMMAD ALTAF" userId="6adce52c-6620-4c3c-a701-4c4b0fe780b9" providerId="ADAL" clId="{A928CB16-545F-42C5-AD35-9D2C1963297B}" dt="2024-05-23T06:05:21.585" v="1466" actId="14100"/>
          <ac:picMkLst>
            <pc:docMk/>
            <pc:sldMk cId="1886900155" sldId="354"/>
            <ac:picMk id="13314" creationId="{7F5027C0-9600-1C6D-0C48-91EB72F9A0C9}"/>
          </ac:picMkLst>
        </pc:picChg>
      </pc:sldChg>
    </pc:docChg>
  </pc:docChgLst>
  <pc:docChgLst>
    <pc:chgData name="MUHAMMAD ALTAF" userId="6adce52c-6620-4c3c-a701-4c4b0fe780b9" providerId="ADAL" clId="{0928D214-6AF0-4D7F-A790-FD14BFBA4E6E}"/>
    <pc:docChg chg="undo custSel addSld delSld modSld">
      <pc:chgData name="MUHAMMAD ALTAF" userId="6adce52c-6620-4c3c-a701-4c4b0fe780b9" providerId="ADAL" clId="{0928D214-6AF0-4D7F-A790-FD14BFBA4E6E}" dt="2024-05-23T04:46:38.381" v="1524" actId="14100"/>
      <pc:docMkLst>
        <pc:docMk/>
      </pc:docMkLst>
      <pc:sldChg chg="modSp mod">
        <pc:chgData name="MUHAMMAD ALTAF" userId="6adce52c-6620-4c3c-a701-4c4b0fe780b9" providerId="ADAL" clId="{0928D214-6AF0-4D7F-A790-FD14BFBA4E6E}" dt="2024-05-23T02:27:03.713" v="22" actId="20577"/>
        <pc:sldMkLst>
          <pc:docMk/>
          <pc:sldMk cId="3421401082" sldId="314"/>
        </pc:sldMkLst>
        <pc:spChg chg="mod">
          <ac:chgData name="MUHAMMAD ALTAF" userId="6adce52c-6620-4c3c-a701-4c4b0fe780b9" providerId="ADAL" clId="{0928D214-6AF0-4D7F-A790-FD14BFBA4E6E}" dt="2024-05-23T02:27:03.713" v="22" actId="20577"/>
          <ac:spMkLst>
            <pc:docMk/>
            <pc:sldMk cId="3421401082" sldId="314"/>
            <ac:spMk id="2" creationId="{008315D2-7F57-AF2A-38D7-558098789073}"/>
          </ac:spMkLst>
        </pc:spChg>
      </pc:sldChg>
      <pc:sldChg chg="addSp delSp modSp mod">
        <pc:chgData name="MUHAMMAD ALTAF" userId="6adce52c-6620-4c3c-a701-4c4b0fe780b9" providerId="ADAL" clId="{0928D214-6AF0-4D7F-A790-FD14BFBA4E6E}" dt="2024-05-23T04:29:51.174" v="1159" actId="1036"/>
        <pc:sldMkLst>
          <pc:docMk/>
          <pc:sldMk cId="3591555541" sldId="322"/>
        </pc:sldMkLst>
        <pc:spChg chg="add del mod">
          <ac:chgData name="MUHAMMAD ALTAF" userId="6adce52c-6620-4c3c-a701-4c4b0fe780b9" providerId="ADAL" clId="{0928D214-6AF0-4D7F-A790-FD14BFBA4E6E}" dt="2024-05-23T04:27:53.643" v="1066" actId="478"/>
          <ac:spMkLst>
            <pc:docMk/>
            <pc:sldMk cId="3591555541" sldId="322"/>
            <ac:spMk id="3" creationId="{618561D8-6313-5A91-83BA-C9712194BB82}"/>
          </ac:spMkLst>
        </pc:spChg>
        <pc:spChg chg="del">
          <ac:chgData name="MUHAMMAD ALTAF" userId="6adce52c-6620-4c3c-a701-4c4b0fe780b9" providerId="ADAL" clId="{0928D214-6AF0-4D7F-A790-FD14BFBA4E6E}" dt="2024-05-23T04:27:42.601" v="1064" actId="478"/>
          <ac:spMkLst>
            <pc:docMk/>
            <pc:sldMk cId="3591555541" sldId="322"/>
            <ac:spMk id="4" creationId="{1A348845-3852-D4E6-EF42-8024EAC0ED4C}"/>
          </ac:spMkLst>
        </pc:spChg>
        <pc:spChg chg="del">
          <ac:chgData name="MUHAMMAD ALTAF" userId="6adce52c-6620-4c3c-a701-4c4b0fe780b9" providerId="ADAL" clId="{0928D214-6AF0-4D7F-A790-FD14BFBA4E6E}" dt="2024-05-23T04:28:17.871" v="1087" actId="478"/>
          <ac:spMkLst>
            <pc:docMk/>
            <pc:sldMk cId="3591555541" sldId="322"/>
            <ac:spMk id="5" creationId="{F85AE87B-E37F-614C-6EE5-D03C01018C99}"/>
          </ac:spMkLst>
        </pc:spChg>
        <pc:spChg chg="add mod">
          <ac:chgData name="MUHAMMAD ALTAF" userId="6adce52c-6620-4c3c-a701-4c4b0fe780b9" providerId="ADAL" clId="{0928D214-6AF0-4D7F-A790-FD14BFBA4E6E}" dt="2024-05-23T04:27:59.431" v="1086" actId="1036"/>
          <ac:spMkLst>
            <pc:docMk/>
            <pc:sldMk cId="3591555541" sldId="322"/>
            <ac:spMk id="6" creationId="{F837D0BC-8AAF-F814-7EF2-DACB4E39ABE0}"/>
          </ac:spMkLst>
        </pc:spChg>
        <pc:spChg chg="del">
          <ac:chgData name="MUHAMMAD ALTAF" userId="6adce52c-6620-4c3c-a701-4c4b0fe780b9" providerId="ADAL" clId="{0928D214-6AF0-4D7F-A790-FD14BFBA4E6E}" dt="2024-05-23T04:28:23.601" v="1089" actId="478"/>
          <ac:spMkLst>
            <pc:docMk/>
            <pc:sldMk cId="3591555541" sldId="322"/>
            <ac:spMk id="7" creationId="{488F6394-786C-5C79-1DBE-C98788568737}"/>
          </ac:spMkLst>
        </pc:spChg>
        <pc:spChg chg="add del mod">
          <ac:chgData name="MUHAMMAD ALTAF" userId="6adce52c-6620-4c3c-a701-4c4b0fe780b9" providerId="ADAL" clId="{0928D214-6AF0-4D7F-A790-FD14BFBA4E6E}" dt="2024-05-23T04:28:20.511" v="1088" actId="478"/>
          <ac:spMkLst>
            <pc:docMk/>
            <pc:sldMk cId="3591555541" sldId="322"/>
            <ac:spMk id="9" creationId="{82ED9D78-8762-3391-BBC9-618D473B37CE}"/>
          </ac:spMkLst>
        </pc:spChg>
        <pc:spChg chg="add del mod">
          <ac:chgData name="MUHAMMAD ALTAF" userId="6adce52c-6620-4c3c-a701-4c4b0fe780b9" providerId="ADAL" clId="{0928D214-6AF0-4D7F-A790-FD14BFBA4E6E}" dt="2024-05-23T04:28:25.166" v="1090" actId="478"/>
          <ac:spMkLst>
            <pc:docMk/>
            <pc:sldMk cId="3591555541" sldId="322"/>
            <ac:spMk id="11" creationId="{DEC1E8DF-03B6-91FA-BCFF-CB2E41E327A5}"/>
          </ac:spMkLst>
        </pc:spChg>
        <pc:spChg chg="add mod">
          <ac:chgData name="MUHAMMAD ALTAF" userId="6adce52c-6620-4c3c-a701-4c4b0fe780b9" providerId="ADAL" clId="{0928D214-6AF0-4D7F-A790-FD14BFBA4E6E}" dt="2024-05-23T04:29:09.744" v="1133" actId="20577"/>
          <ac:spMkLst>
            <pc:docMk/>
            <pc:sldMk cId="3591555541" sldId="322"/>
            <ac:spMk id="12" creationId="{9BD0340E-D2F8-2CAF-FB0E-871B0C9C62EA}"/>
          </ac:spMkLst>
        </pc:spChg>
        <pc:picChg chg="add mod">
          <ac:chgData name="MUHAMMAD ALTAF" userId="6adce52c-6620-4c3c-a701-4c4b0fe780b9" providerId="ADAL" clId="{0928D214-6AF0-4D7F-A790-FD14BFBA4E6E}" dt="2024-05-23T04:29:51.174" v="1159" actId="1036"/>
          <ac:picMkLst>
            <pc:docMk/>
            <pc:sldMk cId="3591555541" sldId="322"/>
            <ac:picMk id="5122" creationId="{49F390AC-C429-8439-DEF3-0BC65B4AA262}"/>
          </ac:picMkLst>
        </pc:picChg>
      </pc:sldChg>
      <pc:sldChg chg="addSp delSp modSp mod">
        <pc:chgData name="MUHAMMAD ALTAF" userId="6adce52c-6620-4c3c-a701-4c4b0fe780b9" providerId="ADAL" clId="{0928D214-6AF0-4D7F-A790-FD14BFBA4E6E}" dt="2024-05-23T04:39:06.625" v="1383" actId="14100"/>
        <pc:sldMkLst>
          <pc:docMk/>
          <pc:sldMk cId="4183421641" sldId="323"/>
        </pc:sldMkLst>
        <pc:spChg chg="add del mod">
          <ac:chgData name="MUHAMMAD ALTAF" userId="6adce52c-6620-4c3c-a701-4c4b0fe780b9" providerId="ADAL" clId="{0928D214-6AF0-4D7F-A790-FD14BFBA4E6E}" dt="2024-05-23T04:36:31.838" v="1371" actId="478"/>
          <ac:spMkLst>
            <pc:docMk/>
            <pc:sldMk cId="4183421641" sldId="323"/>
            <ac:spMk id="3" creationId="{45278974-4E57-9081-3BF7-9666417E5CE1}"/>
          </ac:spMkLst>
        </pc:spChg>
        <pc:spChg chg="add del mod">
          <ac:chgData name="MUHAMMAD ALTAF" userId="6adce52c-6620-4c3c-a701-4c4b0fe780b9" providerId="ADAL" clId="{0928D214-6AF0-4D7F-A790-FD14BFBA4E6E}" dt="2024-05-23T04:36:37.787" v="1373" actId="478"/>
          <ac:spMkLst>
            <pc:docMk/>
            <pc:sldMk cId="4183421641" sldId="323"/>
            <ac:spMk id="5" creationId="{0C67C1DC-486F-5492-FA78-DED47B0ACB93}"/>
          </ac:spMkLst>
        </pc:spChg>
        <pc:spChg chg="mod">
          <ac:chgData name="MUHAMMAD ALTAF" userId="6adce52c-6620-4c3c-a701-4c4b0fe780b9" providerId="ADAL" clId="{0928D214-6AF0-4D7F-A790-FD14BFBA4E6E}" dt="2024-05-23T04:36:23.678" v="1369" actId="20577"/>
          <ac:spMkLst>
            <pc:docMk/>
            <pc:sldMk cId="4183421641" sldId="323"/>
            <ac:spMk id="6" creationId="{AC90817E-5D17-45A5-8335-4C95D1C2A28C}"/>
          </ac:spMkLst>
        </pc:spChg>
        <pc:spChg chg="del">
          <ac:chgData name="MUHAMMAD ALTAF" userId="6adce52c-6620-4c3c-a701-4c4b0fe780b9" providerId="ADAL" clId="{0928D214-6AF0-4D7F-A790-FD14BFBA4E6E}" dt="2024-05-23T04:36:30.134" v="1370" actId="478"/>
          <ac:spMkLst>
            <pc:docMk/>
            <pc:sldMk cId="4183421641" sldId="323"/>
            <ac:spMk id="11" creationId="{1130C8D7-5054-B89C-FA2C-E2638FFEA6AB}"/>
          </ac:spMkLst>
        </pc:spChg>
        <pc:graphicFrameChg chg="del">
          <ac:chgData name="MUHAMMAD ALTAF" userId="6adce52c-6620-4c3c-a701-4c4b0fe780b9" providerId="ADAL" clId="{0928D214-6AF0-4D7F-A790-FD14BFBA4E6E}" dt="2024-05-23T04:36:36.287" v="1372" actId="478"/>
          <ac:graphicFrameMkLst>
            <pc:docMk/>
            <pc:sldMk cId="4183421641" sldId="323"/>
            <ac:graphicFrameMk id="12" creationId="{B8AFB73A-A673-163B-0655-0C5444C0E86A}"/>
          </ac:graphicFrameMkLst>
        </pc:graphicFrameChg>
        <pc:picChg chg="add del mod">
          <ac:chgData name="MUHAMMAD ALTAF" userId="6adce52c-6620-4c3c-a701-4c4b0fe780b9" providerId="ADAL" clId="{0928D214-6AF0-4D7F-A790-FD14BFBA4E6E}" dt="2024-05-23T04:38:53.437" v="1378" actId="478"/>
          <ac:picMkLst>
            <pc:docMk/>
            <pc:sldMk cId="4183421641" sldId="323"/>
            <ac:picMk id="8194" creationId="{1FA0343E-3E24-0F56-E2F9-D8591C29BCD8}"/>
          </ac:picMkLst>
        </pc:picChg>
        <pc:picChg chg="add mod">
          <ac:chgData name="MUHAMMAD ALTAF" userId="6adce52c-6620-4c3c-a701-4c4b0fe780b9" providerId="ADAL" clId="{0928D214-6AF0-4D7F-A790-FD14BFBA4E6E}" dt="2024-05-23T04:39:06.625" v="1383" actId="14100"/>
          <ac:picMkLst>
            <pc:docMk/>
            <pc:sldMk cId="4183421641" sldId="323"/>
            <ac:picMk id="8196" creationId="{249F8280-7610-8783-1B1F-42A2247BFB80}"/>
          </ac:picMkLst>
        </pc:picChg>
      </pc:sldChg>
      <pc:sldChg chg="addSp delSp modSp mod">
        <pc:chgData name="MUHAMMAD ALTAF" userId="6adce52c-6620-4c3c-a701-4c4b0fe780b9" providerId="ADAL" clId="{0928D214-6AF0-4D7F-A790-FD14BFBA4E6E}" dt="2024-05-23T04:46:38.381" v="1524" actId="14100"/>
        <pc:sldMkLst>
          <pc:docMk/>
          <pc:sldMk cId="606303624" sldId="325"/>
        </pc:sldMkLst>
        <pc:spChg chg="add del mod">
          <ac:chgData name="MUHAMMAD ALTAF" userId="6adce52c-6620-4c3c-a701-4c4b0fe780b9" providerId="ADAL" clId="{0928D214-6AF0-4D7F-A790-FD14BFBA4E6E}" dt="2024-05-23T04:43:01.458" v="1397" actId="478"/>
          <ac:spMkLst>
            <pc:docMk/>
            <pc:sldMk cId="606303624" sldId="325"/>
            <ac:spMk id="3" creationId="{E076022C-4EB2-2F37-1166-B786ACE29275}"/>
          </ac:spMkLst>
        </pc:spChg>
        <pc:spChg chg="del">
          <ac:chgData name="MUHAMMAD ALTAF" userId="6adce52c-6620-4c3c-a701-4c4b0fe780b9" providerId="ADAL" clId="{0928D214-6AF0-4D7F-A790-FD14BFBA4E6E}" dt="2024-05-23T04:42:59.889" v="1396" actId="478"/>
          <ac:spMkLst>
            <pc:docMk/>
            <pc:sldMk cId="606303624" sldId="325"/>
            <ac:spMk id="4" creationId="{32396622-BFDE-D806-F80F-CB3D2EE19A50}"/>
          </ac:spMkLst>
        </pc:spChg>
        <pc:spChg chg="del">
          <ac:chgData name="MUHAMMAD ALTAF" userId="6adce52c-6620-4c3c-a701-4c4b0fe780b9" providerId="ADAL" clId="{0928D214-6AF0-4D7F-A790-FD14BFBA4E6E}" dt="2024-05-23T04:43:05.977" v="1398" actId="478"/>
          <ac:spMkLst>
            <pc:docMk/>
            <pc:sldMk cId="606303624" sldId="325"/>
            <ac:spMk id="6" creationId="{D2BBBA10-FE5A-0E22-8734-469B03FFEFCC}"/>
          </ac:spMkLst>
        </pc:spChg>
        <pc:spChg chg="add del mod">
          <ac:chgData name="MUHAMMAD ALTAF" userId="6adce52c-6620-4c3c-a701-4c4b0fe780b9" providerId="ADAL" clId="{0928D214-6AF0-4D7F-A790-FD14BFBA4E6E}" dt="2024-05-23T04:43:07.173" v="1399" actId="478"/>
          <ac:spMkLst>
            <pc:docMk/>
            <pc:sldMk cId="606303624" sldId="325"/>
            <ac:spMk id="7" creationId="{6B626D8D-24FC-BBFB-8220-ACEED70B7DE9}"/>
          </ac:spMkLst>
        </pc:spChg>
        <pc:spChg chg="mod">
          <ac:chgData name="MUHAMMAD ALTAF" userId="6adce52c-6620-4c3c-a701-4c4b0fe780b9" providerId="ADAL" clId="{0928D214-6AF0-4D7F-A790-FD14BFBA4E6E}" dt="2024-05-23T04:45:13.446" v="1448" actId="20577"/>
          <ac:spMkLst>
            <pc:docMk/>
            <pc:sldMk cId="606303624" sldId="325"/>
            <ac:spMk id="8" creationId="{75A7019F-FB8F-0842-186B-1C366F527A19}"/>
          </ac:spMkLst>
        </pc:spChg>
        <pc:spChg chg="add del mod">
          <ac:chgData name="MUHAMMAD ALTAF" userId="6adce52c-6620-4c3c-a701-4c4b0fe780b9" providerId="ADAL" clId="{0928D214-6AF0-4D7F-A790-FD14BFBA4E6E}" dt="2024-05-23T04:45:58.034" v="1517" actId="478"/>
          <ac:spMkLst>
            <pc:docMk/>
            <pc:sldMk cId="606303624" sldId="325"/>
            <ac:spMk id="9" creationId="{669355B5-F4D4-2DA7-2B6C-FD12BFFFC510}"/>
          </ac:spMkLst>
        </pc:spChg>
        <pc:spChg chg="add del mod">
          <ac:chgData name="MUHAMMAD ALTAF" userId="6adce52c-6620-4c3c-a701-4c4b0fe780b9" providerId="ADAL" clId="{0928D214-6AF0-4D7F-A790-FD14BFBA4E6E}" dt="2024-05-23T04:45:59.813" v="1518" actId="478"/>
          <ac:spMkLst>
            <pc:docMk/>
            <pc:sldMk cId="606303624" sldId="325"/>
            <ac:spMk id="10" creationId="{42F759E2-A26E-D54F-BC5A-A6314B4E77EF}"/>
          </ac:spMkLst>
        </pc:spChg>
        <pc:picChg chg="add mod">
          <ac:chgData name="MUHAMMAD ALTAF" userId="6adce52c-6620-4c3c-a701-4c4b0fe780b9" providerId="ADAL" clId="{0928D214-6AF0-4D7F-A790-FD14BFBA4E6E}" dt="2024-05-23T04:46:38.381" v="1524" actId="14100"/>
          <ac:picMkLst>
            <pc:docMk/>
            <pc:sldMk cId="606303624" sldId="325"/>
            <ac:picMk id="9218" creationId="{9F87222C-F233-CDCC-D9F1-4B33500AF8DC}"/>
          </ac:picMkLst>
        </pc:picChg>
      </pc:sldChg>
      <pc:sldChg chg="addSp delSp modSp mod">
        <pc:chgData name="MUHAMMAD ALTAF" userId="6adce52c-6620-4c3c-a701-4c4b0fe780b9" providerId="ADAL" clId="{0928D214-6AF0-4D7F-A790-FD14BFBA4E6E}" dt="2024-05-23T04:36:01.019" v="1362" actId="14100"/>
        <pc:sldMkLst>
          <pc:docMk/>
          <pc:sldMk cId="4269896657" sldId="328"/>
        </pc:sldMkLst>
        <pc:spChg chg="add mod">
          <ac:chgData name="MUHAMMAD ALTAF" userId="6adce52c-6620-4c3c-a701-4c4b0fe780b9" providerId="ADAL" clId="{0928D214-6AF0-4D7F-A790-FD14BFBA4E6E}" dt="2024-05-23T04:35:03.599" v="1358" actId="20577"/>
          <ac:spMkLst>
            <pc:docMk/>
            <pc:sldMk cId="4269896657" sldId="328"/>
            <ac:spMk id="2" creationId="{CE42B0E9-3595-8376-B4C5-2C6BE7DAF72A}"/>
          </ac:spMkLst>
        </pc:spChg>
        <pc:spChg chg="del mod">
          <ac:chgData name="MUHAMMAD ALTAF" userId="6adce52c-6620-4c3c-a701-4c4b0fe780b9" providerId="ADAL" clId="{0928D214-6AF0-4D7F-A790-FD14BFBA4E6E}" dt="2024-05-23T04:34:13.257" v="1286" actId="478"/>
          <ac:spMkLst>
            <pc:docMk/>
            <pc:sldMk cId="4269896657" sldId="328"/>
            <ac:spMk id="4" creationId="{B7C4DB8A-F6D0-FE86-2F30-5BB5576A5934}"/>
          </ac:spMkLst>
        </pc:spChg>
        <pc:spChg chg="add del mod">
          <ac:chgData name="MUHAMMAD ALTAF" userId="6adce52c-6620-4c3c-a701-4c4b0fe780b9" providerId="ADAL" clId="{0928D214-6AF0-4D7F-A790-FD14BFBA4E6E}" dt="2024-05-23T04:34:18.324" v="1288" actId="478"/>
          <ac:spMkLst>
            <pc:docMk/>
            <pc:sldMk cId="4269896657" sldId="328"/>
            <ac:spMk id="5" creationId="{9D3D5A27-0D24-9F96-355F-D2CA5034263A}"/>
          </ac:spMkLst>
        </pc:spChg>
        <pc:spChg chg="add del mod">
          <ac:chgData name="MUHAMMAD ALTAF" userId="6adce52c-6620-4c3c-a701-4c4b0fe780b9" providerId="ADAL" clId="{0928D214-6AF0-4D7F-A790-FD14BFBA4E6E}" dt="2024-05-23T04:34:22.646" v="1289" actId="478"/>
          <ac:spMkLst>
            <pc:docMk/>
            <pc:sldMk cId="4269896657" sldId="328"/>
            <ac:spMk id="7" creationId="{EFAD5853-4B6F-EF2D-FC85-121C1FB82E0E}"/>
          </ac:spMkLst>
        </pc:spChg>
        <pc:spChg chg="add del mod">
          <ac:chgData name="MUHAMMAD ALTAF" userId="6adce52c-6620-4c3c-a701-4c4b0fe780b9" providerId="ADAL" clId="{0928D214-6AF0-4D7F-A790-FD14BFBA4E6E}" dt="2024-05-23T04:34:36.780" v="1334" actId="478"/>
          <ac:spMkLst>
            <pc:docMk/>
            <pc:sldMk cId="4269896657" sldId="328"/>
            <ac:spMk id="9" creationId="{0DE2D5EB-A08E-53B8-A326-D96E91EF801A}"/>
          </ac:spMkLst>
        </pc:spChg>
        <pc:spChg chg="mod">
          <ac:chgData name="MUHAMMAD ALTAF" userId="6adce52c-6620-4c3c-a701-4c4b0fe780b9" providerId="ADAL" clId="{0928D214-6AF0-4D7F-A790-FD14BFBA4E6E}" dt="2024-05-23T04:33:40.320" v="1281"/>
          <ac:spMkLst>
            <pc:docMk/>
            <pc:sldMk cId="4269896657" sldId="328"/>
            <ac:spMk id="12" creationId="{21C18C4A-EC5D-2A92-B45E-8EDBE44F5B15}"/>
          </ac:spMkLst>
        </pc:spChg>
        <pc:picChg chg="del">
          <ac:chgData name="MUHAMMAD ALTAF" userId="6adce52c-6620-4c3c-a701-4c4b0fe780b9" providerId="ADAL" clId="{0928D214-6AF0-4D7F-A790-FD14BFBA4E6E}" dt="2024-05-23T04:34:33.811" v="1333" actId="478"/>
          <ac:picMkLst>
            <pc:docMk/>
            <pc:sldMk cId="4269896657" sldId="328"/>
            <ac:picMk id="15" creationId="{9CD66AFE-C1E3-FA4D-8633-3AB660373AC8}"/>
          </ac:picMkLst>
        </pc:picChg>
        <pc:picChg chg="add mod">
          <ac:chgData name="MUHAMMAD ALTAF" userId="6adce52c-6620-4c3c-a701-4c4b0fe780b9" providerId="ADAL" clId="{0928D214-6AF0-4D7F-A790-FD14BFBA4E6E}" dt="2024-05-23T04:36:01.019" v="1362" actId="14100"/>
          <ac:picMkLst>
            <pc:docMk/>
            <pc:sldMk cId="4269896657" sldId="328"/>
            <ac:picMk id="7170" creationId="{649BF362-E1A4-ABF9-9187-6153BDF30D10}"/>
          </ac:picMkLst>
        </pc:picChg>
      </pc:sldChg>
      <pc:sldChg chg="modSp mod">
        <pc:chgData name="MUHAMMAD ALTAF" userId="6adce52c-6620-4c3c-a701-4c4b0fe780b9" providerId="ADAL" clId="{0928D214-6AF0-4D7F-A790-FD14BFBA4E6E}" dt="2024-05-23T02:28:51.337" v="168" actId="123"/>
        <pc:sldMkLst>
          <pc:docMk/>
          <pc:sldMk cId="4294866199" sldId="329"/>
        </pc:sldMkLst>
        <pc:spChg chg="mod">
          <ac:chgData name="MUHAMMAD ALTAF" userId="6adce52c-6620-4c3c-a701-4c4b0fe780b9" providerId="ADAL" clId="{0928D214-6AF0-4D7F-A790-FD14BFBA4E6E}" dt="2024-05-23T02:27:27.492" v="39" actId="20577"/>
          <ac:spMkLst>
            <pc:docMk/>
            <pc:sldMk cId="4294866199" sldId="329"/>
            <ac:spMk id="2" creationId="{A2E2ABBA-2E6D-E7DD-AC67-58D1FCB3F346}"/>
          </ac:spMkLst>
        </pc:spChg>
        <pc:spChg chg="mod">
          <ac:chgData name="MUHAMMAD ALTAF" userId="6adce52c-6620-4c3c-a701-4c4b0fe780b9" providerId="ADAL" clId="{0928D214-6AF0-4D7F-A790-FD14BFBA4E6E}" dt="2024-05-23T02:28:51.337" v="168" actId="123"/>
          <ac:spMkLst>
            <pc:docMk/>
            <pc:sldMk cId="4294866199" sldId="329"/>
            <ac:spMk id="5" creationId="{59401105-5841-28D0-D6C0-3E1A46648BFE}"/>
          </ac:spMkLst>
        </pc:spChg>
      </pc:sldChg>
      <pc:sldChg chg="del">
        <pc:chgData name="MUHAMMAD ALTAF" userId="6adce52c-6620-4c3c-a701-4c4b0fe780b9" providerId="ADAL" clId="{0928D214-6AF0-4D7F-A790-FD14BFBA4E6E}" dt="2024-05-23T04:42:28.068" v="1384" actId="2696"/>
        <pc:sldMkLst>
          <pc:docMk/>
          <pc:sldMk cId="3784505952" sldId="331"/>
        </pc:sldMkLst>
      </pc:sldChg>
      <pc:sldChg chg="addSp delSp modSp mod">
        <pc:chgData name="MUHAMMAD ALTAF" userId="6adce52c-6620-4c3c-a701-4c4b0fe780b9" providerId="ADAL" clId="{0928D214-6AF0-4D7F-A790-FD14BFBA4E6E}" dt="2024-05-23T02:33:31.317" v="313" actId="20577"/>
        <pc:sldMkLst>
          <pc:docMk/>
          <pc:sldMk cId="1198221945" sldId="334"/>
        </pc:sldMkLst>
        <pc:spChg chg="mod">
          <ac:chgData name="MUHAMMAD ALTAF" userId="6adce52c-6620-4c3c-a701-4c4b0fe780b9" providerId="ADAL" clId="{0928D214-6AF0-4D7F-A790-FD14BFBA4E6E}" dt="2024-05-23T02:30:19.389" v="204" actId="14100"/>
          <ac:spMkLst>
            <pc:docMk/>
            <pc:sldMk cId="1198221945" sldId="334"/>
            <ac:spMk id="2" creationId="{CFD6FA43-637B-EF8D-3849-CFD9352B9105}"/>
          </ac:spMkLst>
        </pc:spChg>
        <pc:spChg chg="add mod">
          <ac:chgData name="MUHAMMAD ALTAF" userId="6adce52c-6620-4c3c-a701-4c4b0fe780b9" providerId="ADAL" clId="{0928D214-6AF0-4D7F-A790-FD14BFBA4E6E}" dt="2024-05-23T02:33:31.317" v="313" actId="20577"/>
          <ac:spMkLst>
            <pc:docMk/>
            <pc:sldMk cId="1198221945" sldId="334"/>
            <ac:spMk id="3" creationId="{5581E191-1A70-3E44-E3DC-47498B4B8498}"/>
          </ac:spMkLst>
        </pc:spChg>
        <pc:spChg chg="add del mod">
          <ac:chgData name="MUHAMMAD ALTAF" userId="6adce52c-6620-4c3c-a701-4c4b0fe780b9" providerId="ADAL" clId="{0928D214-6AF0-4D7F-A790-FD14BFBA4E6E}" dt="2024-05-23T02:31:11.203" v="223" actId="478"/>
          <ac:spMkLst>
            <pc:docMk/>
            <pc:sldMk cId="1198221945" sldId="334"/>
            <ac:spMk id="5" creationId="{239BDA3E-C087-067A-6291-A0E4CF9541AF}"/>
          </ac:spMkLst>
        </pc:spChg>
        <pc:picChg chg="del">
          <ac:chgData name="MUHAMMAD ALTAF" userId="6adce52c-6620-4c3c-a701-4c4b0fe780b9" providerId="ADAL" clId="{0928D214-6AF0-4D7F-A790-FD14BFBA4E6E}" dt="2024-05-23T02:31:06.428" v="222" actId="478"/>
          <ac:picMkLst>
            <pc:docMk/>
            <pc:sldMk cId="1198221945" sldId="334"/>
            <ac:picMk id="12" creationId="{305341A4-1B00-C8F4-5862-79A826C75023}"/>
          </ac:picMkLst>
        </pc:picChg>
      </pc:sldChg>
      <pc:sldChg chg="addSp delSp modSp mod">
        <pc:chgData name="MUHAMMAD ALTAF" userId="6adce52c-6620-4c3c-a701-4c4b0fe780b9" providerId="ADAL" clId="{0928D214-6AF0-4D7F-A790-FD14BFBA4E6E}" dt="2024-05-23T04:32:48.532" v="1280" actId="14100"/>
        <pc:sldMkLst>
          <pc:docMk/>
          <pc:sldMk cId="4130254997" sldId="338"/>
        </pc:sldMkLst>
        <pc:spChg chg="mod">
          <ac:chgData name="MUHAMMAD ALTAF" userId="6adce52c-6620-4c3c-a701-4c4b0fe780b9" providerId="ADAL" clId="{0928D214-6AF0-4D7F-A790-FD14BFBA4E6E}" dt="2024-05-23T04:30:19.153" v="1160"/>
          <ac:spMkLst>
            <pc:docMk/>
            <pc:sldMk cId="4130254997" sldId="338"/>
            <ac:spMk id="2" creationId="{D03462D7-27D2-94DC-1264-B79226686001}"/>
          </ac:spMkLst>
        </pc:spChg>
        <pc:spChg chg="add del mod">
          <ac:chgData name="MUHAMMAD ALTAF" userId="6adce52c-6620-4c3c-a701-4c4b0fe780b9" providerId="ADAL" clId="{0928D214-6AF0-4D7F-A790-FD14BFBA4E6E}" dt="2024-05-23T04:30:27.966" v="1162" actId="478"/>
          <ac:spMkLst>
            <pc:docMk/>
            <pc:sldMk cId="4130254997" sldId="338"/>
            <ac:spMk id="4" creationId="{23ECB8BD-C520-0EF2-FDD7-A01BE903690B}"/>
          </ac:spMkLst>
        </pc:spChg>
        <pc:spChg chg="add del mod">
          <ac:chgData name="MUHAMMAD ALTAF" userId="6adce52c-6620-4c3c-a701-4c4b0fe780b9" providerId="ADAL" clId="{0928D214-6AF0-4D7F-A790-FD14BFBA4E6E}" dt="2024-05-23T04:30:32.393" v="1164" actId="478"/>
          <ac:spMkLst>
            <pc:docMk/>
            <pc:sldMk cId="4130254997" sldId="338"/>
            <ac:spMk id="6" creationId="{AE866272-488D-C48C-0685-3EC56010D53D}"/>
          </ac:spMkLst>
        </pc:spChg>
        <pc:spChg chg="add mod">
          <ac:chgData name="MUHAMMAD ALTAF" userId="6adce52c-6620-4c3c-a701-4c4b0fe780b9" providerId="ADAL" clId="{0928D214-6AF0-4D7F-A790-FD14BFBA4E6E}" dt="2024-05-23T04:31:35.542" v="1276" actId="20577"/>
          <ac:spMkLst>
            <pc:docMk/>
            <pc:sldMk cId="4130254997" sldId="338"/>
            <ac:spMk id="7" creationId="{AFE1868D-D292-3877-19BF-1962761FFE2A}"/>
          </ac:spMkLst>
        </pc:spChg>
        <pc:spChg chg="del">
          <ac:chgData name="MUHAMMAD ALTAF" userId="6adce52c-6620-4c3c-a701-4c4b0fe780b9" providerId="ADAL" clId="{0928D214-6AF0-4D7F-A790-FD14BFBA4E6E}" dt="2024-05-23T04:30:26.568" v="1161" actId="478"/>
          <ac:spMkLst>
            <pc:docMk/>
            <pc:sldMk cId="4130254997" sldId="338"/>
            <ac:spMk id="13" creationId="{96C3713D-C8FF-8E7B-458C-CB927BAA99BD}"/>
          </ac:spMkLst>
        </pc:spChg>
        <pc:spChg chg="del">
          <ac:chgData name="MUHAMMAD ALTAF" userId="6adce52c-6620-4c3c-a701-4c4b0fe780b9" providerId="ADAL" clId="{0928D214-6AF0-4D7F-A790-FD14BFBA4E6E}" dt="2024-05-23T04:30:31.050" v="1163" actId="478"/>
          <ac:spMkLst>
            <pc:docMk/>
            <pc:sldMk cId="4130254997" sldId="338"/>
            <ac:spMk id="15" creationId="{B61A2D1D-0937-D2AC-EE47-05940DD770E0}"/>
          </ac:spMkLst>
        </pc:spChg>
        <pc:picChg chg="add mod">
          <ac:chgData name="MUHAMMAD ALTAF" userId="6adce52c-6620-4c3c-a701-4c4b0fe780b9" providerId="ADAL" clId="{0928D214-6AF0-4D7F-A790-FD14BFBA4E6E}" dt="2024-05-23T04:32:48.532" v="1280" actId="14100"/>
          <ac:picMkLst>
            <pc:docMk/>
            <pc:sldMk cId="4130254997" sldId="338"/>
            <ac:picMk id="6146" creationId="{8F72011A-5C5D-61DF-EB6B-7B1ADF819355}"/>
          </ac:picMkLst>
        </pc:picChg>
      </pc:sldChg>
      <pc:sldChg chg="modSp mod">
        <pc:chgData name="MUHAMMAD ALTAF" userId="6adce52c-6620-4c3c-a701-4c4b0fe780b9" providerId="ADAL" clId="{0928D214-6AF0-4D7F-A790-FD14BFBA4E6E}" dt="2024-05-23T04:18:41.793" v="861" actId="1035"/>
        <pc:sldMkLst>
          <pc:docMk/>
          <pc:sldMk cId="465836057" sldId="339"/>
        </pc:sldMkLst>
        <pc:spChg chg="mod">
          <ac:chgData name="MUHAMMAD ALTAF" userId="6adce52c-6620-4c3c-a701-4c4b0fe780b9" providerId="ADAL" clId="{0928D214-6AF0-4D7F-A790-FD14BFBA4E6E}" dt="2024-05-23T04:17:37.615" v="755" actId="20577"/>
          <ac:spMkLst>
            <pc:docMk/>
            <pc:sldMk cId="465836057" sldId="339"/>
            <ac:spMk id="2" creationId="{0C428E5B-47A0-EF94-A53D-6FDB74C9D848}"/>
          </ac:spMkLst>
        </pc:spChg>
        <pc:spChg chg="mod">
          <ac:chgData name="MUHAMMAD ALTAF" userId="6adce52c-6620-4c3c-a701-4c4b0fe780b9" providerId="ADAL" clId="{0928D214-6AF0-4D7F-A790-FD14BFBA4E6E}" dt="2024-05-23T04:18:41.793" v="861" actId="1035"/>
          <ac:spMkLst>
            <pc:docMk/>
            <pc:sldMk cId="465836057" sldId="339"/>
            <ac:spMk id="3" creationId="{C6EA201F-56F9-BFD9-8E95-AD5BD7D54FD0}"/>
          </ac:spMkLst>
        </pc:spChg>
      </pc:sldChg>
      <pc:sldChg chg="addSp delSp modSp mod">
        <pc:chgData name="MUHAMMAD ALTAF" userId="6adce52c-6620-4c3c-a701-4c4b0fe780b9" providerId="ADAL" clId="{0928D214-6AF0-4D7F-A790-FD14BFBA4E6E}" dt="2024-05-23T04:22:56.582" v="968" actId="13926"/>
        <pc:sldMkLst>
          <pc:docMk/>
          <pc:sldMk cId="866310751" sldId="341"/>
        </pc:sldMkLst>
        <pc:spChg chg="mod">
          <ac:chgData name="MUHAMMAD ALTAF" userId="6adce52c-6620-4c3c-a701-4c4b0fe780b9" providerId="ADAL" clId="{0928D214-6AF0-4D7F-A790-FD14BFBA4E6E}" dt="2024-05-23T04:21:24.208" v="940" actId="1035"/>
          <ac:spMkLst>
            <pc:docMk/>
            <pc:sldMk cId="866310751" sldId="341"/>
            <ac:spMk id="2" creationId="{5509B1ED-4D78-65EC-0579-DA9E41D7C42C}"/>
          </ac:spMkLst>
        </pc:spChg>
        <pc:spChg chg="add del mod">
          <ac:chgData name="MUHAMMAD ALTAF" userId="6adce52c-6620-4c3c-a701-4c4b0fe780b9" providerId="ADAL" clId="{0928D214-6AF0-4D7F-A790-FD14BFBA4E6E}" dt="2024-05-23T04:19:36.353" v="863" actId="478"/>
          <ac:spMkLst>
            <pc:docMk/>
            <pc:sldMk cId="866310751" sldId="341"/>
            <ac:spMk id="4" creationId="{BE5BC429-7A62-15B0-F113-AEF4B30B2643}"/>
          </ac:spMkLst>
        </pc:spChg>
        <pc:spChg chg="mod">
          <ac:chgData name="MUHAMMAD ALTAF" userId="6adce52c-6620-4c3c-a701-4c4b0fe780b9" providerId="ADAL" clId="{0928D214-6AF0-4D7F-A790-FD14BFBA4E6E}" dt="2024-05-23T04:22:56.582" v="968" actId="13926"/>
          <ac:spMkLst>
            <pc:docMk/>
            <pc:sldMk cId="866310751" sldId="341"/>
            <ac:spMk id="7" creationId="{051EAA32-913D-25AC-CC36-C39DAE7FE639}"/>
          </ac:spMkLst>
        </pc:spChg>
        <pc:picChg chg="del">
          <ac:chgData name="MUHAMMAD ALTAF" userId="6adce52c-6620-4c3c-a701-4c4b0fe780b9" providerId="ADAL" clId="{0928D214-6AF0-4D7F-A790-FD14BFBA4E6E}" dt="2024-05-23T04:19:33.368" v="862" actId="478"/>
          <ac:picMkLst>
            <pc:docMk/>
            <pc:sldMk cId="866310751" sldId="341"/>
            <ac:picMk id="11" creationId="{21652B53-B253-E648-F33E-78767A29B638}"/>
          </ac:picMkLst>
        </pc:picChg>
        <pc:picChg chg="add mod">
          <ac:chgData name="MUHAMMAD ALTAF" userId="6adce52c-6620-4c3c-a701-4c4b0fe780b9" providerId="ADAL" clId="{0928D214-6AF0-4D7F-A790-FD14BFBA4E6E}" dt="2024-05-23T04:22:38.052" v="963" actId="14100"/>
          <ac:picMkLst>
            <pc:docMk/>
            <pc:sldMk cId="866310751" sldId="341"/>
            <ac:picMk id="1026" creationId="{04133A5D-AD16-C9CC-7860-0CA56A8D4211}"/>
          </ac:picMkLst>
        </pc:picChg>
      </pc:sldChg>
      <pc:sldChg chg="del">
        <pc:chgData name="MUHAMMAD ALTAF" userId="6adce52c-6620-4c3c-a701-4c4b0fe780b9" providerId="ADAL" clId="{0928D214-6AF0-4D7F-A790-FD14BFBA4E6E}" dt="2024-05-23T04:42:31.178" v="1385" actId="2696"/>
        <pc:sldMkLst>
          <pc:docMk/>
          <pc:sldMk cId="2440634760" sldId="342"/>
        </pc:sldMkLst>
      </pc:sldChg>
      <pc:sldChg chg="modSp mod">
        <pc:chgData name="MUHAMMAD ALTAF" userId="6adce52c-6620-4c3c-a701-4c4b0fe780b9" providerId="ADAL" clId="{0928D214-6AF0-4D7F-A790-FD14BFBA4E6E}" dt="2024-05-23T04:16:33.064" v="744" actId="20577"/>
        <pc:sldMkLst>
          <pc:docMk/>
          <pc:sldMk cId="4167072988" sldId="343"/>
        </pc:sldMkLst>
        <pc:spChg chg="mod">
          <ac:chgData name="MUHAMMAD ALTAF" userId="6adce52c-6620-4c3c-a701-4c4b0fe780b9" providerId="ADAL" clId="{0928D214-6AF0-4D7F-A790-FD14BFBA4E6E}" dt="2024-05-23T04:15:19.384" v="642" actId="1035"/>
          <ac:spMkLst>
            <pc:docMk/>
            <pc:sldMk cId="4167072988" sldId="343"/>
            <ac:spMk id="2" creationId="{CFD6FA43-637B-EF8D-3849-CFD9352B9105}"/>
          </ac:spMkLst>
        </pc:spChg>
        <pc:spChg chg="mod">
          <ac:chgData name="MUHAMMAD ALTAF" userId="6adce52c-6620-4c3c-a701-4c4b0fe780b9" providerId="ADAL" clId="{0928D214-6AF0-4D7F-A790-FD14BFBA4E6E}" dt="2024-05-23T04:16:33.064" v="744" actId="20577"/>
          <ac:spMkLst>
            <pc:docMk/>
            <pc:sldMk cId="4167072988" sldId="343"/>
            <ac:spMk id="3" creationId="{2B36450F-A8E5-8B7F-1C54-79C081010270}"/>
          </ac:spMkLst>
        </pc:spChg>
      </pc:sldChg>
      <pc:sldChg chg="modSp add mod">
        <pc:chgData name="MUHAMMAD ALTAF" userId="6adce52c-6620-4c3c-a701-4c4b0fe780b9" providerId="ADAL" clId="{0928D214-6AF0-4D7F-A790-FD14BFBA4E6E}" dt="2024-05-23T02:34:14.573" v="373" actId="20577"/>
        <pc:sldMkLst>
          <pc:docMk/>
          <pc:sldMk cId="591801763" sldId="344"/>
        </pc:sldMkLst>
        <pc:spChg chg="mod">
          <ac:chgData name="MUHAMMAD ALTAF" userId="6adce52c-6620-4c3c-a701-4c4b0fe780b9" providerId="ADAL" clId="{0928D214-6AF0-4D7F-A790-FD14BFBA4E6E}" dt="2024-05-23T02:34:14.573" v="373" actId="20577"/>
          <ac:spMkLst>
            <pc:docMk/>
            <pc:sldMk cId="591801763" sldId="344"/>
            <ac:spMk id="3" creationId="{5581E191-1A70-3E44-E3DC-47498B4B8498}"/>
          </ac:spMkLst>
        </pc:spChg>
      </pc:sldChg>
      <pc:sldChg chg="modSp add mod">
        <pc:chgData name="MUHAMMAD ALTAF" userId="6adce52c-6620-4c3c-a701-4c4b0fe780b9" providerId="ADAL" clId="{0928D214-6AF0-4D7F-A790-FD14BFBA4E6E}" dt="2024-05-23T02:35:16.537" v="386" actId="20577"/>
        <pc:sldMkLst>
          <pc:docMk/>
          <pc:sldMk cId="3575470100" sldId="345"/>
        </pc:sldMkLst>
        <pc:spChg chg="mod">
          <ac:chgData name="MUHAMMAD ALTAF" userId="6adce52c-6620-4c3c-a701-4c4b0fe780b9" providerId="ADAL" clId="{0928D214-6AF0-4D7F-A790-FD14BFBA4E6E}" dt="2024-05-23T02:35:16.537" v="386" actId="20577"/>
          <ac:spMkLst>
            <pc:docMk/>
            <pc:sldMk cId="3575470100" sldId="345"/>
            <ac:spMk id="3" creationId="{5581E191-1A70-3E44-E3DC-47498B4B8498}"/>
          </ac:spMkLst>
        </pc:spChg>
      </pc:sldChg>
      <pc:sldChg chg="modSp add mod">
        <pc:chgData name="MUHAMMAD ALTAF" userId="6adce52c-6620-4c3c-a701-4c4b0fe780b9" providerId="ADAL" clId="{0928D214-6AF0-4D7F-A790-FD14BFBA4E6E}" dt="2024-05-23T04:11:41.973" v="473" actId="20577"/>
        <pc:sldMkLst>
          <pc:docMk/>
          <pc:sldMk cId="1474813626" sldId="346"/>
        </pc:sldMkLst>
        <pc:spChg chg="mod">
          <ac:chgData name="MUHAMMAD ALTAF" userId="6adce52c-6620-4c3c-a701-4c4b0fe780b9" providerId="ADAL" clId="{0928D214-6AF0-4D7F-A790-FD14BFBA4E6E}" dt="2024-05-23T04:11:41.973" v="473" actId="20577"/>
          <ac:spMkLst>
            <pc:docMk/>
            <pc:sldMk cId="1474813626" sldId="346"/>
            <ac:spMk id="3" creationId="{5581E191-1A70-3E44-E3DC-47498B4B8498}"/>
          </ac:spMkLst>
        </pc:spChg>
      </pc:sldChg>
      <pc:sldChg chg="modSp add mod">
        <pc:chgData name="MUHAMMAD ALTAF" userId="6adce52c-6620-4c3c-a701-4c4b0fe780b9" providerId="ADAL" clId="{0928D214-6AF0-4D7F-A790-FD14BFBA4E6E}" dt="2024-05-23T04:13:45.296" v="564" actId="20577"/>
        <pc:sldMkLst>
          <pc:docMk/>
          <pc:sldMk cId="2890362991" sldId="347"/>
        </pc:sldMkLst>
        <pc:spChg chg="mod">
          <ac:chgData name="MUHAMMAD ALTAF" userId="6adce52c-6620-4c3c-a701-4c4b0fe780b9" providerId="ADAL" clId="{0928D214-6AF0-4D7F-A790-FD14BFBA4E6E}" dt="2024-05-23T04:13:45.296" v="564" actId="20577"/>
          <ac:spMkLst>
            <pc:docMk/>
            <pc:sldMk cId="2890362991" sldId="347"/>
            <ac:spMk id="3" creationId="{5581E191-1A70-3E44-E3DC-47498B4B8498}"/>
          </ac:spMkLst>
        </pc:spChg>
      </pc:sldChg>
      <pc:sldChg chg="addSp delSp modSp add mod">
        <pc:chgData name="MUHAMMAD ALTAF" userId="6adce52c-6620-4c3c-a701-4c4b0fe780b9" providerId="ADAL" clId="{0928D214-6AF0-4D7F-A790-FD14BFBA4E6E}" dt="2024-05-23T04:24:24.445" v="1001" actId="20577"/>
        <pc:sldMkLst>
          <pc:docMk/>
          <pc:sldMk cId="3819576398" sldId="348"/>
        </pc:sldMkLst>
        <pc:spChg chg="mod">
          <ac:chgData name="MUHAMMAD ALTAF" userId="6adce52c-6620-4c3c-a701-4c4b0fe780b9" providerId="ADAL" clId="{0928D214-6AF0-4D7F-A790-FD14BFBA4E6E}" dt="2024-05-23T04:24:24.445" v="1001" actId="20577"/>
          <ac:spMkLst>
            <pc:docMk/>
            <pc:sldMk cId="3819576398" sldId="348"/>
            <ac:spMk id="7" creationId="{051EAA32-913D-25AC-CC36-C39DAE7FE639}"/>
          </ac:spMkLst>
        </pc:spChg>
        <pc:picChg chg="del">
          <ac:chgData name="MUHAMMAD ALTAF" userId="6adce52c-6620-4c3c-a701-4c4b0fe780b9" providerId="ADAL" clId="{0928D214-6AF0-4D7F-A790-FD14BFBA4E6E}" dt="2024-05-23T04:23:35.519" v="992" actId="478"/>
          <ac:picMkLst>
            <pc:docMk/>
            <pc:sldMk cId="3819576398" sldId="348"/>
            <ac:picMk id="1026" creationId="{04133A5D-AD16-C9CC-7860-0CA56A8D4211}"/>
          </ac:picMkLst>
        </pc:picChg>
        <pc:picChg chg="add mod">
          <ac:chgData name="MUHAMMAD ALTAF" userId="6adce52c-6620-4c3c-a701-4c4b0fe780b9" providerId="ADAL" clId="{0928D214-6AF0-4D7F-A790-FD14BFBA4E6E}" dt="2024-05-23T04:24:10.480" v="998" actId="14100"/>
          <ac:picMkLst>
            <pc:docMk/>
            <pc:sldMk cId="3819576398" sldId="348"/>
            <ac:picMk id="2050" creationId="{BAF2CA77-8375-FE00-B2DD-114FA3555310}"/>
          </ac:picMkLst>
        </pc:picChg>
      </pc:sldChg>
      <pc:sldChg chg="addSp delSp modSp add mod">
        <pc:chgData name="MUHAMMAD ALTAF" userId="6adce52c-6620-4c3c-a701-4c4b0fe780b9" providerId="ADAL" clId="{0928D214-6AF0-4D7F-A790-FD14BFBA4E6E}" dt="2024-05-23T04:25:30.900" v="1029" actId="14100"/>
        <pc:sldMkLst>
          <pc:docMk/>
          <pc:sldMk cId="531214806" sldId="349"/>
        </pc:sldMkLst>
        <pc:spChg chg="mod">
          <ac:chgData name="MUHAMMAD ALTAF" userId="6adce52c-6620-4c3c-a701-4c4b0fe780b9" providerId="ADAL" clId="{0928D214-6AF0-4D7F-A790-FD14BFBA4E6E}" dt="2024-05-23T04:24:43.229" v="1023" actId="20577"/>
          <ac:spMkLst>
            <pc:docMk/>
            <pc:sldMk cId="531214806" sldId="349"/>
            <ac:spMk id="7" creationId="{051EAA32-913D-25AC-CC36-C39DAE7FE639}"/>
          </ac:spMkLst>
        </pc:spChg>
        <pc:picChg chg="del">
          <ac:chgData name="MUHAMMAD ALTAF" userId="6adce52c-6620-4c3c-a701-4c4b0fe780b9" providerId="ADAL" clId="{0928D214-6AF0-4D7F-A790-FD14BFBA4E6E}" dt="2024-05-23T04:24:49.058" v="1024" actId="478"/>
          <ac:picMkLst>
            <pc:docMk/>
            <pc:sldMk cId="531214806" sldId="349"/>
            <ac:picMk id="2050" creationId="{BAF2CA77-8375-FE00-B2DD-114FA3555310}"/>
          </ac:picMkLst>
        </pc:picChg>
        <pc:picChg chg="add mod">
          <ac:chgData name="MUHAMMAD ALTAF" userId="6adce52c-6620-4c3c-a701-4c4b0fe780b9" providerId="ADAL" clId="{0928D214-6AF0-4D7F-A790-FD14BFBA4E6E}" dt="2024-05-23T04:25:30.900" v="1029" actId="14100"/>
          <ac:picMkLst>
            <pc:docMk/>
            <pc:sldMk cId="531214806" sldId="349"/>
            <ac:picMk id="3074" creationId="{7A0955B9-51B1-8997-4632-A15287192BFE}"/>
          </ac:picMkLst>
        </pc:picChg>
      </pc:sldChg>
      <pc:sldChg chg="addSp delSp modSp add mod">
        <pc:chgData name="MUHAMMAD ALTAF" userId="6adce52c-6620-4c3c-a701-4c4b0fe780b9" providerId="ADAL" clId="{0928D214-6AF0-4D7F-A790-FD14BFBA4E6E}" dt="2024-05-23T04:27:26.624" v="1063" actId="14100"/>
        <pc:sldMkLst>
          <pc:docMk/>
          <pc:sldMk cId="1280381275" sldId="350"/>
        </pc:sldMkLst>
        <pc:spChg chg="mod">
          <ac:chgData name="MUHAMMAD ALTAF" userId="6adce52c-6620-4c3c-a701-4c4b0fe780b9" providerId="ADAL" clId="{0928D214-6AF0-4D7F-A790-FD14BFBA4E6E}" dt="2024-05-23T04:27:25.374" v="1062" actId="14100"/>
          <ac:spMkLst>
            <pc:docMk/>
            <pc:sldMk cId="1280381275" sldId="350"/>
            <ac:spMk id="2" creationId="{5509B1ED-4D78-65EC-0579-DA9E41D7C42C}"/>
          </ac:spMkLst>
        </pc:spChg>
        <pc:spChg chg="mod">
          <ac:chgData name="MUHAMMAD ALTAF" userId="6adce52c-6620-4c3c-a701-4c4b0fe780b9" providerId="ADAL" clId="{0928D214-6AF0-4D7F-A790-FD14BFBA4E6E}" dt="2024-05-23T04:26:09.554" v="1055" actId="20577"/>
          <ac:spMkLst>
            <pc:docMk/>
            <pc:sldMk cId="1280381275" sldId="350"/>
            <ac:spMk id="7" creationId="{051EAA32-913D-25AC-CC36-C39DAE7FE639}"/>
          </ac:spMkLst>
        </pc:spChg>
        <pc:picChg chg="del">
          <ac:chgData name="MUHAMMAD ALTAF" userId="6adce52c-6620-4c3c-a701-4c4b0fe780b9" providerId="ADAL" clId="{0928D214-6AF0-4D7F-A790-FD14BFBA4E6E}" dt="2024-05-23T04:26:12.919" v="1056" actId="478"/>
          <ac:picMkLst>
            <pc:docMk/>
            <pc:sldMk cId="1280381275" sldId="350"/>
            <ac:picMk id="3074" creationId="{7A0955B9-51B1-8997-4632-A15287192BFE}"/>
          </ac:picMkLst>
        </pc:picChg>
        <pc:picChg chg="add mod">
          <ac:chgData name="MUHAMMAD ALTAF" userId="6adce52c-6620-4c3c-a701-4c4b0fe780b9" providerId="ADAL" clId="{0928D214-6AF0-4D7F-A790-FD14BFBA4E6E}" dt="2024-05-23T04:27:26.624" v="1063" actId="14100"/>
          <ac:picMkLst>
            <pc:docMk/>
            <pc:sldMk cId="1280381275" sldId="350"/>
            <ac:picMk id="4098" creationId="{62FC319C-42AB-0F68-5543-FA5A9976214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32BE22-BCF5-218A-BCDB-9D6463B9A4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6C6B9B-3CD0-9D38-9EB7-8FC9403B85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62055-8DBD-6042-92AC-66DE479F90DE}" type="datetimeFigureOut">
              <a:rPr lang="en-US" smtClean="0"/>
              <a:t>6/5/2026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45B14E-D4D7-1E40-CD23-AE797C2368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512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EE50A-AB77-49BE-9076-23C4C8D08BB2}" type="datetimeFigureOut">
              <a:rPr lang="en-US" smtClean="0"/>
              <a:t>6/5/2026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09883-B744-4FDD-8623-D69A66650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647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2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998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55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10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210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36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1347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7122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220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551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363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28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250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982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560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82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86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1185" y="629469"/>
            <a:ext cx="8961120" cy="5599062"/>
          </a:xfrm>
        </p:spPr>
        <p:txBody>
          <a:bodyPr lIns="0" tIns="0" rIns="0" bIns="0" anchor="ctr">
            <a:noAutofit/>
          </a:bodyPr>
          <a:lstStyle>
            <a:lvl1pPr mar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7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A65DB93-2357-6899-3DDD-DC79C877A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29533" y="5801722"/>
            <a:ext cx="2115210" cy="1056278"/>
          </a:xfrm>
          <a:custGeom>
            <a:avLst/>
            <a:gdLst>
              <a:gd name="connsiteX0" fmla="*/ 1057605 w 2115210"/>
              <a:gd name="connsiteY0" fmla="*/ 0 h 1056278"/>
              <a:gd name="connsiteX1" fmla="*/ 2109820 w 2115210"/>
              <a:gd name="connsiteY1" fmla="*/ 949535 h 1056278"/>
              <a:gd name="connsiteX2" fmla="*/ 2115210 w 2115210"/>
              <a:gd name="connsiteY2" fmla="*/ 1056278 h 1056278"/>
              <a:gd name="connsiteX3" fmla="*/ 0 w 2115210"/>
              <a:gd name="connsiteY3" fmla="*/ 1056278 h 1056278"/>
              <a:gd name="connsiteX4" fmla="*/ 5390 w 2115210"/>
              <a:gd name="connsiteY4" fmla="*/ 949535 h 1056278"/>
              <a:gd name="connsiteX5" fmla="*/ 1057605 w 2115210"/>
              <a:gd name="connsiteY5" fmla="*/ 0 h 105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5210" h="1056278">
                <a:moveTo>
                  <a:pt x="1057605" y="0"/>
                </a:moveTo>
                <a:cubicBezTo>
                  <a:pt x="1605234" y="0"/>
                  <a:pt x="2055657" y="416196"/>
                  <a:pt x="2109820" y="949535"/>
                </a:cubicBezTo>
                <a:lnTo>
                  <a:pt x="2115210" y="1056278"/>
                </a:lnTo>
                <a:lnTo>
                  <a:pt x="0" y="1056278"/>
                </a:lnTo>
                <a:lnTo>
                  <a:pt x="5390" y="949535"/>
                </a:lnTo>
                <a:cubicBezTo>
                  <a:pt x="59553" y="416196"/>
                  <a:pt x="509976" y="0"/>
                  <a:pt x="1057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1" name="Object 1">
            <a:extLst>
              <a:ext uri="{FF2B5EF4-FFF2-40B4-BE49-F238E27FC236}">
                <a16:creationId xmlns:a16="http://schemas.microsoft.com/office/drawing/2014/main" id="{056E6431-5C32-6197-AA1B-376379431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9999852" y="0"/>
            <a:ext cx="1574573" cy="395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D978EB2-1AE7-BB87-954B-F3DBF5080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4" y="621973"/>
            <a:ext cx="10569634" cy="1801793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406BDC3-2B84-117A-BF71-A331C1DD6BC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1183" y="2796209"/>
            <a:ext cx="3657598" cy="3147392"/>
          </a:xfrm>
        </p:spPr>
        <p:txBody>
          <a:bodyPr lIns="0" tIns="0" rIns="0" bIns="0"/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411480">
              <a:defRPr sz="1600"/>
            </a:lvl2pPr>
            <a:lvl3pPr marL="685800">
              <a:defRPr sz="1400"/>
            </a:lvl3pPr>
            <a:lvl4pPr marL="1051560">
              <a:defRPr sz="1200"/>
            </a:lvl4pPr>
            <a:lvl5pPr marL="1417320">
              <a:defRPr sz="1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4D2A92BD-8372-F61F-9551-6FA12079139B}"/>
              </a:ext>
            </a:extLst>
          </p:cNvPr>
          <p:cNvSpPr>
            <a:spLocks noGrp="1"/>
          </p:cNvSpPr>
          <p:nvPr>
            <p:ph type="tbl" sz="quarter" idx="28" hasCustomPrompt="1"/>
          </p:nvPr>
        </p:nvSpPr>
        <p:spPr>
          <a:xfrm>
            <a:off x="4902200" y="2795588"/>
            <a:ext cx="6478617" cy="31480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1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69EF52E1-6F3C-5D9B-32DC-A156BDDE2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2647" b="86709"/>
          <a:stretch/>
        </p:blipFill>
        <p:spPr>
          <a:xfrm>
            <a:off x="-1" y="5946505"/>
            <a:ext cx="5304866" cy="911495"/>
          </a:xfrm>
          <a:custGeom>
            <a:avLst/>
            <a:gdLst>
              <a:gd name="connsiteX0" fmla="*/ 0 w 5304866"/>
              <a:gd name="connsiteY0" fmla="*/ 0 h 1912980"/>
              <a:gd name="connsiteX1" fmla="*/ 5304866 w 5304866"/>
              <a:gd name="connsiteY1" fmla="*/ 0 h 1912980"/>
              <a:gd name="connsiteX2" fmla="*/ 5304866 w 5304866"/>
              <a:gd name="connsiteY2" fmla="*/ 1912980 h 1912980"/>
              <a:gd name="connsiteX3" fmla="*/ 5304865 w 5304866"/>
              <a:gd name="connsiteY3" fmla="*/ 1912980 h 1912980"/>
              <a:gd name="connsiteX4" fmla="*/ 0 w 5304866"/>
              <a:gd name="connsiteY4" fmla="*/ 1912980 h 19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4866" h="1912980">
                <a:moveTo>
                  <a:pt x="0" y="0"/>
                </a:moveTo>
                <a:lnTo>
                  <a:pt x="5304866" y="0"/>
                </a:lnTo>
                <a:lnTo>
                  <a:pt x="5304866" y="1912980"/>
                </a:lnTo>
                <a:lnTo>
                  <a:pt x="5304865" y="1912980"/>
                </a:lnTo>
                <a:lnTo>
                  <a:pt x="0" y="1912980"/>
                </a:lnTo>
                <a:close/>
              </a:path>
            </a:pathLst>
          </a:cu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4510996E-0672-63AB-DCBF-25B251B2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97680" y="0"/>
            <a:ext cx="1694321" cy="2692400"/>
          </a:xfrm>
          <a:custGeom>
            <a:avLst/>
            <a:gdLst>
              <a:gd name="connsiteX0" fmla="*/ 1346200 w 1694321"/>
              <a:gd name="connsiteY0" fmla="*/ 0 h 2692400"/>
              <a:gd name="connsiteX1" fmla="*/ 1617506 w 1694321"/>
              <a:gd name="connsiteY1" fmla="*/ 27350 h 2692400"/>
              <a:gd name="connsiteX2" fmla="*/ 1694321 w 1694321"/>
              <a:gd name="connsiteY2" fmla="*/ 47101 h 2692400"/>
              <a:gd name="connsiteX3" fmla="*/ 1694321 w 1694321"/>
              <a:gd name="connsiteY3" fmla="*/ 528114 h 2692400"/>
              <a:gd name="connsiteX4" fmla="*/ 1692265 w 1694321"/>
              <a:gd name="connsiteY4" fmla="*/ 526998 h 2692400"/>
              <a:gd name="connsiteX5" fmla="*/ 1346199 w 1694321"/>
              <a:gd name="connsiteY5" fmla="*/ 457130 h 2692400"/>
              <a:gd name="connsiteX6" fmla="*/ 457130 w 1694321"/>
              <a:gd name="connsiteY6" fmla="*/ 1346199 h 2692400"/>
              <a:gd name="connsiteX7" fmla="*/ 1346199 w 1694321"/>
              <a:gd name="connsiteY7" fmla="*/ 2235268 h 2692400"/>
              <a:gd name="connsiteX8" fmla="*/ 1692265 w 1694321"/>
              <a:gd name="connsiteY8" fmla="*/ 2165401 h 2692400"/>
              <a:gd name="connsiteX9" fmla="*/ 1694321 w 1694321"/>
              <a:gd name="connsiteY9" fmla="*/ 2164285 h 2692400"/>
              <a:gd name="connsiteX10" fmla="*/ 1694321 w 1694321"/>
              <a:gd name="connsiteY10" fmla="*/ 2645299 h 2692400"/>
              <a:gd name="connsiteX11" fmla="*/ 1617506 w 1694321"/>
              <a:gd name="connsiteY11" fmla="*/ 2665050 h 2692400"/>
              <a:gd name="connsiteX12" fmla="*/ 1346200 w 1694321"/>
              <a:gd name="connsiteY12" fmla="*/ 2692400 h 2692400"/>
              <a:gd name="connsiteX13" fmla="*/ 0 w 1694321"/>
              <a:gd name="connsiteY13" fmla="*/ 1346200 h 2692400"/>
              <a:gd name="connsiteX14" fmla="*/ 1346200 w 1694321"/>
              <a:gd name="connsiteY14" fmla="*/ 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94321" h="2692400">
                <a:moveTo>
                  <a:pt x="1346200" y="0"/>
                </a:moveTo>
                <a:cubicBezTo>
                  <a:pt x="1439136" y="0"/>
                  <a:pt x="1529872" y="9417"/>
                  <a:pt x="1617506" y="27350"/>
                </a:cubicBezTo>
                <a:lnTo>
                  <a:pt x="1694321" y="47101"/>
                </a:lnTo>
                <a:lnTo>
                  <a:pt x="1694321" y="528114"/>
                </a:lnTo>
                <a:lnTo>
                  <a:pt x="1692265" y="526998"/>
                </a:lnTo>
                <a:cubicBezTo>
                  <a:pt x="1585898" y="482008"/>
                  <a:pt x="1468954" y="457130"/>
                  <a:pt x="1346199" y="457130"/>
                </a:cubicBez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468954" y="2235268"/>
                  <a:pt x="1585898" y="2210390"/>
                  <a:pt x="1692265" y="2165401"/>
                </a:cubicBezTo>
                <a:lnTo>
                  <a:pt x="1694321" y="2164285"/>
                </a:lnTo>
                <a:lnTo>
                  <a:pt x="1694321" y="2645299"/>
                </a:lnTo>
                <a:lnTo>
                  <a:pt x="1617506" y="2665050"/>
                </a:lnTo>
                <a:cubicBezTo>
                  <a:pt x="1529872" y="2682983"/>
                  <a:pt x="143913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A089D1-3F91-4EA1-F598-0EDD4632E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6400800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DE2B4D4-87FA-ACC4-A0FD-E98B07CE985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1185" y="3067050"/>
            <a:ext cx="6400800" cy="3048000"/>
          </a:xfrm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11480">
              <a:defRPr sz="1800"/>
            </a:lvl2pPr>
            <a:lvl3pPr marL="685800">
              <a:defRPr sz="1800"/>
            </a:lvl3pPr>
            <a:lvl4pPr marL="1051560">
              <a:defRPr sz="1800"/>
            </a:lvl4pPr>
            <a:lvl5pPr marL="1417320"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8F85D-7A7F-3D36-8C6A-6589D66D2AFD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861300" y="3067050"/>
            <a:ext cx="3519515" cy="3048000"/>
          </a:xfrm>
        </p:spPr>
        <p:txBody>
          <a:bodyPr lIns="0" tIns="0" rIns="0" bIns="0"/>
          <a:lstStyle>
            <a:lvl1pPr marL="342900" indent="-342900">
              <a:buFont typeface="+mj-lt"/>
              <a:buAutoNum type="arabicPeriod"/>
              <a:defRPr sz="1800"/>
            </a:lvl1pPr>
            <a:lvl2pPr marL="525780" indent="-342900">
              <a:buFont typeface="+mj-lt"/>
              <a:buAutoNum type="alphaLcPeriod"/>
              <a:defRPr sz="1800"/>
            </a:lvl2pPr>
            <a:lvl3pPr marL="800100" indent="-342900">
              <a:buFont typeface="+mj-lt"/>
              <a:buAutoNum type="arabicParenR"/>
              <a:defRPr sz="1800"/>
            </a:lvl3pPr>
            <a:lvl4pPr marL="1165860" indent="-342900">
              <a:buFont typeface="+mj-lt"/>
              <a:buAutoNum type="alphaLcPeriod"/>
              <a:defRPr sz="1800"/>
            </a:lvl4pPr>
            <a:lvl5pPr marL="1531620" indent="-342900"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945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633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8C74DBB-978B-8EA5-44E6-3AF3F58B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45028" b="67254"/>
          <a:stretch>
            <a:fillRect/>
          </a:stretch>
        </p:blipFill>
        <p:spPr>
          <a:xfrm>
            <a:off x="0" y="4612248"/>
            <a:ext cx="3769950" cy="2245753"/>
          </a:xfrm>
          <a:custGeom>
            <a:avLst/>
            <a:gdLst>
              <a:gd name="connsiteX0" fmla="*/ 0 w 3769950"/>
              <a:gd name="connsiteY0" fmla="*/ 0 h 2245753"/>
              <a:gd name="connsiteX1" fmla="*/ 3769950 w 3769950"/>
              <a:gd name="connsiteY1" fmla="*/ 0 h 2245753"/>
              <a:gd name="connsiteX2" fmla="*/ 3769950 w 3769950"/>
              <a:gd name="connsiteY2" fmla="*/ 2245753 h 2245753"/>
              <a:gd name="connsiteX3" fmla="*/ 0 w 3769950"/>
              <a:gd name="connsiteY3" fmla="*/ 2245753 h 224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950" h="2245753">
                <a:moveTo>
                  <a:pt x="0" y="0"/>
                </a:moveTo>
                <a:lnTo>
                  <a:pt x="3769950" y="0"/>
                </a:lnTo>
                <a:lnTo>
                  <a:pt x="3769950" y="2245753"/>
                </a:lnTo>
                <a:lnTo>
                  <a:pt x="0" y="2245753"/>
                </a:lnTo>
                <a:close/>
              </a:path>
            </a:pathLst>
          </a:cu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7D965D3-2ED5-0347-F848-6C2A1D36A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r="55513" b="14154"/>
          <a:stretch>
            <a:fillRect/>
          </a:stretch>
        </p:blipFill>
        <p:spPr>
          <a:xfrm>
            <a:off x="9141088" y="970666"/>
            <a:ext cx="3050912" cy="5887335"/>
          </a:xfrm>
          <a:custGeom>
            <a:avLst/>
            <a:gdLst>
              <a:gd name="connsiteX0" fmla="*/ 0 w 3050912"/>
              <a:gd name="connsiteY0" fmla="*/ 0 h 5887335"/>
              <a:gd name="connsiteX1" fmla="*/ 3050912 w 3050912"/>
              <a:gd name="connsiteY1" fmla="*/ 0 h 5887335"/>
              <a:gd name="connsiteX2" fmla="*/ 3050912 w 3050912"/>
              <a:gd name="connsiteY2" fmla="*/ 5887335 h 5887335"/>
              <a:gd name="connsiteX3" fmla="*/ 0 w 3050912"/>
              <a:gd name="connsiteY3" fmla="*/ 5887335 h 588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0912" h="5887335">
                <a:moveTo>
                  <a:pt x="0" y="0"/>
                </a:moveTo>
                <a:lnTo>
                  <a:pt x="3050912" y="0"/>
                </a:lnTo>
                <a:lnTo>
                  <a:pt x="3050912" y="5887335"/>
                </a:lnTo>
                <a:lnTo>
                  <a:pt x="0" y="5887335"/>
                </a:lnTo>
                <a:close/>
              </a:path>
            </a:pathLst>
          </a:cu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CBEC63C-AA69-807D-2A93-BC45B1BDF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4" y="621973"/>
            <a:ext cx="7309086" cy="1828800"/>
          </a:xfrm>
        </p:spPr>
        <p:txBody>
          <a:bodyPr lIns="0" tIns="0" rIns="0" bIns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3E0C7AAD-1535-12DC-133E-2253BF501721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811183" y="2757488"/>
            <a:ext cx="10548967" cy="3399964"/>
          </a:xfrm>
        </p:spPr>
        <p:txBody>
          <a:bodyPr/>
          <a:lstStyle/>
          <a:p>
            <a:r>
              <a:rPr lang="en-US" dirty="0"/>
              <a:t>Click icon to insert table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974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633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48AC6985-AA41-BCAE-CEDF-E736D973B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184" y="612647"/>
            <a:ext cx="10002589" cy="3657600"/>
          </a:xfrm>
        </p:spPr>
        <p:txBody>
          <a:bodyPr lIns="0" tIns="0" rIns="0" bIns="0" anchor="b">
            <a:noAutofit/>
          </a:bodyPr>
          <a:lstStyle>
            <a:lvl1pPr mar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7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A7B85660-94E4-85D1-95CA-415513A035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1185" y="4724033"/>
            <a:ext cx="7000972" cy="1709423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 i="0">
                <a:solidFill>
                  <a:schemeClr val="accent4"/>
                </a:solidFill>
                <a:latin typeface="+mj-lt"/>
                <a:cs typeface="Arial Black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DCAF5C0-1B51-02B5-924D-230575353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9829617" y="4724034"/>
            <a:ext cx="2133966" cy="2133966"/>
            <a:chOff x="9654699" y="2229295"/>
            <a:chExt cx="2133966" cy="2133966"/>
          </a:xfrm>
        </p:grpSpPr>
        <p:sp>
          <p:nvSpPr>
            <p:cNvPr id="3" name="Freeform 11">
              <a:extLst>
                <a:ext uri="{FF2B5EF4-FFF2-40B4-BE49-F238E27FC236}">
                  <a16:creationId xmlns:a16="http://schemas.microsoft.com/office/drawing/2014/main" id="{41AAE8D5-8E6A-7CBE-9018-DD8F3493D049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" name="Freeform 12">
              <a:extLst>
                <a:ext uri="{FF2B5EF4-FFF2-40B4-BE49-F238E27FC236}">
                  <a16:creationId xmlns:a16="http://schemas.microsoft.com/office/drawing/2014/main" id="{C694532E-B147-38A2-55EE-24483385016A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114B3BE5-2D39-542C-00BB-A940C568E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t="52884" r="34757"/>
          <a:stretch>
            <a:fillRect/>
          </a:stretch>
        </p:blipFill>
        <p:spPr>
          <a:xfrm>
            <a:off x="7717670" y="0"/>
            <a:ext cx="4474331" cy="3231221"/>
          </a:xfrm>
          <a:custGeom>
            <a:avLst/>
            <a:gdLst>
              <a:gd name="connsiteX0" fmla="*/ 0 w 4474331"/>
              <a:gd name="connsiteY0" fmla="*/ 0 h 3231221"/>
              <a:gd name="connsiteX1" fmla="*/ 4474331 w 4474331"/>
              <a:gd name="connsiteY1" fmla="*/ 0 h 3231221"/>
              <a:gd name="connsiteX2" fmla="*/ 4474331 w 4474331"/>
              <a:gd name="connsiteY2" fmla="*/ 3231221 h 3231221"/>
              <a:gd name="connsiteX3" fmla="*/ 0 w 4474331"/>
              <a:gd name="connsiteY3" fmla="*/ 3231221 h 323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331" h="3231221">
                <a:moveTo>
                  <a:pt x="0" y="0"/>
                </a:moveTo>
                <a:lnTo>
                  <a:pt x="4474331" y="0"/>
                </a:lnTo>
                <a:lnTo>
                  <a:pt x="4474331" y="3231221"/>
                </a:lnTo>
                <a:lnTo>
                  <a:pt x="0" y="323122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3"/>
            <a:ext cx="6400800" cy="1828800"/>
          </a:xfrm>
        </p:spPr>
        <p:txBody>
          <a:bodyPr lIns="0" tIns="0" rIns="0" bIns="0"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3606A3B-5B75-C830-0580-02B3AF648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t="16698" r="40000"/>
          <a:stretch>
            <a:fillRect/>
          </a:stretch>
        </p:blipFill>
        <p:spPr>
          <a:xfrm>
            <a:off x="8077200" y="0"/>
            <a:ext cx="4114800" cy="5712824"/>
          </a:xfrm>
          <a:custGeom>
            <a:avLst/>
            <a:gdLst>
              <a:gd name="connsiteX0" fmla="*/ 0 w 4114800"/>
              <a:gd name="connsiteY0" fmla="*/ 0 h 5712824"/>
              <a:gd name="connsiteX1" fmla="*/ 4114800 w 4114800"/>
              <a:gd name="connsiteY1" fmla="*/ 0 h 5712824"/>
              <a:gd name="connsiteX2" fmla="*/ 4114800 w 4114800"/>
              <a:gd name="connsiteY2" fmla="*/ 5712824 h 5712824"/>
              <a:gd name="connsiteX3" fmla="*/ 0 w 4114800"/>
              <a:gd name="connsiteY3" fmla="*/ 5712824 h 571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5712824">
                <a:moveTo>
                  <a:pt x="0" y="0"/>
                </a:moveTo>
                <a:lnTo>
                  <a:pt x="4114800" y="0"/>
                </a:lnTo>
                <a:lnTo>
                  <a:pt x="4114800" y="5712824"/>
                </a:lnTo>
                <a:lnTo>
                  <a:pt x="0" y="5712824"/>
                </a:lnTo>
                <a:close/>
              </a:path>
            </a:pathLst>
          </a:cu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5B92DB2-64DD-608F-360F-52958A93E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5683" y="944192"/>
            <a:ext cx="1291008" cy="12910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A1AC91-E5AE-A457-178C-6A577DAAF4C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1185" y="2774786"/>
            <a:ext cx="6400800" cy="3257550"/>
          </a:xfrm>
        </p:spPr>
        <p:txBody>
          <a:bodyPr lIns="0"/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D4FED77-2877-7D28-E27C-7BE9F5E73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0785AC1-54EA-61EE-115B-C1910CC60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0B2CA14-03DC-FC05-7713-E0261B4B2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3642" b="69630"/>
          <a:stretch>
            <a:fillRect/>
          </a:stretch>
        </p:blipFill>
        <p:spPr>
          <a:xfrm>
            <a:off x="1" y="4775200"/>
            <a:ext cx="6608233" cy="2082800"/>
          </a:xfrm>
          <a:custGeom>
            <a:avLst/>
            <a:gdLst>
              <a:gd name="connsiteX0" fmla="*/ 0 w 6608233"/>
              <a:gd name="connsiteY0" fmla="*/ 0 h 2082800"/>
              <a:gd name="connsiteX1" fmla="*/ 6608233 w 6608233"/>
              <a:gd name="connsiteY1" fmla="*/ 0 h 2082800"/>
              <a:gd name="connsiteX2" fmla="*/ 6608233 w 6608233"/>
              <a:gd name="connsiteY2" fmla="*/ 2082800 h 2082800"/>
              <a:gd name="connsiteX3" fmla="*/ 0 w 6608233"/>
              <a:gd name="connsiteY3" fmla="*/ 2082800 h 20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08233" h="2082800">
                <a:moveTo>
                  <a:pt x="0" y="0"/>
                </a:moveTo>
                <a:lnTo>
                  <a:pt x="6608233" y="0"/>
                </a:lnTo>
                <a:lnTo>
                  <a:pt x="6608233" y="2082800"/>
                </a:lnTo>
                <a:lnTo>
                  <a:pt x="0" y="2082800"/>
                </a:lnTo>
                <a:close/>
              </a:path>
            </a:pathLst>
          </a:cu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5EC223C2-E475-8E7A-48D4-A9BC2EB69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49382" y="1747860"/>
            <a:ext cx="2692400" cy="2692400"/>
          </a:xfrm>
          <a:custGeom>
            <a:avLst/>
            <a:gdLst>
              <a:gd name="connsiteX0" fmla="*/ 1346200 w 2692400"/>
              <a:gd name="connsiteY0" fmla="*/ 0 h 2692400"/>
              <a:gd name="connsiteX1" fmla="*/ 2692400 w 2692400"/>
              <a:gd name="connsiteY1" fmla="*/ 1346200 h 2692400"/>
              <a:gd name="connsiteX2" fmla="*/ 1346200 w 2692400"/>
              <a:gd name="connsiteY2" fmla="*/ 2692400 h 2692400"/>
              <a:gd name="connsiteX3" fmla="*/ 0 w 2692400"/>
              <a:gd name="connsiteY3" fmla="*/ 1346200 h 2692400"/>
              <a:gd name="connsiteX4" fmla="*/ 1346200 w 2692400"/>
              <a:gd name="connsiteY4" fmla="*/ 0 h 2692400"/>
              <a:gd name="connsiteX5" fmla="*/ 1346199 w 2692400"/>
              <a:gd name="connsiteY5" fmla="*/ 457130 h 2692400"/>
              <a:gd name="connsiteX6" fmla="*/ 457130 w 2692400"/>
              <a:gd name="connsiteY6" fmla="*/ 1346199 h 2692400"/>
              <a:gd name="connsiteX7" fmla="*/ 1346199 w 2692400"/>
              <a:gd name="connsiteY7" fmla="*/ 2235268 h 2692400"/>
              <a:gd name="connsiteX8" fmla="*/ 2235268 w 2692400"/>
              <a:gd name="connsiteY8" fmla="*/ 1346199 h 2692400"/>
              <a:gd name="connsiteX9" fmla="*/ 1346199 w 2692400"/>
              <a:gd name="connsiteY9" fmla="*/ 45713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400" h="2692400">
                <a:moveTo>
                  <a:pt x="1346200" y="0"/>
                </a:moveTo>
                <a:cubicBezTo>
                  <a:pt x="2089686" y="0"/>
                  <a:pt x="2692400" y="602714"/>
                  <a:pt x="2692400" y="1346200"/>
                </a:cubicBezTo>
                <a:cubicBezTo>
                  <a:pt x="2692400" y="2089686"/>
                  <a:pt x="208968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  <a:moveTo>
                  <a:pt x="1346199" y="457130"/>
                </a:move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837218" y="2235268"/>
                  <a:pt x="2235268" y="1837218"/>
                  <a:pt x="2235268" y="1346199"/>
                </a:cubicBezTo>
                <a:cubicBezTo>
                  <a:pt x="2235268" y="855180"/>
                  <a:pt x="1837218" y="457130"/>
                  <a:pt x="1346199" y="457130"/>
                </a:cubicBezTo>
                <a:close/>
              </a:path>
            </a:pathLst>
          </a:custGeom>
          <a:solidFill>
            <a:srgbClr val="D5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BD9D7CE-BCD9-0B12-1945-C5FFE31A7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93014" y="361075"/>
            <a:ext cx="2115351" cy="21153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455275E-28AB-F0B7-E799-5116B1120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827307"/>
            <a:ext cx="6400800" cy="5203387"/>
          </a:xfrm>
        </p:spPr>
        <p:txBody>
          <a:bodyPr lIns="0" tIns="0" rIns="0" bIns="0" anchor="ctr"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7BD7E0A-39A9-0CF7-F1CE-E777075BFA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01915" y="3046905"/>
            <a:ext cx="3456590" cy="3456590"/>
          </a:xfrm>
          <a:custGeom>
            <a:avLst/>
            <a:gdLst>
              <a:gd name="connsiteX0" fmla="*/ 1728295 w 3456590"/>
              <a:gd name="connsiteY0" fmla="*/ 0 h 3456590"/>
              <a:gd name="connsiteX1" fmla="*/ 3456590 w 3456590"/>
              <a:gd name="connsiteY1" fmla="*/ 1728295 h 3456590"/>
              <a:gd name="connsiteX2" fmla="*/ 1728295 w 3456590"/>
              <a:gd name="connsiteY2" fmla="*/ 3456590 h 3456590"/>
              <a:gd name="connsiteX3" fmla="*/ 0 w 3456590"/>
              <a:gd name="connsiteY3" fmla="*/ 1728295 h 3456590"/>
              <a:gd name="connsiteX4" fmla="*/ 1728295 w 3456590"/>
              <a:gd name="connsiteY4" fmla="*/ 0 h 34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590" h="3456590">
                <a:moveTo>
                  <a:pt x="1728295" y="0"/>
                </a:moveTo>
                <a:cubicBezTo>
                  <a:pt x="2682806" y="0"/>
                  <a:pt x="3456590" y="773784"/>
                  <a:pt x="3456590" y="1728295"/>
                </a:cubicBezTo>
                <a:cubicBezTo>
                  <a:pt x="3456590" y="2682806"/>
                  <a:pt x="2682806" y="3456590"/>
                  <a:pt x="1728295" y="3456590"/>
                </a:cubicBezTo>
                <a:cubicBezTo>
                  <a:pt x="773784" y="3456590"/>
                  <a:pt x="0" y="2682806"/>
                  <a:pt x="0" y="1728295"/>
                </a:cubicBezTo>
                <a:cubicBezTo>
                  <a:pt x="0" y="773784"/>
                  <a:pt x="773784" y="0"/>
                  <a:pt x="1728295" y="0"/>
                </a:cubicBezTo>
                <a:close/>
              </a:path>
            </a:pathLst>
          </a:custGeom>
          <a:ln w="57150">
            <a:noFill/>
          </a:ln>
        </p:spPr>
        <p:txBody>
          <a:bodyPr wrap="square" tIns="137160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163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>
            <a:extLst>
              <a:ext uri="{FF2B5EF4-FFF2-40B4-BE49-F238E27FC236}">
                <a16:creationId xmlns:a16="http://schemas.microsoft.com/office/drawing/2014/main" id="{269C21E5-B8EE-7438-A771-34BC8006E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9385898" y="0"/>
            <a:ext cx="1574573" cy="395446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8F333FA-6DDE-DB6C-73BB-FE8387977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15508" y="4240999"/>
            <a:ext cx="2115351" cy="21153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87953E-96F2-8BCC-B295-E1033E7D2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7599718" cy="3051394"/>
          </a:xfrm>
        </p:spPr>
        <p:txBody>
          <a:bodyPr lIns="0" tIns="0" rIns="0" bIns="0" anchor="b"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0A627B70-91C8-40B9-6189-B29749FF6E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1185" y="3965028"/>
            <a:ext cx="7599718" cy="14937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 b="1" i="0">
                <a:latin typeface="Arial Black" panose="020B0604020202020204" pitchFamily="34" charset="0"/>
                <a:cs typeface="Arial Black" panose="020B0604020202020204" pitchFamily="34" charset="0"/>
              </a:defRPr>
            </a:lvl2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4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C12813-DBA6-41C2-2418-83919E059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741680" y="0"/>
            <a:ext cx="2133966" cy="2133966"/>
            <a:chOff x="9654699" y="2229295"/>
            <a:chExt cx="2133966" cy="213396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2A74540-7988-B712-8AB1-9EE03FE1EC8A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36CF9A1-91DA-6419-08F2-4CC262EA4D1E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AAAE3BC0-55AE-B520-F2B8-50BF886EF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t="52884" r="34757"/>
          <a:stretch>
            <a:fillRect/>
          </a:stretch>
        </p:blipFill>
        <p:spPr>
          <a:xfrm flipH="1" flipV="1">
            <a:off x="0" y="3626779"/>
            <a:ext cx="4474331" cy="3231221"/>
          </a:xfrm>
          <a:custGeom>
            <a:avLst/>
            <a:gdLst>
              <a:gd name="connsiteX0" fmla="*/ 0 w 4474331"/>
              <a:gd name="connsiteY0" fmla="*/ 0 h 3231221"/>
              <a:gd name="connsiteX1" fmla="*/ 4474331 w 4474331"/>
              <a:gd name="connsiteY1" fmla="*/ 0 h 3231221"/>
              <a:gd name="connsiteX2" fmla="*/ 4474331 w 4474331"/>
              <a:gd name="connsiteY2" fmla="*/ 3231221 h 3231221"/>
              <a:gd name="connsiteX3" fmla="*/ 0 w 4474331"/>
              <a:gd name="connsiteY3" fmla="*/ 3231221 h 323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331" h="3231221">
                <a:moveTo>
                  <a:pt x="0" y="0"/>
                </a:moveTo>
                <a:lnTo>
                  <a:pt x="4474331" y="0"/>
                </a:lnTo>
                <a:lnTo>
                  <a:pt x="4474331" y="3231221"/>
                </a:lnTo>
                <a:lnTo>
                  <a:pt x="0" y="3231221"/>
                </a:lnTo>
                <a:close/>
              </a:path>
            </a:pathLst>
          </a:cu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B29A2F3-C289-9762-6F9F-DA18D322D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0" y="621972"/>
            <a:ext cx="6400800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F2A1870-E86B-5125-7AB3-A1F5DF7E752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953000" y="2768043"/>
            <a:ext cx="6400799" cy="3231221"/>
          </a:xfrm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11480">
              <a:defRPr sz="1600"/>
            </a:lvl2pPr>
            <a:lvl3pPr marL="685800">
              <a:defRPr sz="1400"/>
            </a:lvl3pPr>
            <a:lvl4pPr marL="1051560">
              <a:defRPr sz="1200"/>
            </a:lvl4pPr>
            <a:lvl5pPr marL="1417320">
              <a:defRPr sz="1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1FE2A1C-A3CC-9D8B-DE44-FDE1132F7F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3C454DD-C924-8468-6944-AF53508CD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825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6400800" cy="3051393"/>
          </a:xfrm>
        </p:spPr>
        <p:txBody>
          <a:bodyPr lIns="0" tIns="0" rIns="0" bIns="0" anchor="b">
            <a:noAutofit/>
          </a:bodyPr>
          <a:lstStyle>
            <a:lvl1pPr>
              <a:defRPr sz="54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E0CDAE70-42DC-AB0D-6734-B9944B7993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1185" y="3965028"/>
            <a:ext cx="6400799" cy="1966747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2400" b="1" i="0" dirty="0">
                <a:solidFill>
                  <a:schemeClr val="accent4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marL="228600" lvl="0" indent="-228600"/>
            <a:r>
              <a:rPr lang="en-US" dirty="0"/>
              <a:t>Click to add subtitle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3606A3B-5B75-C830-0580-02B3AF648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t="16698" r="40000"/>
          <a:stretch>
            <a:fillRect/>
          </a:stretch>
        </p:blipFill>
        <p:spPr>
          <a:xfrm>
            <a:off x="8077200" y="0"/>
            <a:ext cx="4114800" cy="5712824"/>
          </a:xfrm>
          <a:custGeom>
            <a:avLst/>
            <a:gdLst>
              <a:gd name="connsiteX0" fmla="*/ 0 w 4114800"/>
              <a:gd name="connsiteY0" fmla="*/ 0 h 5712824"/>
              <a:gd name="connsiteX1" fmla="*/ 4114800 w 4114800"/>
              <a:gd name="connsiteY1" fmla="*/ 0 h 5712824"/>
              <a:gd name="connsiteX2" fmla="*/ 4114800 w 4114800"/>
              <a:gd name="connsiteY2" fmla="*/ 5712824 h 5712824"/>
              <a:gd name="connsiteX3" fmla="*/ 0 w 4114800"/>
              <a:gd name="connsiteY3" fmla="*/ 5712824 h 571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5712824">
                <a:moveTo>
                  <a:pt x="0" y="0"/>
                </a:moveTo>
                <a:lnTo>
                  <a:pt x="4114800" y="0"/>
                </a:lnTo>
                <a:lnTo>
                  <a:pt x="4114800" y="5712824"/>
                </a:lnTo>
                <a:lnTo>
                  <a:pt x="0" y="5712824"/>
                </a:lnTo>
                <a:close/>
              </a:path>
            </a:pathLst>
          </a:cu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5B92DB2-64DD-608F-360F-52958A93E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5683" y="944192"/>
            <a:ext cx="1291008" cy="12910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38EDAF-6CF8-D96E-EB91-CAFEBE0CA1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91187" y="2475185"/>
            <a:ext cx="3456590" cy="3456590"/>
          </a:xfrm>
          <a:custGeom>
            <a:avLst/>
            <a:gdLst>
              <a:gd name="connsiteX0" fmla="*/ 1728295 w 3456590"/>
              <a:gd name="connsiteY0" fmla="*/ 0 h 3456590"/>
              <a:gd name="connsiteX1" fmla="*/ 3456590 w 3456590"/>
              <a:gd name="connsiteY1" fmla="*/ 1728295 h 3456590"/>
              <a:gd name="connsiteX2" fmla="*/ 1728295 w 3456590"/>
              <a:gd name="connsiteY2" fmla="*/ 3456590 h 3456590"/>
              <a:gd name="connsiteX3" fmla="*/ 0 w 3456590"/>
              <a:gd name="connsiteY3" fmla="*/ 1728295 h 3456590"/>
              <a:gd name="connsiteX4" fmla="*/ 1728295 w 3456590"/>
              <a:gd name="connsiteY4" fmla="*/ 0 h 34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590" h="3456590">
                <a:moveTo>
                  <a:pt x="1728295" y="0"/>
                </a:moveTo>
                <a:cubicBezTo>
                  <a:pt x="2682806" y="0"/>
                  <a:pt x="3456590" y="773784"/>
                  <a:pt x="3456590" y="1728295"/>
                </a:cubicBezTo>
                <a:cubicBezTo>
                  <a:pt x="3456590" y="2682806"/>
                  <a:pt x="2682806" y="3456590"/>
                  <a:pt x="1728295" y="3456590"/>
                </a:cubicBezTo>
                <a:cubicBezTo>
                  <a:pt x="773784" y="3456590"/>
                  <a:pt x="0" y="2682806"/>
                  <a:pt x="0" y="1728295"/>
                </a:cubicBezTo>
                <a:cubicBezTo>
                  <a:pt x="0" y="773784"/>
                  <a:pt x="773784" y="0"/>
                  <a:pt x="1728295" y="0"/>
                </a:cubicBezTo>
                <a:close/>
              </a:path>
            </a:pathLst>
          </a:custGeom>
          <a:solidFill>
            <a:schemeClr val="accent3"/>
          </a:solidFill>
          <a:ln w="57150">
            <a:noFill/>
          </a:ln>
        </p:spPr>
        <p:txBody>
          <a:bodyPr wrap="square" tIns="118872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148B4D-CB0B-8B95-BA58-B33DE0530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895145-43B3-C337-08C1-C009F83D8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883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A22F8239-92F5-595B-5DD3-ACBA1C19E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b="82969"/>
          <a:stretch/>
        </p:blipFill>
        <p:spPr>
          <a:xfrm>
            <a:off x="3459002" y="5609995"/>
            <a:ext cx="7328137" cy="1248005"/>
          </a:xfrm>
          <a:custGeom>
            <a:avLst/>
            <a:gdLst>
              <a:gd name="connsiteX0" fmla="*/ 0 w 7328137"/>
              <a:gd name="connsiteY0" fmla="*/ 0 h 1912980"/>
              <a:gd name="connsiteX1" fmla="*/ 7328137 w 7328137"/>
              <a:gd name="connsiteY1" fmla="*/ 0 h 1912980"/>
              <a:gd name="connsiteX2" fmla="*/ 7328137 w 7328137"/>
              <a:gd name="connsiteY2" fmla="*/ 1912980 h 1912980"/>
              <a:gd name="connsiteX3" fmla="*/ 0 w 7328137"/>
              <a:gd name="connsiteY3" fmla="*/ 1912980 h 19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8137" h="1912980">
                <a:moveTo>
                  <a:pt x="0" y="0"/>
                </a:moveTo>
                <a:lnTo>
                  <a:pt x="7328137" y="0"/>
                </a:lnTo>
                <a:lnTo>
                  <a:pt x="7328137" y="1912980"/>
                </a:lnTo>
                <a:lnTo>
                  <a:pt x="0" y="1912980"/>
                </a:lnTo>
                <a:close/>
              </a:path>
            </a:pathLst>
          </a:cu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F9E987C-6F3E-FB11-D796-2D5F9075A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9829617" y="0"/>
            <a:ext cx="2133966" cy="2133966"/>
            <a:chOff x="9654699" y="2229295"/>
            <a:chExt cx="2133966" cy="2133966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3342B09-3192-492F-3F5F-19163C83F9EE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62E2B15-36A9-C2C7-6306-EEA512B646D0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52DD956C-BC83-8F97-6FF5-5A11028FE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21792"/>
            <a:ext cx="8180412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A612ED1-3CD3-8532-2C92-777F6D005F1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3816" y="2948152"/>
            <a:ext cx="4956470" cy="3120773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051560">
              <a:spcBef>
                <a:spcPts val="1000"/>
              </a:spcBef>
              <a:defRPr sz="1800"/>
            </a:lvl4pPr>
            <a:lvl5pPr marL="141732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4BCE7-3651-7CA3-1353-9B2526D267AF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421716" y="2948152"/>
            <a:ext cx="4956470" cy="3120773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051560">
              <a:spcBef>
                <a:spcPts val="1000"/>
              </a:spcBef>
              <a:defRPr sz="1800"/>
            </a:lvl4pPr>
            <a:lvl5pPr marL="141732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86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1">
            <a:extLst>
              <a:ext uri="{FF2B5EF4-FFF2-40B4-BE49-F238E27FC236}">
                <a16:creationId xmlns:a16="http://schemas.microsoft.com/office/drawing/2014/main" id="{83F8143D-16B1-4CE2-1910-9E5074922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 rot="10800000">
            <a:off x="1084203" y="4586286"/>
            <a:ext cx="1574573" cy="227171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6BE63D1-6CC6-AD50-D587-0514090FB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13816" y="2184400"/>
            <a:ext cx="2115351" cy="21153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A089D1-3F91-4EA1-F598-0EDD4632E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05155"/>
            <a:ext cx="10571734" cy="1160145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DE6614-889D-2DB5-4C2F-DCBD22BA3B2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835400" y="2185127"/>
            <a:ext cx="2736849" cy="4067717"/>
          </a:xfrm>
        </p:spPr>
        <p:txBody>
          <a:bodyPr lIns="0" tIns="0" rIns="0" bIns="0"/>
          <a:lstStyle>
            <a:lvl1pPr marL="342900" indent="-342900">
              <a:buFont typeface="+mj-lt"/>
              <a:buAutoNum type="arabicPeriod"/>
              <a:defRPr sz="1800"/>
            </a:lvl1pPr>
            <a:lvl2pPr marL="525780" indent="-342900">
              <a:buFont typeface="+mj-lt"/>
              <a:buAutoNum type="alphaLcPeriod"/>
              <a:defRPr sz="1800"/>
            </a:lvl2pPr>
            <a:lvl3pPr marL="800100" indent="-342900">
              <a:buFont typeface="+mj-lt"/>
              <a:buAutoNum type="arabicParenR"/>
              <a:defRPr sz="1800"/>
            </a:lvl3pPr>
            <a:lvl4pPr marL="1051560" indent="-228600">
              <a:buFont typeface="+mj-lt"/>
              <a:buAutoNum type="alphaLcParenR"/>
              <a:defRPr sz="1800"/>
            </a:lvl4pPr>
            <a:lvl5pPr marL="1417320" indent="-228600"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B2B871-B646-8E1E-CD57-2224B2D4E590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7221564" y="2184400"/>
            <a:ext cx="4156619" cy="4046290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051560">
              <a:spcBef>
                <a:spcPts val="1000"/>
              </a:spcBef>
              <a:defRPr sz="1800"/>
            </a:lvl4pPr>
            <a:lvl5pPr marL="141732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98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633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8C74DBB-978B-8EA5-44E6-3AF3F58B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45028" b="78285"/>
          <a:stretch/>
        </p:blipFill>
        <p:spPr>
          <a:xfrm>
            <a:off x="0" y="5368807"/>
            <a:ext cx="3769950" cy="1489194"/>
          </a:xfrm>
          <a:custGeom>
            <a:avLst/>
            <a:gdLst>
              <a:gd name="connsiteX0" fmla="*/ 0 w 3769950"/>
              <a:gd name="connsiteY0" fmla="*/ 0 h 2245753"/>
              <a:gd name="connsiteX1" fmla="*/ 3769950 w 3769950"/>
              <a:gd name="connsiteY1" fmla="*/ 0 h 2245753"/>
              <a:gd name="connsiteX2" fmla="*/ 3769950 w 3769950"/>
              <a:gd name="connsiteY2" fmla="*/ 2245753 h 2245753"/>
              <a:gd name="connsiteX3" fmla="*/ 0 w 3769950"/>
              <a:gd name="connsiteY3" fmla="*/ 2245753 h 224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950" h="2245753">
                <a:moveTo>
                  <a:pt x="0" y="0"/>
                </a:moveTo>
                <a:lnTo>
                  <a:pt x="3769950" y="0"/>
                </a:lnTo>
                <a:lnTo>
                  <a:pt x="3769950" y="2245753"/>
                </a:lnTo>
                <a:lnTo>
                  <a:pt x="0" y="2245753"/>
                </a:lnTo>
                <a:close/>
              </a:path>
            </a:pathLst>
          </a:cu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7D965D3-2ED5-0347-F848-6C2A1D36A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r="55513" b="14154"/>
          <a:stretch>
            <a:fillRect/>
          </a:stretch>
        </p:blipFill>
        <p:spPr>
          <a:xfrm>
            <a:off x="9141088" y="970666"/>
            <a:ext cx="3050912" cy="5887335"/>
          </a:xfrm>
          <a:custGeom>
            <a:avLst/>
            <a:gdLst>
              <a:gd name="connsiteX0" fmla="*/ 0 w 3050912"/>
              <a:gd name="connsiteY0" fmla="*/ 0 h 5887335"/>
              <a:gd name="connsiteX1" fmla="*/ 3050912 w 3050912"/>
              <a:gd name="connsiteY1" fmla="*/ 0 h 5887335"/>
              <a:gd name="connsiteX2" fmla="*/ 3050912 w 3050912"/>
              <a:gd name="connsiteY2" fmla="*/ 5887335 h 5887335"/>
              <a:gd name="connsiteX3" fmla="*/ 0 w 3050912"/>
              <a:gd name="connsiteY3" fmla="*/ 5887335 h 588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0912" h="5887335">
                <a:moveTo>
                  <a:pt x="0" y="0"/>
                </a:moveTo>
                <a:lnTo>
                  <a:pt x="3050912" y="0"/>
                </a:lnTo>
                <a:lnTo>
                  <a:pt x="3050912" y="5887335"/>
                </a:lnTo>
                <a:lnTo>
                  <a:pt x="0" y="5887335"/>
                </a:lnTo>
                <a:close/>
              </a:path>
            </a:pathLst>
          </a:cu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CBEC63C-AA69-807D-2A93-BC45B1BDF6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4" y="621973"/>
            <a:ext cx="6275416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FE945C7-CAAC-C9B4-0B56-EC62E53C8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82467" y="5439854"/>
            <a:ext cx="1096391" cy="10963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 4">
            <a:extLst>
              <a:ext uri="{FF2B5EF4-FFF2-40B4-BE49-F238E27FC236}">
                <a16:creationId xmlns:a16="http://schemas.microsoft.com/office/drawing/2014/main" id="{E58C5299-758C-70DA-D929-E0BC719E9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16629" y="3758740"/>
            <a:ext cx="2130921" cy="2130921"/>
          </a:xfrm>
          <a:custGeom>
            <a:avLst/>
            <a:gdLst>
              <a:gd name="connsiteX0" fmla="*/ 1346200 w 2692400"/>
              <a:gd name="connsiteY0" fmla="*/ 0 h 2692400"/>
              <a:gd name="connsiteX1" fmla="*/ 2692400 w 2692400"/>
              <a:gd name="connsiteY1" fmla="*/ 1346200 h 2692400"/>
              <a:gd name="connsiteX2" fmla="*/ 1346200 w 2692400"/>
              <a:gd name="connsiteY2" fmla="*/ 2692400 h 2692400"/>
              <a:gd name="connsiteX3" fmla="*/ 0 w 2692400"/>
              <a:gd name="connsiteY3" fmla="*/ 1346200 h 2692400"/>
              <a:gd name="connsiteX4" fmla="*/ 1346200 w 2692400"/>
              <a:gd name="connsiteY4" fmla="*/ 0 h 2692400"/>
              <a:gd name="connsiteX5" fmla="*/ 1346199 w 2692400"/>
              <a:gd name="connsiteY5" fmla="*/ 457130 h 2692400"/>
              <a:gd name="connsiteX6" fmla="*/ 457130 w 2692400"/>
              <a:gd name="connsiteY6" fmla="*/ 1346199 h 2692400"/>
              <a:gd name="connsiteX7" fmla="*/ 1346199 w 2692400"/>
              <a:gd name="connsiteY7" fmla="*/ 2235268 h 2692400"/>
              <a:gd name="connsiteX8" fmla="*/ 2235268 w 2692400"/>
              <a:gd name="connsiteY8" fmla="*/ 1346199 h 2692400"/>
              <a:gd name="connsiteX9" fmla="*/ 1346199 w 2692400"/>
              <a:gd name="connsiteY9" fmla="*/ 45713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400" h="2692400">
                <a:moveTo>
                  <a:pt x="1346200" y="0"/>
                </a:moveTo>
                <a:cubicBezTo>
                  <a:pt x="2089686" y="0"/>
                  <a:pt x="2692400" y="602714"/>
                  <a:pt x="2692400" y="1346200"/>
                </a:cubicBezTo>
                <a:cubicBezTo>
                  <a:pt x="2692400" y="2089686"/>
                  <a:pt x="208968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  <a:moveTo>
                  <a:pt x="1346199" y="457130"/>
                </a:move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837218" y="2235268"/>
                  <a:pt x="2235268" y="1837218"/>
                  <a:pt x="2235268" y="1346199"/>
                </a:cubicBezTo>
                <a:cubicBezTo>
                  <a:pt x="2235268" y="855180"/>
                  <a:pt x="1837218" y="457130"/>
                  <a:pt x="1346199" y="457130"/>
                </a:cubicBezTo>
                <a:close/>
              </a:path>
            </a:pathLst>
          </a:custGeom>
          <a:solidFill>
            <a:srgbClr val="D5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A4C6AC-F9E8-412E-2D6B-9FDD07ADDE7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10330" y="2771566"/>
            <a:ext cx="6275387" cy="3271324"/>
          </a:xfrm>
        </p:spPr>
        <p:txBody>
          <a:bodyPr lIns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0463C33-FF99-2443-BE5D-682AC8CB8B7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709054" y="459137"/>
            <a:ext cx="4126800" cy="4126800"/>
          </a:xfrm>
          <a:custGeom>
            <a:avLst/>
            <a:gdLst>
              <a:gd name="connsiteX0" fmla="*/ 2063400 w 4126800"/>
              <a:gd name="connsiteY0" fmla="*/ 0 h 4126800"/>
              <a:gd name="connsiteX1" fmla="*/ 4126800 w 4126800"/>
              <a:gd name="connsiteY1" fmla="*/ 2063400 h 4126800"/>
              <a:gd name="connsiteX2" fmla="*/ 2063400 w 4126800"/>
              <a:gd name="connsiteY2" fmla="*/ 4126800 h 4126800"/>
              <a:gd name="connsiteX3" fmla="*/ 0 w 4126800"/>
              <a:gd name="connsiteY3" fmla="*/ 2063400 h 4126800"/>
              <a:gd name="connsiteX4" fmla="*/ 2063400 w 4126800"/>
              <a:gd name="connsiteY4" fmla="*/ 0 h 412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6800" h="4126800">
                <a:moveTo>
                  <a:pt x="2063400" y="0"/>
                </a:moveTo>
                <a:cubicBezTo>
                  <a:pt x="3202984" y="0"/>
                  <a:pt x="4126800" y="923816"/>
                  <a:pt x="4126800" y="2063400"/>
                </a:cubicBezTo>
                <a:cubicBezTo>
                  <a:pt x="4126800" y="3202984"/>
                  <a:pt x="3202984" y="4126800"/>
                  <a:pt x="2063400" y="4126800"/>
                </a:cubicBezTo>
                <a:cubicBezTo>
                  <a:pt x="923816" y="4126800"/>
                  <a:pt x="0" y="3202984"/>
                  <a:pt x="0" y="2063400"/>
                </a:cubicBezTo>
                <a:cubicBezTo>
                  <a:pt x="0" y="923816"/>
                  <a:pt x="923816" y="0"/>
                  <a:pt x="2063400" y="0"/>
                </a:cubicBezTo>
                <a:close/>
              </a:path>
            </a:pathLst>
          </a:custGeom>
        </p:spPr>
        <p:txBody>
          <a:bodyPr wrap="square" tIns="73152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806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63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5" y="621973"/>
            <a:ext cx="10569630" cy="10687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1185" y="1825625"/>
            <a:ext cx="1056963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83" r:id="rId4"/>
    <p:sldLayoutId id="2147483684" r:id="rId5"/>
    <p:sldLayoutId id="2147483685" r:id="rId6"/>
    <p:sldLayoutId id="2147483671" r:id="rId7"/>
    <p:sldLayoutId id="2147483679" r:id="rId8"/>
    <p:sldLayoutId id="2147483676" r:id="rId9"/>
    <p:sldLayoutId id="2147483669" r:id="rId10"/>
    <p:sldLayoutId id="2147483673" r:id="rId11"/>
    <p:sldLayoutId id="2147483682" r:id="rId12"/>
    <p:sldLayoutId id="2147483656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spc="100" baseline="0">
          <a:solidFill>
            <a:schemeClr val="bg1"/>
          </a:solidFill>
          <a:latin typeface="+mj-lt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4">
            <a:extLst>
              <a:ext uri="{FF2B5EF4-FFF2-40B4-BE49-F238E27FC236}">
                <a16:creationId xmlns:a16="http://schemas.microsoft.com/office/drawing/2014/main" id="{6D5D7297-D161-08F7-9EB7-98C56067F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827" y="5670847"/>
            <a:ext cx="6740884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Teacher Ali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FK1832961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schemeClr val="bg1"/>
                </a:solidFill>
                <a:latin typeface="+mj-lt"/>
              </a:rPr>
              <a:t>Plookpanya School, Nakhon Ratchasima, Thailand</a:t>
            </a:r>
            <a:endParaRPr lang="en-US" altLang="en-US" sz="1800" dirty="0">
              <a:latin typeface="+mj-lt"/>
            </a:endParaRPr>
          </a:p>
        </p:txBody>
      </p:sp>
      <p:grpSp>
        <p:nvGrpSpPr>
          <p:cNvPr id="3078" name="Group 2">
            <a:extLst>
              <a:ext uri="{FF2B5EF4-FFF2-40B4-BE49-F238E27FC236}">
                <a16:creationId xmlns:a16="http://schemas.microsoft.com/office/drawing/2014/main" id="{58F8AFB4-E2F2-E9A9-472C-1D3A7515AB9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5765800" y="-4241800"/>
            <a:ext cx="725488" cy="9209088"/>
            <a:chOff x="0" y="-38100"/>
            <a:chExt cx="654048" cy="5199378"/>
          </a:xfrm>
        </p:grpSpPr>
        <p:sp>
          <p:nvSpPr>
            <p:cNvPr id="3079" name="Freeform 3">
              <a:extLst>
                <a:ext uri="{FF2B5EF4-FFF2-40B4-BE49-F238E27FC236}">
                  <a16:creationId xmlns:a16="http://schemas.microsoft.com/office/drawing/2014/main" id="{530C6A3B-A635-8D4F-4E73-92F55BD3E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654048" cy="5161278"/>
            </a:xfrm>
            <a:custGeom>
              <a:avLst/>
              <a:gdLst>
                <a:gd name="T0" fmla="*/ 0 w 559055"/>
                <a:gd name="T1" fmla="*/ 0 h 5161278"/>
                <a:gd name="T2" fmla="*/ 1225266 w 559055"/>
                <a:gd name="T3" fmla="*/ 0 h 5161278"/>
                <a:gd name="T4" fmla="*/ 1225266 w 559055"/>
                <a:gd name="T5" fmla="*/ 5161278 h 5161278"/>
                <a:gd name="T6" fmla="*/ 0 w 559055"/>
                <a:gd name="T7" fmla="*/ 5161278 h 5161278"/>
                <a:gd name="T8" fmla="*/ 0 w 559055"/>
                <a:gd name="T9" fmla="*/ 0 h 5161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9055" h="5161278">
                  <a:moveTo>
                    <a:pt x="0" y="0"/>
                  </a:moveTo>
                  <a:lnTo>
                    <a:pt x="559055" y="0"/>
                  </a:lnTo>
                  <a:lnTo>
                    <a:pt x="559055" y="5161278"/>
                  </a:lnTo>
                  <a:lnTo>
                    <a:pt x="0" y="516127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84A9FF"/>
                </a:gs>
                <a:gs pos="100000">
                  <a:srgbClr val="F5F8FF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TextBox 4">
              <a:extLst>
                <a:ext uri="{FF2B5EF4-FFF2-40B4-BE49-F238E27FC236}">
                  <a16:creationId xmlns:a16="http://schemas.microsoft.com/office/drawing/2014/main" id="{6B02ADC5-AE8B-023B-C10D-1EFAF10A55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38100"/>
              <a:ext cx="559055" cy="5199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3867" tIns="33867" rIns="33867" bIns="33867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775"/>
                </a:lnSpc>
                <a:spcBef>
                  <a:spcPct val="0"/>
                </a:spcBef>
                <a:buNone/>
              </a:pPr>
              <a:endParaRPr lang="en-US" altLang="en-US" sz="1200" dirty="0">
                <a:latin typeface="Times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6FA43-637B-EF8D-3849-CFD9352B9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5" y="548640"/>
            <a:ext cx="7599718" cy="1169316"/>
          </a:xfrm>
        </p:spPr>
        <p:txBody>
          <a:bodyPr anchor="b"/>
          <a:lstStyle/>
          <a:p>
            <a:r>
              <a:rPr lang="en-US" sz="4400" dirty="0"/>
              <a:t>Biotic &amp; Abiotic factors</a:t>
            </a:r>
          </a:p>
        </p:txBody>
      </p:sp>
      <p:pic>
        <p:nvPicPr>
          <p:cNvPr id="8194" name="Picture 2" descr="Abiotic and Biotic Factors in an ...">
            <a:extLst>
              <a:ext uri="{FF2B5EF4-FFF2-40B4-BE49-F238E27FC236}">
                <a16:creationId xmlns:a16="http://schemas.microsoft.com/office/drawing/2014/main" id="{B744309A-4A9C-66D5-AF23-E90351933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432" y="2890324"/>
            <a:ext cx="7244860" cy="396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43085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28E5B-47A0-EF94-A53D-6FDB74C9D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0" y="621972"/>
            <a:ext cx="6400800" cy="1828800"/>
          </a:xfrm>
        </p:spPr>
        <p:txBody>
          <a:bodyPr/>
          <a:lstStyle/>
          <a:p>
            <a:r>
              <a:rPr lang="en-US" dirty="0"/>
              <a:t>Earth Gases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A201F-56F9-BFD9-8E95-AD5BD7D54FD0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953000" y="1572290"/>
            <a:ext cx="6400799" cy="2183783"/>
          </a:xfrm>
        </p:spPr>
        <p:txBody>
          <a:bodyPr anchor="b"/>
          <a:lstStyle/>
          <a:p>
            <a:r>
              <a:rPr lang="en-US" sz="3600" dirty="0"/>
              <a:t>The gases in Earth’s atmosphere include Nitrogen, Oxygen, and Carbon dioxide</a:t>
            </a:r>
          </a:p>
        </p:txBody>
      </p:sp>
      <p:pic>
        <p:nvPicPr>
          <p:cNvPr id="9218" name="Picture 2" descr="Vector Nitrogen Gas Flat Icon Symbol ...">
            <a:extLst>
              <a:ext uri="{FF2B5EF4-FFF2-40B4-BE49-F238E27FC236}">
                <a16:creationId xmlns:a16="http://schemas.microsoft.com/office/drawing/2014/main" id="{9071893E-478D-0B3B-019F-52C98A593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5903"/>
            <a:ext cx="3291840" cy="272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oxygen gas icon on white 2204427 Vector ...">
            <a:extLst>
              <a:ext uri="{FF2B5EF4-FFF2-40B4-BE49-F238E27FC236}">
                <a16:creationId xmlns:a16="http://schemas.microsoft.com/office/drawing/2014/main" id="{091120A8-90DF-BCE8-856C-AC929FAFA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195" y="4135903"/>
            <a:ext cx="3430245" cy="272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arbon Dioxide (CO2)? | CO2Meter.com">
            <a:extLst>
              <a:ext uri="{FF2B5EF4-FFF2-40B4-BE49-F238E27FC236}">
                <a16:creationId xmlns:a16="http://schemas.microsoft.com/office/drawing/2014/main" id="{57C15846-1290-A05D-2386-EEBEDA44A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794" y="4135903"/>
            <a:ext cx="3542787" cy="272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83605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9B1ED-4D78-65EC-0579-DA9E41D7C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169" y="-179887"/>
            <a:ext cx="7727904" cy="1558522"/>
          </a:xfrm>
        </p:spPr>
        <p:txBody>
          <a:bodyPr anchor="b"/>
          <a:lstStyle/>
          <a:p>
            <a:r>
              <a:rPr lang="en-US" sz="4400" dirty="0"/>
              <a:t>Importance of gases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1EAA32-913D-25AC-CC36-C39DAE7FE6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0169" y="2037754"/>
            <a:ext cx="6400799" cy="3589323"/>
          </a:xfrm>
        </p:spPr>
        <p:txBody>
          <a:bodyPr/>
          <a:lstStyle/>
          <a:p>
            <a:r>
              <a:rPr lang="en-US" dirty="0"/>
              <a:t>1- Oxygen is needed by most organisms for cellular respiration</a:t>
            </a:r>
          </a:p>
          <a:p>
            <a:endParaRPr lang="en-US" dirty="0"/>
          </a:p>
          <a:p>
            <a:r>
              <a:rPr lang="en-US" dirty="0"/>
              <a:t>2- Carbon dioxide is needed for plant growth and photosynthesis</a:t>
            </a:r>
          </a:p>
          <a:p>
            <a:endParaRPr lang="en-US" dirty="0"/>
          </a:p>
          <a:p>
            <a:r>
              <a:rPr lang="en-US" dirty="0"/>
              <a:t>3-Nitrogen is needed for plants to make protein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1075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9B1ED-4D78-65EC-0579-DA9E41D7C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169" y="-179887"/>
            <a:ext cx="7727904" cy="1558522"/>
          </a:xfrm>
        </p:spPr>
        <p:txBody>
          <a:bodyPr anchor="b"/>
          <a:lstStyle/>
          <a:p>
            <a:r>
              <a:rPr lang="en-US" sz="4400" dirty="0"/>
              <a:t>Comparison of gases</a:t>
            </a:r>
          </a:p>
        </p:txBody>
      </p:sp>
      <p:pic>
        <p:nvPicPr>
          <p:cNvPr id="13314" name="Picture 2" descr="96,906 Air Composition Images, Stock Photos, 3D objects, &amp; Vectors |  Shutterstock">
            <a:extLst>
              <a:ext uri="{FF2B5EF4-FFF2-40B4-BE49-F238E27FC236}">
                <a16:creationId xmlns:a16="http://schemas.microsoft.com/office/drawing/2014/main" id="{7F5027C0-9600-1C6D-0C48-91EB72F9A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80492"/>
            <a:ext cx="7455877" cy="467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90015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9B1ED-4D78-65EC-0579-DA9E41D7C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169" y="-179887"/>
            <a:ext cx="7727904" cy="1966748"/>
          </a:xfrm>
        </p:spPr>
        <p:txBody>
          <a:bodyPr anchor="b"/>
          <a:lstStyle/>
          <a:p>
            <a:r>
              <a:rPr lang="en-US" dirty="0"/>
              <a:t>Oxygen usage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4CB288AE-65B8-2608-5A58-16B97D4DD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23" y="3067856"/>
            <a:ext cx="6598260" cy="379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57639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9B1ED-4D78-65EC-0579-DA9E41D7C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169" y="-179887"/>
            <a:ext cx="7727904" cy="1966748"/>
          </a:xfrm>
        </p:spPr>
        <p:txBody>
          <a:bodyPr anchor="b"/>
          <a:lstStyle/>
          <a:p>
            <a:r>
              <a:rPr lang="en-US" dirty="0"/>
              <a:t>Carbon dioxide usage</a:t>
            </a:r>
          </a:p>
        </p:txBody>
      </p:sp>
      <p:pic>
        <p:nvPicPr>
          <p:cNvPr id="11266" name="Picture 2" descr="Photosynthesis - Wikipedia">
            <a:extLst>
              <a:ext uri="{FF2B5EF4-FFF2-40B4-BE49-F238E27FC236}">
                <a16:creationId xmlns:a16="http://schemas.microsoft.com/office/drawing/2014/main" id="{C115605F-894D-2144-6DD3-A7A0622D5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666" y="2765401"/>
            <a:ext cx="5287180" cy="409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34798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9B1ED-4D78-65EC-0579-DA9E41D7C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169" y="-179887"/>
            <a:ext cx="7727904" cy="1966748"/>
          </a:xfrm>
        </p:spPr>
        <p:txBody>
          <a:bodyPr anchor="b"/>
          <a:lstStyle/>
          <a:p>
            <a:r>
              <a:rPr lang="en-US" dirty="0"/>
              <a:t>Nitrogen usage</a:t>
            </a:r>
          </a:p>
        </p:txBody>
      </p:sp>
      <p:pic>
        <p:nvPicPr>
          <p:cNvPr id="12290" name="Picture 2" descr="Main Industrial Use of Nitrogen ...">
            <a:extLst>
              <a:ext uri="{FF2B5EF4-FFF2-40B4-BE49-F238E27FC236}">
                <a16:creationId xmlns:a16="http://schemas.microsoft.com/office/drawing/2014/main" id="{0D409BF8-75FE-B086-7FFF-F8D35B088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864" y="3429000"/>
            <a:ext cx="495109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39658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9B1ED-4D78-65EC-0579-DA9E41D7C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80" y="-1896147"/>
            <a:ext cx="7727904" cy="3051393"/>
          </a:xfrm>
        </p:spPr>
        <p:txBody>
          <a:bodyPr anchor="b"/>
          <a:lstStyle/>
          <a:p>
            <a:r>
              <a:rPr lang="en-US" sz="4800" dirty="0"/>
              <a:t>Importance of WATER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1EAA32-913D-25AC-CC36-C39DAE7FE6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9155" y="1739572"/>
            <a:ext cx="6400799" cy="2551074"/>
          </a:xfrm>
        </p:spPr>
        <p:txBody>
          <a:bodyPr/>
          <a:lstStyle/>
          <a:p>
            <a:r>
              <a:rPr lang="en-US" dirty="0"/>
              <a:t>Water is required for all life processes such as </a:t>
            </a:r>
          </a:p>
          <a:p>
            <a:r>
              <a:rPr lang="en-US" dirty="0"/>
              <a:t>1-Cellular respiration</a:t>
            </a:r>
          </a:p>
          <a:p>
            <a:r>
              <a:rPr lang="en-US" dirty="0"/>
              <a:t> 2-Digestion </a:t>
            </a:r>
          </a:p>
          <a:p>
            <a:r>
              <a:rPr lang="en-US" dirty="0"/>
              <a:t>3-Photosynthesis</a:t>
            </a:r>
          </a:p>
        </p:txBody>
      </p:sp>
    </p:spTree>
    <p:extLst>
      <p:ext uri="{BB962C8B-B14F-4D97-AF65-F5344CB8AC3E}">
        <p14:creationId xmlns:p14="http://schemas.microsoft.com/office/powerpoint/2010/main" val="531214806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9B1ED-4D78-65EC-0579-DA9E41D7C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169" y="-179887"/>
            <a:ext cx="7727904" cy="1642928"/>
          </a:xfrm>
        </p:spPr>
        <p:txBody>
          <a:bodyPr anchor="b"/>
          <a:lstStyle/>
          <a:p>
            <a:r>
              <a:rPr lang="en-US" dirty="0"/>
              <a:t>Soil composition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1EAA32-913D-25AC-CC36-C39DAE7FE6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0169" y="1686062"/>
            <a:ext cx="6166391" cy="5066430"/>
          </a:xfrm>
        </p:spPr>
        <p:txBody>
          <a:bodyPr/>
          <a:lstStyle/>
          <a:p>
            <a:r>
              <a:rPr lang="en-US" dirty="0"/>
              <a:t>Soil contains a mixture of living and nonliving things</a:t>
            </a:r>
          </a:p>
          <a:p>
            <a:endParaRPr lang="en-US" dirty="0"/>
          </a:p>
          <a:p>
            <a:r>
              <a:rPr lang="en-US" dirty="0"/>
              <a:t>The biotic part of soil is HUMUS which consists of decayed remains of plants, animals, bacteria, and other organisms.  </a:t>
            </a:r>
          </a:p>
          <a:p>
            <a:endParaRPr lang="en-US" dirty="0"/>
          </a:p>
          <a:p>
            <a:r>
              <a:rPr lang="en-US" dirty="0"/>
              <a:t>The abiotic factors include minerals, rock, sand, and clay</a:t>
            </a:r>
          </a:p>
        </p:txBody>
      </p:sp>
    </p:spTree>
    <p:extLst>
      <p:ext uri="{BB962C8B-B14F-4D97-AF65-F5344CB8AC3E}">
        <p14:creationId xmlns:p14="http://schemas.microsoft.com/office/powerpoint/2010/main" val="1280381275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2F7D8BA-2C83-471B-7A19-2961344DE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497"/>
            <a:ext cx="12192000" cy="6858000"/>
          </a:xfrm>
          <a:prstGeom prst="rect">
            <a:avLst/>
          </a:prstGeom>
        </p:spPr>
      </p:pic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4E269248-922F-1FAB-6B5F-93FBFDB06AAE}"/>
              </a:ext>
            </a:extLst>
          </p:cNvPr>
          <p:cNvSpPr txBox="1">
            <a:spLocks/>
          </p:cNvSpPr>
          <p:nvPr/>
        </p:nvSpPr>
        <p:spPr>
          <a:xfrm>
            <a:off x="3406879" y="712668"/>
            <a:ext cx="6872747" cy="9981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1" i="0" kern="1200" dirty="0">
                <a:solidFill>
                  <a:schemeClr val="accent4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The Language of Algebra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Write Mathematical Expressions for Verbale Expressions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1B01E0-7C2B-325B-A294-F74D750EF2D7}"/>
              </a:ext>
            </a:extLst>
          </p:cNvPr>
          <p:cNvSpPr txBox="1"/>
          <p:nvPr/>
        </p:nvSpPr>
        <p:spPr>
          <a:xfrm>
            <a:off x="2571136" y="6307564"/>
            <a:ext cx="3800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Language of Algebra </a:t>
            </a:r>
          </a:p>
        </p:txBody>
      </p:sp>
    </p:spTree>
    <p:extLst>
      <p:ext uri="{BB962C8B-B14F-4D97-AF65-F5344CB8AC3E}">
        <p14:creationId xmlns:p14="http://schemas.microsoft.com/office/powerpoint/2010/main" val="209845011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315D2-7F57-AF2A-38D7-558098789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185" y="629469"/>
            <a:ext cx="5885037" cy="946113"/>
          </a:xfrm>
        </p:spPr>
        <p:txBody>
          <a:bodyPr/>
          <a:lstStyle/>
          <a:p>
            <a:r>
              <a:rPr lang="en-US" sz="3200" dirty="0"/>
              <a:t>HABITAT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D3177A-2A78-B034-8CE1-52755496344F}"/>
              </a:ext>
            </a:extLst>
          </p:cNvPr>
          <p:cNvSpPr txBox="1">
            <a:spLocks/>
          </p:cNvSpPr>
          <p:nvPr/>
        </p:nvSpPr>
        <p:spPr>
          <a:xfrm>
            <a:off x="386809" y="1716259"/>
            <a:ext cx="7477031" cy="229069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7000" b="1" i="0" kern="1200" spc="100" baseline="0">
                <a:solidFill>
                  <a:schemeClr val="bg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</a:lstStyle>
          <a:p>
            <a:pPr algn="just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 habitat is a place within an ecosystem that provides food, water, and other biotic and abiotic factors an organism needs to survive and reproduce  </a:t>
            </a:r>
          </a:p>
        </p:txBody>
      </p:sp>
    </p:spTree>
    <p:extLst>
      <p:ext uri="{BB962C8B-B14F-4D97-AF65-F5344CB8AC3E}">
        <p14:creationId xmlns:p14="http://schemas.microsoft.com/office/powerpoint/2010/main" val="342140108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AC131-A77D-C0FC-BCDB-F1878F1C2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BAD98C-9D2E-EF4F-4B7C-083BDA1DC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5853"/>
            <a:ext cx="1217455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C4223D-48B2-2D74-3636-C7AEA410CAF9}"/>
              </a:ext>
            </a:extLst>
          </p:cNvPr>
          <p:cNvSpPr txBox="1"/>
          <p:nvPr/>
        </p:nvSpPr>
        <p:spPr>
          <a:xfrm>
            <a:off x="2255520" y="125853"/>
            <a:ext cx="7193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Write Mathematical Expressions for Verbale Expressions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08857C-135B-83E5-D1F5-1E2C47A2D062}"/>
              </a:ext>
            </a:extLst>
          </p:cNvPr>
          <p:cNvSpPr txBox="1"/>
          <p:nvPr/>
        </p:nvSpPr>
        <p:spPr>
          <a:xfrm>
            <a:off x="457200" y="1360293"/>
            <a:ext cx="4480560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</a:rPr>
              <a:t>Key Concepts</a:t>
            </a:r>
          </a:p>
          <a:p>
            <a:endParaRPr lang="en-US" sz="3200" b="1" i="1" dirty="0">
              <a:solidFill>
                <a:schemeClr val="bg1"/>
              </a:solidFill>
            </a:endParaRPr>
          </a:p>
          <a:p>
            <a:pPr algn="just"/>
            <a:r>
              <a:rPr lang="en-US" sz="3200" b="1" dirty="0">
                <a:solidFill>
                  <a:schemeClr val="bg1"/>
                </a:solidFill>
              </a:rPr>
              <a:t>1. Write Mathematical Expressions for Verbale Expressions </a:t>
            </a:r>
          </a:p>
          <a:p>
            <a:endParaRPr lang="en-US" sz="3200" b="1" i="1" dirty="0">
              <a:solidFill>
                <a:schemeClr val="bg1"/>
              </a:solidFill>
            </a:endParaRPr>
          </a:p>
          <a:p>
            <a:endParaRPr lang="en-US" sz="3200" b="1" i="1" dirty="0">
              <a:solidFill>
                <a:schemeClr val="bg1"/>
              </a:solidFill>
            </a:endParaRPr>
          </a:p>
          <a:p>
            <a:endParaRPr 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151678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0FC75B7-DE90-9E6C-ED9C-4F6763B1C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776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D47686A-7078-B4BE-3BBB-C40F04975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19477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115F67-498E-7025-6171-43F78CBE9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64864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E939B-AB0D-7946-71AD-05C93EE08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24593B-904C-BE1A-B8A7-74893AB22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83149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CED40-68B9-0DED-1D50-C8AD4EE88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EEC4FE-6183-2165-5C89-271FAB1C1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264895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4016B-7AE1-860E-CB4B-358367FD9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BC7707-5418-9F36-036C-75A5BF55D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35455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18753-C450-FDDC-6370-6170C7C5B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A7853D-40A6-6A17-0AC3-9AACD976F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44147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A6504-92A3-5253-25BE-4DACF32B2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ABC3DD-1462-FBE2-CF7E-31E910E0845D}"/>
              </a:ext>
            </a:extLst>
          </p:cNvPr>
          <p:cNvSpPr txBox="1"/>
          <p:nvPr/>
        </p:nvSpPr>
        <p:spPr>
          <a:xfrm>
            <a:off x="811185" y="629469"/>
            <a:ext cx="8961120" cy="559906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7000" b="1" i="0" kern="1200" spc="100" baseline="0">
                <a:solidFill>
                  <a:schemeClr val="bg1"/>
                </a:solidFill>
                <a:latin typeface="+mj-lt"/>
                <a:ea typeface="+mj-ea"/>
                <a:cs typeface="Arial Black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02044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2ABBA-2E6D-E7DD-AC67-58D1FCB3F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5" y="621973"/>
            <a:ext cx="6400800" cy="1828800"/>
          </a:xfrm>
        </p:spPr>
        <p:txBody>
          <a:bodyPr/>
          <a:lstStyle/>
          <a:p>
            <a:r>
              <a:rPr lang="en-US" dirty="0"/>
              <a:t>Habitat types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401105-5841-28D0-D6C0-3E1A46648BF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1185" y="1677506"/>
            <a:ext cx="6400800" cy="967220"/>
          </a:xfrm>
        </p:spPr>
        <p:txBody>
          <a:bodyPr/>
          <a:lstStyle/>
          <a:p>
            <a:pPr algn="just"/>
            <a:r>
              <a:rPr lang="en-US" sz="3200" dirty="0"/>
              <a:t>Organisms have a variety of habitats</a:t>
            </a:r>
          </a:p>
        </p:txBody>
      </p:sp>
      <p:pic>
        <p:nvPicPr>
          <p:cNvPr id="1026" name="Picture 2" descr="18 Fascinating Facts About Habitat ...">
            <a:extLst>
              <a:ext uri="{FF2B5EF4-FFF2-40B4-BE49-F238E27FC236}">
                <a16:creationId xmlns:a16="http://schemas.microsoft.com/office/drawing/2014/main" id="{149A723C-1E7F-44F6-09AF-EE344D087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827180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86619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6FA43-637B-EF8D-3849-CFD9352B9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57" y="194725"/>
            <a:ext cx="7868581" cy="1718945"/>
          </a:xfrm>
        </p:spPr>
        <p:txBody>
          <a:bodyPr anchor="ctr"/>
          <a:lstStyle/>
          <a:p>
            <a:r>
              <a:rPr lang="en-US" sz="4400" dirty="0"/>
              <a:t>Habitat loss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581E191-1A70-3E44-E3DC-47498B4B8498}"/>
              </a:ext>
            </a:extLst>
          </p:cNvPr>
          <p:cNvSpPr txBox="1">
            <a:spLocks/>
          </p:cNvSpPr>
          <p:nvPr/>
        </p:nvSpPr>
        <p:spPr>
          <a:xfrm>
            <a:off x="135936" y="1710055"/>
            <a:ext cx="6400800" cy="17189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dirty="0"/>
              <a:t>When biotic and abiotic factors in an ecosystem change, habitat can change or disappear</a:t>
            </a:r>
          </a:p>
        </p:txBody>
      </p:sp>
      <p:pic>
        <p:nvPicPr>
          <p:cNvPr id="2050" name="Picture 2" descr="Understanding Habitat Loss and Its ...">
            <a:extLst>
              <a:ext uri="{FF2B5EF4-FFF2-40B4-BE49-F238E27FC236}">
                <a16:creationId xmlns:a16="http://schemas.microsoft.com/office/drawing/2014/main" id="{655D72E3-6D3E-2CF3-A282-EF37EA438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29000"/>
            <a:ext cx="506436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uromoney Cop26 Biodiversity loss ...">
            <a:extLst>
              <a:ext uri="{FF2B5EF4-FFF2-40B4-BE49-F238E27FC236}">
                <a16:creationId xmlns:a16="http://schemas.microsoft.com/office/drawing/2014/main" id="{D0082E68-A4CC-CED1-CF06-26A73D6A6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983" y="3429000"/>
            <a:ext cx="506436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22194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6FA43-637B-EF8D-3849-CFD9352B9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170" y="0"/>
            <a:ext cx="7868581" cy="1718945"/>
          </a:xfrm>
        </p:spPr>
        <p:txBody>
          <a:bodyPr anchor="ctr"/>
          <a:lstStyle/>
          <a:p>
            <a:r>
              <a:rPr lang="en-US" sz="4400" dirty="0"/>
              <a:t>Population density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581E191-1A70-3E44-E3DC-47498B4B8498}"/>
              </a:ext>
            </a:extLst>
          </p:cNvPr>
          <p:cNvSpPr txBox="1">
            <a:spLocks/>
          </p:cNvSpPr>
          <p:nvPr/>
        </p:nvSpPr>
        <p:spPr>
          <a:xfrm>
            <a:off x="150003" y="1718945"/>
            <a:ext cx="8515695" cy="21391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dirty="0"/>
              <a:t>When population density is high, organisms live close together </a:t>
            </a:r>
          </a:p>
          <a:p>
            <a:pPr algn="just"/>
            <a:r>
              <a:rPr lang="en-US" sz="3200" dirty="0"/>
              <a:t>They might not be able to obtain all the resources needed for life</a:t>
            </a:r>
          </a:p>
        </p:txBody>
      </p:sp>
      <p:pic>
        <p:nvPicPr>
          <p:cNvPr id="3074" name="Picture 2" descr="Population Density Population Density ...">
            <a:extLst>
              <a:ext uri="{FF2B5EF4-FFF2-40B4-BE49-F238E27FC236}">
                <a16:creationId xmlns:a16="http://schemas.microsoft.com/office/drawing/2014/main" id="{49A928EF-9B0F-8421-4E16-73E78CC51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55" y="3858114"/>
            <a:ext cx="7357402" cy="299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80176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6FA43-637B-EF8D-3849-CFD9352B9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92" y="123923"/>
            <a:ext cx="7868581" cy="1718945"/>
          </a:xfrm>
        </p:spPr>
        <p:txBody>
          <a:bodyPr anchor="ctr"/>
          <a:lstStyle/>
          <a:p>
            <a:r>
              <a:rPr lang="en-US" sz="4400" dirty="0"/>
              <a:t>High population density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581E191-1A70-3E44-E3DC-47498B4B8498}"/>
              </a:ext>
            </a:extLst>
          </p:cNvPr>
          <p:cNvSpPr txBox="1">
            <a:spLocks/>
          </p:cNvSpPr>
          <p:nvPr/>
        </p:nvSpPr>
        <p:spPr>
          <a:xfrm>
            <a:off x="459492" y="1842868"/>
            <a:ext cx="6400800" cy="32575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dirty="0"/>
              <a:t>Diseases spread more easily when organisms live close together</a:t>
            </a:r>
          </a:p>
          <a:p>
            <a:pPr marL="0" indent="0" algn="just">
              <a:buNone/>
            </a:pPr>
            <a:endParaRPr lang="en-US" sz="3200" dirty="0"/>
          </a:p>
        </p:txBody>
      </p:sp>
      <p:pic>
        <p:nvPicPr>
          <p:cNvPr id="4098" name="Picture 2" descr="Causes of high population density | by ...">
            <a:extLst>
              <a:ext uri="{FF2B5EF4-FFF2-40B4-BE49-F238E27FC236}">
                <a16:creationId xmlns:a16="http://schemas.microsoft.com/office/drawing/2014/main" id="{3C04BCE1-4ECC-2637-60C1-D60EDD1E7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952" y="3739149"/>
            <a:ext cx="6260122" cy="311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47010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6FA43-637B-EF8D-3849-CFD9352B9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01" y="0"/>
            <a:ext cx="7868581" cy="1718945"/>
          </a:xfrm>
        </p:spPr>
        <p:txBody>
          <a:bodyPr anchor="ctr"/>
          <a:lstStyle/>
          <a:p>
            <a:r>
              <a:rPr lang="en-US" sz="4400" dirty="0"/>
              <a:t>Population size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581E191-1A70-3E44-E3DC-47498B4B8498}"/>
              </a:ext>
            </a:extLst>
          </p:cNvPr>
          <p:cNvSpPr txBox="1">
            <a:spLocks/>
          </p:cNvSpPr>
          <p:nvPr/>
        </p:nvSpPr>
        <p:spPr>
          <a:xfrm>
            <a:off x="431357" y="1367252"/>
            <a:ext cx="6400800" cy="34201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dirty="0"/>
              <a:t>Production of offspring increases the size of population</a:t>
            </a:r>
          </a:p>
          <a:p>
            <a:pPr algn="just"/>
            <a:r>
              <a:rPr lang="en-US" sz="3200" dirty="0"/>
              <a:t>The death of individuals reduces the population size.</a:t>
            </a:r>
          </a:p>
          <a:p>
            <a:pPr algn="just"/>
            <a:r>
              <a:rPr lang="en-US" sz="3200" dirty="0"/>
              <a:t>When the birth rate is high and the death rate is low, the population </a:t>
            </a:r>
            <a:r>
              <a:rPr lang="en-US" sz="3200" dirty="0">
                <a:highlight>
                  <a:srgbClr val="FF0000"/>
                </a:highlight>
              </a:rPr>
              <a:t>increases</a:t>
            </a:r>
            <a:r>
              <a:rPr lang="en-US" sz="3200" dirty="0"/>
              <a:t>.  </a:t>
            </a:r>
          </a:p>
        </p:txBody>
      </p:sp>
      <p:pic>
        <p:nvPicPr>
          <p:cNvPr id="5122" name="Picture 2" descr="birth-death cycle ...">
            <a:extLst>
              <a:ext uri="{FF2B5EF4-FFF2-40B4-BE49-F238E27FC236}">
                <a16:creationId xmlns:a16="http://schemas.microsoft.com/office/drawing/2014/main" id="{A6355F41-366E-AAE0-EA2F-D534ECD49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0" y="-1"/>
            <a:ext cx="4512306" cy="478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81362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6FA43-637B-EF8D-3849-CFD9352B9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4" y="827307"/>
            <a:ext cx="7868581" cy="1718945"/>
          </a:xfrm>
        </p:spPr>
        <p:txBody>
          <a:bodyPr anchor="ctr"/>
          <a:lstStyle/>
          <a:p>
            <a:r>
              <a:rPr lang="en-US" sz="4400" dirty="0"/>
              <a:t>Abiotic Factors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581E191-1A70-3E44-E3DC-47498B4B8498}"/>
              </a:ext>
            </a:extLst>
          </p:cNvPr>
          <p:cNvSpPr txBox="1">
            <a:spLocks/>
          </p:cNvSpPr>
          <p:nvPr/>
        </p:nvSpPr>
        <p:spPr>
          <a:xfrm>
            <a:off x="543899" y="2306222"/>
            <a:ext cx="7474686" cy="8308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dirty="0"/>
              <a:t>A </a:t>
            </a:r>
            <a:r>
              <a:rPr lang="en-US" sz="3200" dirty="0">
                <a:highlight>
                  <a:srgbClr val="FF0000"/>
                </a:highlight>
              </a:rPr>
              <a:t>nonliving</a:t>
            </a:r>
            <a:r>
              <a:rPr lang="en-US" sz="3200" dirty="0"/>
              <a:t> things in an ecosystem</a:t>
            </a:r>
          </a:p>
        </p:txBody>
      </p:sp>
      <p:pic>
        <p:nvPicPr>
          <p:cNvPr id="6146" name="Picture 2" descr="Abiotic Images – Browse 627 Stock ...">
            <a:extLst>
              <a:ext uri="{FF2B5EF4-FFF2-40B4-BE49-F238E27FC236}">
                <a16:creationId xmlns:a16="http://schemas.microsoft.com/office/drawing/2014/main" id="{728FAA9A-80AE-7753-008A-BDABBE10D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55" y="3720906"/>
            <a:ext cx="6569613" cy="313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36299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6FA43-637B-EF8D-3849-CFD9352B9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5" y="548640"/>
            <a:ext cx="7599718" cy="1169316"/>
          </a:xfrm>
        </p:spPr>
        <p:txBody>
          <a:bodyPr anchor="b"/>
          <a:lstStyle/>
          <a:p>
            <a:r>
              <a:rPr lang="en-US" sz="4400" dirty="0"/>
              <a:t>Biotic factors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36450F-A8E5-8B7F-1C54-79C0810102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8644" y="2065889"/>
            <a:ext cx="7599718" cy="1493781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highlight>
                  <a:srgbClr val="FF0000"/>
                </a:highlight>
              </a:rPr>
              <a:t>living</a:t>
            </a:r>
            <a:r>
              <a:rPr lang="en-US" dirty="0"/>
              <a:t> thing in an ecosystem</a:t>
            </a:r>
          </a:p>
          <a:p>
            <a:endParaRPr lang="en-US" dirty="0"/>
          </a:p>
        </p:txBody>
      </p:sp>
      <p:pic>
        <p:nvPicPr>
          <p:cNvPr id="7170" name="Picture 2" descr="Biotic Factors: Types, Examples ...">
            <a:extLst>
              <a:ext uri="{FF2B5EF4-FFF2-40B4-BE49-F238E27FC236}">
                <a16:creationId xmlns:a16="http://schemas.microsoft.com/office/drawing/2014/main" id="{85183017-2E8C-C6A4-12D4-2888CD91B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597" y="3305908"/>
            <a:ext cx="6511765" cy="355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07298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Custom">
  <a:themeElements>
    <a:clrScheme name="Training-presentation">
      <a:dk1>
        <a:srgbClr val="000000"/>
      </a:dk1>
      <a:lt1>
        <a:srgbClr val="FFFFFF"/>
      </a:lt1>
      <a:dk2>
        <a:srgbClr val="112CC1"/>
      </a:dk2>
      <a:lt2>
        <a:srgbClr val="E7E6E6"/>
      </a:lt2>
      <a:accent1>
        <a:srgbClr val="FF7128"/>
      </a:accent1>
      <a:accent2>
        <a:srgbClr val="FF2828"/>
      </a:accent2>
      <a:accent3>
        <a:srgbClr val="2849FD"/>
      </a:accent3>
      <a:accent4>
        <a:srgbClr val="D3DDFE"/>
      </a:accent4>
      <a:accent5>
        <a:srgbClr val="FBFF22"/>
      </a:accent5>
      <a:accent6>
        <a:srgbClr val="D90000"/>
      </a:accent6>
      <a:hlink>
        <a:srgbClr val="0563C1"/>
      </a:hlink>
      <a:folHlink>
        <a:srgbClr val="954F72"/>
      </a:folHlink>
    </a:clrScheme>
    <a:fontScheme name="Custom 1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03460604_win32_SL_V10" id="{99B34821-6204-44CE-8DD7-2088F7B07FF3}" vid="{E244DE33-B49D-4797-B149-ADA6E5DF59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A81F5C2-3514-4A07-8A5F-801AC1F704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F14FD5-A096-4D90-927F-14121C0402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458E52-C9AB-45CD-90E2-A592FBC3F28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tf03460604_wac</Template>
  <TotalTime>192</TotalTime>
  <Words>324</Words>
  <Application>Microsoft Office PowerPoint</Application>
  <PresentationFormat>Widescreen</PresentationFormat>
  <Paragraphs>74</Paragraphs>
  <Slides>28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Arial Black</vt:lpstr>
      <vt:lpstr>Calibri</vt:lpstr>
      <vt:lpstr>Times</vt:lpstr>
      <vt:lpstr>Custom</vt:lpstr>
      <vt:lpstr>PowerPoint Presentation</vt:lpstr>
      <vt:lpstr>HABITAT</vt:lpstr>
      <vt:lpstr>Habitat types</vt:lpstr>
      <vt:lpstr>Habitat loss</vt:lpstr>
      <vt:lpstr>Population density</vt:lpstr>
      <vt:lpstr>High population density</vt:lpstr>
      <vt:lpstr>Population size</vt:lpstr>
      <vt:lpstr>Abiotic Factors</vt:lpstr>
      <vt:lpstr>Biotic factors</vt:lpstr>
      <vt:lpstr>Biotic &amp; Abiotic factors</vt:lpstr>
      <vt:lpstr>Earth Gases</vt:lpstr>
      <vt:lpstr>Importance of gases</vt:lpstr>
      <vt:lpstr>Comparison of gases</vt:lpstr>
      <vt:lpstr>Oxygen usage</vt:lpstr>
      <vt:lpstr>Carbon dioxide usage</vt:lpstr>
      <vt:lpstr>Nitrogen usage</vt:lpstr>
      <vt:lpstr>Importance of WATER</vt:lpstr>
      <vt:lpstr>Soil composition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Basic. presentation</dc:title>
  <dc:creator>TOSEEF ALI</dc:creator>
  <cp:lastModifiedBy>TOSEEF ALI</cp:lastModifiedBy>
  <cp:revision>6</cp:revision>
  <dcterms:created xsi:type="dcterms:W3CDTF">2024-05-23T02:09:58Z</dcterms:created>
  <dcterms:modified xsi:type="dcterms:W3CDTF">2026-06-05T07:12:51Z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