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_rels/slideLayout2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0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2.xml" ContentType="application/vnd.openxmlformats-officedocument.presentationml.slideLayout+xml"/>
  <Override PartName="/ppt/media/image27.jpeg" ContentType="image/jpeg"/>
  <Override PartName="/ppt/media/image26.jpeg" ContentType="image/jpeg"/>
  <Override PartName="/ppt/media/image4.png" ContentType="image/png"/>
  <Override PartName="/ppt/media/image29.png" ContentType="image/png"/>
  <Override PartName="/ppt/media/image6.png" ContentType="image/png"/>
  <Override PartName="/ppt/media/image31.png" ContentType="image/png"/>
  <Override PartName="/ppt/media/image7.png" ContentType="image/png"/>
  <Override PartName="/ppt/media/image1.jpeg" ContentType="image/jpeg"/>
  <Override PartName="/ppt/media/image12.png" ContentType="image/png"/>
  <Override PartName="/ppt/media/image8.png" ContentType="image/png"/>
  <Override PartName="/ppt/media/image13.png" ContentType="image/png"/>
  <Override PartName="/ppt/media/image9.png" ContentType="image/png"/>
  <Override PartName="/ppt/media/image28.png" ContentType="image/png"/>
  <Override PartName="/ppt/media/image5.png" ContentType="image/png"/>
  <Override PartName="/ppt/media/image30.png" ContentType="image/png"/>
  <Override PartName="/ppt/media/image3.png" ContentType="image/png"/>
  <Override PartName="/ppt/media/image10.jpeg" ContentType="image/jpeg"/>
  <Override PartName="/ppt/media/image14.png" ContentType="image/png"/>
  <Override PartName="/ppt/media/image16.png" ContentType="image/png"/>
  <Override PartName="/ppt/media/image17.png" ContentType="image/png"/>
  <Override PartName="/ppt/media/image15.png" ContentType="image/png"/>
  <Override PartName="/ppt/media/image18.jpeg" ContentType="image/jpeg"/>
  <Override PartName="/ppt/media/image2.jpeg" ContentType="image/jpeg"/>
  <Override PartName="/ppt/media/image20.png" ContentType="image/png"/>
  <Override PartName="/ppt/media/image21.png" ContentType="image/png"/>
  <Override PartName="/ppt/media/image22.png" ContentType="image/png"/>
  <Override PartName="/ppt/media/image23.png" ContentType="image/png"/>
  <Override PartName="/ppt/media/image11.jpeg" ContentType="image/jpeg"/>
  <Override PartName="/ppt/media/image24.png" ContentType="image/png"/>
  <Override PartName="/ppt/media/image19.jpeg" ContentType="image/jpeg"/>
  <Override PartName="/ppt/media/image25.png" ContentType="image/png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3.xml.rels" ContentType="application/vnd.openxmlformats-package.relationships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18300700" cy="102997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F3364C8-CB76-4A25-B233-4A972D4D23B5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914760" y="410760"/>
            <a:ext cx="16470000" cy="171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4400" spc="-1" strike="noStrike"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914760" y="2409840"/>
            <a:ext cx="16470000" cy="284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914760" y="5529960"/>
            <a:ext cx="16470000" cy="284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6DB797A-B9FB-492C-BD16-A628DD79841D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914760" y="410760"/>
            <a:ext cx="16470000" cy="171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4400" spc="-1" strike="noStrike"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914760" y="2409840"/>
            <a:ext cx="8037000" cy="284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/>
          </p:nvPr>
        </p:nvSpPr>
        <p:spPr>
          <a:xfrm>
            <a:off x="9353880" y="2409840"/>
            <a:ext cx="8037000" cy="284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/>
          </p:nvPr>
        </p:nvSpPr>
        <p:spPr>
          <a:xfrm>
            <a:off x="914760" y="5529960"/>
            <a:ext cx="8037000" cy="284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/>
          </p:nvPr>
        </p:nvSpPr>
        <p:spPr>
          <a:xfrm>
            <a:off x="9353880" y="5529960"/>
            <a:ext cx="8037000" cy="284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932BE8D-4406-4A85-9528-A16D7B3EF40C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914760" y="410760"/>
            <a:ext cx="16470000" cy="171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4400" spc="-1" strike="noStrike"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914760" y="2409840"/>
            <a:ext cx="5303160" cy="284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/>
          </p:nvPr>
        </p:nvSpPr>
        <p:spPr>
          <a:xfrm>
            <a:off x="6483600" y="2409840"/>
            <a:ext cx="5303160" cy="284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/>
          </p:nvPr>
        </p:nvSpPr>
        <p:spPr>
          <a:xfrm>
            <a:off x="12052080" y="2409840"/>
            <a:ext cx="5303160" cy="284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/>
          </p:nvPr>
        </p:nvSpPr>
        <p:spPr>
          <a:xfrm>
            <a:off x="914760" y="5529960"/>
            <a:ext cx="5303160" cy="284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/>
          </p:nvPr>
        </p:nvSpPr>
        <p:spPr>
          <a:xfrm>
            <a:off x="6483600" y="5529960"/>
            <a:ext cx="5303160" cy="284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/>
          </p:nvPr>
        </p:nvSpPr>
        <p:spPr>
          <a:xfrm>
            <a:off x="12052080" y="5529960"/>
            <a:ext cx="5303160" cy="284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0D9FCA2-BEEF-45D3-BD15-36AF976A0C0B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6857A3E1-38B5-4E77-9608-9155E675031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914760" y="410760"/>
            <a:ext cx="16470000" cy="171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4400" spc="-1" strike="noStrike"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subTitle"/>
          </p:nvPr>
        </p:nvSpPr>
        <p:spPr>
          <a:xfrm>
            <a:off x="914760" y="2409840"/>
            <a:ext cx="16470000" cy="5973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EADE9766-211F-4924-970A-8868704F41E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914760" y="410760"/>
            <a:ext cx="16470000" cy="171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4400" spc="-1" strike="noStrike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914760" y="2409840"/>
            <a:ext cx="16470000" cy="5973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2DDF2E16-AE5E-4E4F-A3CE-2FEC6D658D0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914760" y="410760"/>
            <a:ext cx="16470000" cy="171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4400" spc="-1" strike="noStrike"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914760" y="2409840"/>
            <a:ext cx="8037000" cy="5973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/>
          </p:nvPr>
        </p:nvSpPr>
        <p:spPr>
          <a:xfrm>
            <a:off x="9353880" y="2409840"/>
            <a:ext cx="8037000" cy="5973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BA537ECC-BB09-4EF9-BB53-7C6DDAE3BFD1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914760" y="410760"/>
            <a:ext cx="16470000" cy="171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EDE5D282-52D4-4B54-B15D-39F760D022D6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subTitle"/>
          </p:nvPr>
        </p:nvSpPr>
        <p:spPr>
          <a:xfrm>
            <a:off x="914760" y="410760"/>
            <a:ext cx="16470000" cy="7971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8536B8BD-A20E-4C65-B630-E5891588ED5E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914760" y="410760"/>
            <a:ext cx="16470000" cy="171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4400" spc="-1" strike="noStrike">
              <a:latin typeface="Arial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914760" y="2409840"/>
            <a:ext cx="8037000" cy="284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/>
          </p:nvPr>
        </p:nvSpPr>
        <p:spPr>
          <a:xfrm>
            <a:off x="9353880" y="2409840"/>
            <a:ext cx="8037000" cy="5973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/>
          </p:nvPr>
        </p:nvSpPr>
        <p:spPr>
          <a:xfrm>
            <a:off x="914760" y="5529960"/>
            <a:ext cx="8037000" cy="284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EDA95977-6925-486A-9E78-99A7440327A6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914760" y="410760"/>
            <a:ext cx="16470000" cy="171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914760" y="2409840"/>
            <a:ext cx="16470000" cy="5973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31FA4E3-7008-458E-BCF7-F476885355F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914760" y="410760"/>
            <a:ext cx="16470000" cy="171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4400" spc="-1" strike="noStrike">
              <a:latin typeface="Aria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914760" y="2409840"/>
            <a:ext cx="8037000" cy="5973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/>
          </p:nvPr>
        </p:nvSpPr>
        <p:spPr>
          <a:xfrm>
            <a:off x="9353880" y="2409840"/>
            <a:ext cx="8037000" cy="284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/>
          </p:nvPr>
        </p:nvSpPr>
        <p:spPr>
          <a:xfrm>
            <a:off x="9353880" y="5529960"/>
            <a:ext cx="8037000" cy="284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43051FA1-045D-4C4B-B840-C8297E732366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914760" y="410760"/>
            <a:ext cx="16470000" cy="171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4400" spc="-1" strike="noStrike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914760" y="2409840"/>
            <a:ext cx="8037000" cy="284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/>
          </p:nvPr>
        </p:nvSpPr>
        <p:spPr>
          <a:xfrm>
            <a:off x="9353880" y="2409840"/>
            <a:ext cx="8037000" cy="284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/>
          </p:nvPr>
        </p:nvSpPr>
        <p:spPr>
          <a:xfrm>
            <a:off x="914760" y="5529960"/>
            <a:ext cx="16470000" cy="284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7095ADC5-3136-4069-A6BA-62FB4283503A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914760" y="410760"/>
            <a:ext cx="16470000" cy="171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4400" spc="-1" strike="noStrike">
              <a:latin typeface="Aria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/>
          </p:nvPr>
        </p:nvSpPr>
        <p:spPr>
          <a:xfrm>
            <a:off x="914760" y="2409840"/>
            <a:ext cx="16470000" cy="284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/>
          </p:nvPr>
        </p:nvSpPr>
        <p:spPr>
          <a:xfrm>
            <a:off x="914760" y="5529960"/>
            <a:ext cx="16470000" cy="284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ECFA4C9D-8DEE-421A-AC1D-785F8B3D2AD8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914760" y="410760"/>
            <a:ext cx="16470000" cy="171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4400" spc="-1" strike="noStrike">
              <a:latin typeface="Arial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914760" y="2409840"/>
            <a:ext cx="8037000" cy="284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/>
          </p:nvPr>
        </p:nvSpPr>
        <p:spPr>
          <a:xfrm>
            <a:off x="9353880" y="2409840"/>
            <a:ext cx="8037000" cy="284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/>
          </p:nvPr>
        </p:nvSpPr>
        <p:spPr>
          <a:xfrm>
            <a:off x="914760" y="5529960"/>
            <a:ext cx="8037000" cy="284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75" name="PlaceHolder 5"/>
          <p:cNvSpPr>
            <a:spLocks noGrp="1"/>
          </p:cNvSpPr>
          <p:nvPr>
            <p:ph/>
          </p:nvPr>
        </p:nvSpPr>
        <p:spPr>
          <a:xfrm>
            <a:off x="9353880" y="5529960"/>
            <a:ext cx="8037000" cy="284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A3B10DF8-0A3D-4E93-BCD3-43CF566DC51A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914760" y="410760"/>
            <a:ext cx="16470000" cy="171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4400" spc="-1" strike="noStrike">
              <a:latin typeface="Arial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/>
          </p:nvPr>
        </p:nvSpPr>
        <p:spPr>
          <a:xfrm>
            <a:off x="914760" y="2409840"/>
            <a:ext cx="5303160" cy="284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/>
          </p:nvPr>
        </p:nvSpPr>
        <p:spPr>
          <a:xfrm>
            <a:off x="6483600" y="2409840"/>
            <a:ext cx="5303160" cy="284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79" name="PlaceHolder 4"/>
          <p:cNvSpPr>
            <a:spLocks noGrp="1"/>
          </p:cNvSpPr>
          <p:nvPr>
            <p:ph/>
          </p:nvPr>
        </p:nvSpPr>
        <p:spPr>
          <a:xfrm>
            <a:off x="12052080" y="2409840"/>
            <a:ext cx="5303160" cy="284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80" name="PlaceHolder 5"/>
          <p:cNvSpPr>
            <a:spLocks noGrp="1"/>
          </p:cNvSpPr>
          <p:nvPr>
            <p:ph/>
          </p:nvPr>
        </p:nvSpPr>
        <p:spPr>
          <a:xfrm>
            <a:off x="914760" y="5529960"/>
            <a:ext cx="5303160" cy="284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81" name="PlaceHolder 6"/>
          <p:cNvSpPr>
            <a:spLocks noGrp="1"/>
          </p:cNvSpPr>
          <p:nvPr>
            <p:ph/>
          </p:nvPr>
        </p:nvSpPr>
        <p:spPr>
          <a:xfrm>
            <a:off x="6483600" y="5529960"/>
            <a:ext cx="5303160" cy="284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82" name="PlaceHolder 7"/>
          <p:cNvSpPr>
            <a:spLocks noGrp="1"/>
          </p:cNvSpPr>
          <p:nvPr>
            <p:ph/>
          </p:nvPr>
        </p:nvSpPr>
        <p:spPr>
          <a:xfrm>
            <a:off x="12052080" y="5529960"/>
            <a:ext cx="5303160" cy="284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30B549E5-1FDE-414A-959D-D5506D045A2A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914760" y="410760"/>
            <a:ext cx="16470000" cy="171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4400" spc="-1" strike="noStrike"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914760" y="2409840"/>
            <a:ext cx="16470000" cy="5973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6DE7EAE-9027-4977-9272-7CCA994746F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914760" y="410760"/>
            <a:ext cx="16470000" cy="171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4400" spc="-1" strike="noStrike"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914760" y="2409840"/>
            <a:ext cx="8037000" cy="5973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/>
          </p:nvPr>
        </p:nvSpPr>
        <p:spPr>
          <a:xfrm>
            <a:off x="9353880" y="2409840"/>
            <a:ext cx="8037000" cy="5973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36646F8-0552-4034-8A95-CFAC6C9E0885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914760" y="410760"/>
            <a:ext cx="16470000" cy="171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A78592E-436A-48C3-8283-D9992E393332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914760" y="410760"/>
            <a:ext cx="16470000" cy="7971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934D87A-DA47-40F9-ACDB-ED43C6E3C027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914760" y="410760"/>
            <a:ext cx="16470000" cy="171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914760" y="2409840"/>
            <a:ext cx="8037000" cy="284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9353880" y="2409840"/>
            <a:ext cx="8037000" cy="5973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914760" y="5529960"/>
            <a:ext cx="8037000" cy="284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02DA4BB-0C8E-4AE4-B655-0E0B9DEB3BCD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914760" y="410760"/>
            <a:ext cx="16470000" cy="171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914760" y="2409840"/>
            <a:ext cx="8037000" cy="5973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9353880" y="2409840"/>
            <a:ext cx="8037000" cy="284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9353880" y="5529960"/>
            <a:ext cx="8037000" cy="284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8B6B709-E01E-45F7-98E4-2E8CE864694C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914760" y="410760"/>
            <a:ext cx="16470000" cy="171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914760" y="2409840"/>
            <a:ext cx="8037000" cy="284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9353880" y="2409840"/>
            <a:ext cx="8037000" cy="284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/>
          </p:nvPr>
        </p:nvSpPr>
        <p:spPr>
          <a:xfrm>
            <a:off x="914760" y="5529960"/>
            <a:ext cx="16470000" cy="284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7A06B79-A0B2-4A7B-B05C-F016880A7FCE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bg object 16"/>
          <p:cNvSpPr/>
          <p:nvPr/>
        </p:nvSpPr>
        <p:spPr>
          <a:xfrm>
            <a:off x="7800480" y="0"/>
            <a:ext cx="10487520" cy="10286280"/>
          </a:xfrm>
          <a:custGeom>
            <a:avLst/>
            <a:gdLst/>
            <a:ahLst/>
            <a:rect l="l" t="t" r="r" b="b"/>
            <a:pathLst>
              <a:path w="10488294" h="10287000">
                <a:moveTo>
                  <a:pt x="10487914" y="0"/>
                </a:moveTo>
                <a:lnTo>
                  <a:pt x="0" y="0"/>
                </a:lnTo>
                <a:lnTo>
                  <a:pt x="0" y="10287000"/>
                </a:lnTo>
                <a:lnTo>
                  <a:pt x="10487914" y="10287000"/>
                </a:lnTo>
                <a:lnTo>
                  <a:pt x="10487914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" name="PlaceHolder 1"/>
          <p:cNvSpPr>
            <a:spLocks noGrp="1"/>
          </p:cNvSpPr>
          <p:nvPr>
            <p:ph type="ftr" idx="1"/>
          </p:nvPr>
        </p:nvSpPr>
        <p:spPr>
          <a:xfrm>
            <a:off x="6222240" y="9578880"/>
            <a:ext cx="5855400" cy="51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lnSpc>
                <a:spcPct val="100000"/>
              </a:lnSpc>
              <a:buNone/>
              <a:defRPr b="0" lang="en-IN" sz="1400" spc="-1" strike="noStrike">
                <a:latin typeface="Times New Roman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b="0" lang="en-IN" sz="1400" spc="-1" strike="noStrike">
                <a:latin typeface="Times New Roman"/>
              </a:rPr>
              <a:t>&lt;footer&gt;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sldNum" idx="2"/>
          </p:nvPr>
        </p:nvSpPr>
        <p:spPr>
          <a:xfrm>
            <a:off x="13176360" y="9578880"/>
            <a:ext cx="4208400" cy="51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IN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E2DB9E4E-6979-4423-9477-D347538B0D78}" type="slidenum">
              <a:rPr b="0" lang="en-IN" sz="1400" spc="-1" strike="noStrike">
                <a:solidFill>
                  <a:srgbClr val="b2b2b2"/>
                </a:solidFill>
                <a:latin typeface="Times New Roman"/>
              </a:rPr>
              <a:t>&lt;number&gt;</a:t>
            </a:fld>
            <a:endParaRPr b="0" lang="en-IN" sz="1400" spc="-1" strike="noStrike">
              <a:latin typeface="Times New Roman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dt" idx="3"/>
          </p:nvPr>
        </p:nvSpPr>
        <p:spPr>
          <a:xfrm>
            <a:off x="915120" y="9578880"/>
            <a:ext cx="4208400" cy="51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IN" sz="1400" spc="-1" strike="noStrike">
                <a:latin typeface="Times New Roman"/>
              </a:defRPr>
            </a:lvl1pPr>
          </a:lstStyle>
          <a:p>
            <a:r>
              <a:rPr b="0" lang="en-IN" sz="1400" spc="-1" strike="noStrike">
                <a:latin typeface="Times New Roman"/>
              </a:rPr>
              <a:t>&lt;date/time&gt;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title"/>
          </p:nvPr>
        </p:nvSpPr>
        <p:spPr>
          <a:xfrm>
            <a:off x="914760" y="410760"/>
            <a:ext cx="16470000" cy="171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IN" sz="4400" spc="-1" strike="noStrike">
                <a:latin typeface="Arial"/>
              </a:rPr>
              <a:t>Click to edit the title text format</a:t>
            </a:r>
            <a:endParaRPr b="0" lang="en-IN" sz="4400" spc="-1" strike="noStrike">
              <a:latin typeface="Arial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body"/>
          </p:nvPr>
        </p:nvSpPr>
        <p:spPr>
          <a:xfrm>
            <a:off x="914760" y="2409840"/>
            <a:ext cx="16470000" cy="5973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3200" spc="-1" strike="noStrike">
                <a:latin typeface="Arial"/>
              </a:rPr>
              <a:t>Click to edit the outline text format</a:t>
            </a:r>
            <a:endParaRPr b="0" lang="en-IN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2800" spc="-1" strike="noStrike">
                <a:latin typeface="Arial"/>
              </a:rPr>
              <a:t>Second Outline Level</a:t>
            </a:r>
            <a:endParaRPr b="0" lang="en-IN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400" spc="-1" strike="noStrike">
                <a:latin typeface="Arial"/>
              </a:rPr>
              <a:t>Third Outline Level</a:t>
            </a:r>
            <a:endParaRPr b="0" lang="en-IN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2000" spc="-1" strike="noStrike">
                <a:latin typeface="Arial"/>
              </a:rPr>
              <a:t>Fourth Outline Level</a:t>
            </a:r>
            <a:endParaRPr b="0" lang="en-IN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Arial"/>
              </a:rPr>
              <a:t>Fifth Outline Level</a:t>
            </a:r>
            <a:endParaRPr b="0" lang="en-IN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Arial"/>
              </a:rPr>
              <a:t>Sixth Outline Level</a:t>
            </a:r>
            <a:endParaRPr b="0" lang="en-IN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Arial"/>
              </a:rPr>
              <a:t>Seventh Outline Level</a:t>
            </a:r>
            <a:endParaRPr b="0" lang="en-IN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ftr" idx="4"/>
          </p:nvPr>
        </p:nvSpPr>
        <p:spPr>
          <a:xfrm>
            <a:off x="6222240" y="9578880"/>
            <a:ext cx="5855400" cy="51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lnSpc>
                <a:spcPct val="100000"/>
              </a:lnSpc>
              <a:buNone/>
              <a:defRPr b="0" lang="en-IN" sz="1400" spc="-1" strike="noStrike">
                <a:latin typeface="Times New Roman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b="0" lang="en-IN" sz="1400" spc="-1" strike="noStrike">
                <a:latin typeface="Times New Roman"/>
              </a:rPr>
              <a:t>&lt;footer&gt;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sldNum" idx="5"/>
          </p:nvPr>
        </p:nvSpPr>
        <p:spPr>
          <a:xfrm>
            <a:off x="13176360" y="9578880"/>
            <a:ext cx="4208400" cy="51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IN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C376678D-C6C7-4E32-AC79-D305DF86C98D}" type="slidenum">
              <a:rPr b="0" lang="en-IN" sz="1400" spc="-1" strike="noStrike">
                <a:solidFill>
                  <a:srgbClr val="b2b2b2"/>
                </a:solidFill>
                <a:latin typeface="Times New Roman"/>
              </a:rPr>
              <a:t>&lt;number&gt;</a:t>
            </a:fld>
            <a:endParaRPr b="0" lang="en-IN" sz="1400" spc="-1" strike="noStrike">
              <a:latin typeface="Times New Roman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dt" idx="6"/>
          </p:nvPr>
        </p:nvSpPr>
        <p:spPr>
          <a:xfrm>
            <a:off x="915120" y="9578880"/>
            <a:ext cx="4208400" cy="51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IN" sz="1400" spc="-1" strike="noStrike">
                <a:latin typeface="Times New Roman"/>
              </a:defRPr>
            </a:lvl1pPr>
          </a:lstStyle>
          <a:p>
            <a:r>
              <a:rPr b="0" lang="en-IN" sz="1400" spc="-1" strike="noStrike">
                <a:latin typeface="Times New Roman"/>
              </a:rPr>
              <a:t>&lt;date/time&gt;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 type="title"/>
          </p:nvPr>
        </p:nvSpPr>
        <p:spPr>
          <a:xfrm>
            <a:off x="914760" y="410760"/>
            <a:ext cx="16470000" cy="171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IN" sz="4400" spc="-1" strike="noStrike">
                <a:latin typeface="Arial"/>
              </a:rPr>
              <a:t>Click to edit the title text format</a:t>
            </a:r>
            <a:endParaRPr b="0" lang="en-IN" sz="4400" spc="-1" strike="noStrike">
              <a:latin typeface="Arial"/>
            </a:endParaRPr>
          </a:p>
        </p:txBody>
      </p:sp>
      <p:sp>
        <p:nvSpPr>
          <p:cNvPr id="46" name="PlaceHolder 5"/>
          <p:cNvSpPr>
            <a:spLocks noGrp="1"/>
          </p:cNvSpPr>
          <p:nvPr>
            <p:ph type="body"/>
          </p:nvPr>
        </p:nvSpPr>
        <p:spPr>
          <a:xfrm>
            <a:off x="914760" y="2409840"/>
            <a:ext cx="16470000" cy="5973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3200" spc="-1" strike="noStrike">
                <a:latin typeface="Arial"/>
              </a:rPr>
              <a:t>Click to edit the outline text format</a:t>
            </a:r>
            <a:endParaRPr b="0" lang="en-IN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2800" spc="-1" strike="noStrike">
                <a:latin typeface="Arial"/>
              </a:rPr>
              <a:t>Second Outline Level</a:t>
            </a:r>
            <a:endParaRPr b="0" lang="en-IN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400" spc="-1" strike="noStrike">
                <a:latin typeface="Arial"/>
              </a:rPr>
              <a:t>Third Outline Level</a:t>
            </a:r>
            <a:endParaRPr b="0" lang="en-IN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2000" spc="-1" strike="noStrike">
                <a:latin typeface="Arial"/>
              </a:rPr>
              <a:t>Fourth Outline Level</a:t>
            </a:r>
            <a:endParaRPr b="0" lang="en-IN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Arial"/>
              </a:rPr>
              <a:t>Fifth Outline Level</a:t>
            </a:r>
            <a:endParaRPr b="0" lang="en-IN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Arial"/>
              </a:rPr>
              <a:t>Sixth Outline Level</a:t>
            </a:r>
            <a:endParaRPr b="0" lang="en-IN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Arial"/>
              </a:rPr>
              <a:t>Seventh Outline Level</a:t>
            </a:r>
            <a:endParaRPr b="0" lang="en-IN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image" Target="../media/image8.png"/><Relationship Id="rId3" Type="http://schemas.openxmlformats.org/officeDocument/2006/relationships/image" Target="../media/image9.png"/><Relationship Id="rId4" Type="http://schemas.openxmlformats.org/officeDocument/2006/relationships/image" Target="../media/image10.jpeg"/><Relationship Id="rId5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1.jpeg"/><Relationship Id="rId2" Type="http://schemas.openxmlformats.org/officeDocument/2006/relationships/image" Target="../media/image12.png"/><Relationship Id="rId3" Type="http://schemas.openxmlformats.org/officeDocument/2006/relationships/image" Target="../media/image13.png"/><Relationship Id="rId4" Type="http://schemas.openxmlformats.org/officeDocument/2006/relationships/image" Target="../media/image14.png"/><Relationship Id="rId5" Type="http://schemas.openxmlformats.org/officeDocument/2006/relationships/image" Target="../media/image15.png"/><Relationship Id="rId6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6.png"/><Relationship Id="rId2" Type="http://schemas.openxmlformats.org/officeDocument/2006/relationships/image" Target="../media/image17.png"/><Relationship Id="rId3" Type="http://schemas.openxmlformats.org/officeDocument/2006/relationships/image" Target="../media/image18.jpeg"/><Relationship Id="rId4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9.jpeg"/><Relationship Id="rId2" Type="http://schemas.openxmlformats.org/officeDocument/2006/relationships/image" Target="../media/image20.png"/><Relationship Id="rId3" Type="http://schemas.openxmlformats.org/officeDocument/2006/relationships/image" Target="../media/image21.png"/><Relationship Id="rId4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22.png"/><Relationship Id="rId2" Type="http://schemas.openxmlformats.org/officeDocument/2006/relationships/image" Target="../media/image23.png"/><Relationship Id="rId3" Type="http://schemas.openxmlformats.org/officeDocument/2006/relationships/image" Target="../media/image24.png"/><Relationship Id="rId4" Type="http://schemas.openxmlformats.org/officeDocument/2006/relationships/image" Target="../media/image25.png"/><Relationship Id="rId5" Type="http://schemas.openxmlformats.org/officeDocument/2006/relationships/image" Target="../media/image26.jpeg"/><Relationship Id="rId6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27.jpeg"/><Relationship Id="rId2" Type="http://schemas.openxmlformats.org/officeDocument/2006/relationships/image" Target="../media/image28.png"/><Relationship Id="rId3" Type="http://schemas.openxmlformats.org/officeDocument/2006/relationships/image" Target="../media/image29.png"/><Relationship Id="rId4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30.png"/><Relationship Id="rId2" Type="http://schemas.openxmlformats.org/officeDocument/2006/relationships/image" Target="../media/image31.png"/><Relationship Id="rId3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object 2"/>
          <p:cNvSpPr/>
          <p:nvPr/>
        </p:nvSpPr>
        <p:spPr>
          <a:xfrm>
            <a:off x="8401320" y="1253160"/>
            <a:ext cx="9343800" cy="763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4760" bIns="0" anchor="t">
            <a:spAutoFit/>
          </a:bodyPr>
          <a:p>
            <a:pPr marL="12600" indent="-720" algn="ctr">
              <a:lnSpc>
                <a:spcPct val="100000"/>
              </a:lnSpc>
              <a:spcBef>
                <a:spcPts val="116"/>
              </a:spcBef>
              <a:buNone/>
              <a:tabLst>
                <a:tab algn="l" pos="0"/>
              </a:tabLst>
            </a:pPr>
            <a:r>
              <a:rPr b="1" lang="en-IN" sz="10000" spc="-12" strike="noStrike">
                <a:solidFill>
                  <a:srgbClr val="ffffff"/>
                </a:solidFill>
                <a:latin typeface="Cambria"/>
                <a:ea typeface="DejaVu Sans"/>
              </a:rPr>
              <a:t>Unveiling </a:t>
            </a:r>
            <a:r>
              <a:rPr b="1" lang="en-IN" sz="10000" spc="60" strike="noStrike">
                <a:solidFill>
                  <a:srgbClr val="ffffff"/>
                </a:solidFill>
                <a:latin typeface="Cambria"/>
                <a:ea typeface="DejaVu Sans"/>
              </a:rPr>
              <a:t>Truth:</a:t>
            </a:r>
            <a:r>
              <a:rPr b="1" lang="en-IN" sz="10000" spc="-75" strike="noStrike">
                <a:solidFill>
                  <a:srgbClr val="ffffff"/>
                </a:solidFill>
                <a:latin typeface="Cambria"/>
                <a:ea typeface="DejaVu Sans"/>
              </a:rPr>
              <a:t> </a:t>
            </a:r>
            <a:r>
              <a:rPr b="1" lang="en-IN" sz="10000" spc="-1" strike="noStrike">
                <a:solidFill>
                  <a:srgbClr val="ffffff"/>
                </a:solidFill>
                <a:latin typeface="Cambria"/>
                <a:ea typeface="DejaVu Sans"/>
              </a:rPr>
              <a:t>The</a:t>
            </a:r>
            <a:r>
              <a:rPr b="1" lang="en-IN" sz="10000" spc="-236" strike="noStrike">
                <a:solidFill>
                  <a:srgbClr val="ffffff"/>
                </a:solidFill>
                <a:latin typeface="Cambria"/>
                <a:ea typeface="DejaVu Sans"/>
              </a:rPr>
              <a:t> </a:t>
            </a:r>
            <a:r>
              <a:rPr b="1" lang="en-IN" sz="10000" spc="-26" strike="noStrike">
                <a:solidFill>
                  <a:srgbClr val="ffffff"/>
                </a:solidFill>
                <a:latin typeface="Cambria"/>
                <a:ea typeface="DejaVu Sans"/>
              </a:rPr>
              <a:t>Art </a:t>
            </a:r>
            <a:r>
              <a:rPr b="1" lang="en-IN" sz="10000" spc="92" strike="noStrike">
                <a:solidFill>
                  <a:srgbClr val="ffffff"/>
                </a:solidFill>
                <a:latin typeface="Cambria"/>
                <a:ea typeface="DejaVu Sans"/>
              </a:rPr>
              <a:t>of</a:t>
            </a:r>
            <a:r>
              <a:rPr b="1" lang="en-IN" sz="10000" spc="134" strike="noStrike">
                <a:solidFill>
                  <a:srgbClr val="ffffff"/>
                </a:solidFill>
                <a:latin typeface="Cambria"/>
                <a:ea typeface="DejaVu Sans"/>
              </a:rPr>
              <a:t> </a:t>
            </a:r>
            <a:r>
              <a:rPr b="1" lang="en-IN" sz="10000" spc="69" strike="noStrike">
                <a:solidFill>
                  <a:srgbClr val="ffffff"/>
                </a:solidFill>
                <a:latin typeface="Cambria"/>
                <a:ea typeface="DejaVu Sans"/>
              </a:rPr>
              <a:t>Direct</a:t>
            </a:r>
            <a:r>
              <a:rPr b="1" lang="en-IN" sz="10000" spc="66" strike="noStrike">
                <a:solidFill>
                  <a:srgbClr val="ffffff"/>
                </a:solidFill>
                <a:latin typeface="Cambria"/>
                <a:ea typeface="DejaVu Sans"/>
              </a:rPr>
              <a:t> </a:t>
            </a:r>
            <a:r>
              <a:rPr b="1" lang="en-IN" sz="10000" spc="35" strike="noStrike">
                <a:solidFill>
                  <a:srgbClr val="ffffff"/>
                </a:solidFill>
                <a:latin typeface="Cambria"/>
                <a:ea typeface="DejaVu Sans"/>
              </a:rPr>
              <a:t>Proofs </a:t>
            </a:r>
            <a:r>
              <a:rPr b="1" lang="en-IN" sz="10000" spc="49" strike="noStrike">
                <a:solidFill>
                  <a:srgbClr val="ffffff"/>
                </a:solidFill>
                <a:latin typeface="Cambria"/>
                <a:ea typeface="DejaVu Sans"/>
              </a:rPr>
              <a:t>in</a:t>
            </a:r>
            <a:r>
              <a:rPr b="1" lang="en-IN" sz="10000" spc="134" strike="noStrike">
                <a:solidFill>
                  <a:srgbClr val="ffffff"/>
                </a:solidFill>
                <a:latin typeface="Cambria"/>
                <a:ea typeface="DejaVu Sans"/>
              </a:rPr>
              <a:t> </a:t>
            </a:r>
            <a:r>
              <a:rPr b="1" lang="en-IN" sz="10000" spc="-12" strike="noStrike">
                <a:solidFill>
                  <a:srgbClr val="ffffff"/>
                </a:solidFill>
                <a:latin typeface="Cambria"/>
                <a:ea typeface="DejaVu Sans"/>
              </a:rPr>
              <a:t>Mathematics</a:t>
            </a:r>
            <a:endParaRPr b="0" lang="en-IN" sz="10000" spc="-1" strike="noStrike">
              <a:latin typeface="Arial"/>
            </a:endParaRPr>
          </a:p>
        </p:txBody>
      </p:sp>
      <p:pic>
        <p:nvPicPr>
          <p:cNvPr id="84" name="object 3" descr=""/>
          <p:cNvPicPr/>
          <p:nvPr/>
        </p:nvPicPr>
        <p:blipFill>
          <a:blip r:embed="rId1"/>
          <a:stretch/>
        </p:blipFill>
        <p:spPr>
          <a:xfrm>
            <a:off x="1334880" y="1143000"/>
            <a:ext cx="5121360" cy="80002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object 2"/>
          <p:cNvSpPr/>
          <p:nvPr/>
        </p:nvSpPr>
        <p:spPr>
          <a:xfrm>
            <a:off x="0" y="0"/>
            <a:ext cx="18287280" cy="10286280"/>
          </a:xfrm>
          <a:custGeom>
            <a:avLst/>
            <a:gdLst/>
            <a:ah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45" name="PlaceHolder 1"/>
          <p:cNvSpPr>
            <a:spLocks noGrp="1"/>
          </p:cNvSpPr>
          <p:nvPr>
            <p:ph type="title"/>
          </p:nvPr>
        </p:nvSpPr>
        <p:spPr>
          <a:xfrm>
            <a:off x="1440000" y="4330800"/>
            <a:ext cx="10554840" cy="2689200"/>
          </a:xfrm>
          <a:prstGeom prst="rect">
            <a:avLst/>
          </a:prstGeom>
          <a:noFill/>
          <a:ln w="0">
            <a:noFill/>
          </a:ln>
        </p:spPr>
        <p:txBody>
          <a:bodyPr lIns="0" rIns="0" tIns="14040" bIns="0" anchor="t">
            <a:noAutofit/>
          </a:bodyPr>
          <a:p>
            <a:pPr marL="12600">
              <a:lnSpc>
                <a:spcPct val="100000"/>
              </a:lnSpc>
              <a:spcBef>
                <a:spcPts val="111"/>
              </a:spcBef>
              <a:buNone/>
            </a:pPr>
            <a:r>
              <a:rPr b="1" lang="en-IN" sz="14950" spc="-46" strike="noStrike">
                <a:solidFill>
                  <a:srgbClr val="ffffff"/>
                </a:solidFill>
                <a:latin typeface="Cambria"/>
              </a:rPr>
              <a:t>Thanks!</a:t>
            </a:r>
            <a:endParaRPr b="0" lang="en-IN" sz="149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" name="object 2"/>
          <p:cNvGrpSpPr/>
          <p:nvPr/>
        </p:nvGrpSpPr>
        <p:grpSpPr>
          <a:xfrm>
            <a:off x="9144000" y="0"/>
            <a:ext cx="9143280" cy="10286280"/>
            <a:chOff x="9144000" y="0"/>
            <a:chExt cx="9143280" cy="10286280"/>
          </a:xfrm>
        </p:grpSpPr>
        <p:sp>
          <p:nvSpPr>
            <p:cNvPr id="86" name="object 3"/>
            <p:cNvSpPr/>
            <p:nvPr/>
          </p:nvSpPr>
          <p:spPr>
            <a:xfrm>
              <a:off x="9144000" y="0"/>
              <a:ext cx="9143280" cy="10286280"/>
            </a:xfrm>
            <a:custGeom>
              <a:avLst/>
              <a:gdLst/>
              <a:ahLst/>
              <a:rect l="l" t="t" r="r" b="b"/>
              <a:pathLst>
                <a:path w="9144000" h="10287000">
                  <a:moveTo>
                    <a:pt x="9144000" y="0"/>
                  </a:moveTo>
                  <a:lnTo>
                    <a:pt x="0" y="0"/>
                  </a:lnTo>
                  <a:lnTo>
                    <a:pt x="0" y="10287000"/>
                  </a:lnTo>
                  <a:lnTo>
                    <a:pt x="9144000" y="10287000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87" name="object 4" descr=""/>
            <p:cNvPicPr/>
            <p:nvPr/>
          </p:nvPicPr>
          <p:blipFill>
            <a:blip r:embed="rId1"/>
            <a:stretch/>
          </p:blipFill>
          <p:spPr>
            <a:xfrm>
              <a:off x="10453320" y="1143000"/>
              <a:ext cx="6495480" cy="79621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5352480" cy="1731600"/>
          </a:xfrm>
          <a:prstGeom prst="rect">
            <a:avLst/>
          </a:prstGeom>
          <a:noFill/>
          <a:ln w="0">
            <a:noFill/>
          </a:ln>
        </p:spPr>
        <p:txBody>
          <a:bodyPr lIns="0" rIns="0" tIns="12240" bIns="0" anchor="t">
            <a:noAutofit/>
          </a:bodyPr>
          <a:p>
            <a:pPr marL="12600">
              <a:lnSpc>
                <a:spcPct val="100000"/>
              </a:lnSpc>
              <a:spcBef>
                <a:spcPts val="96"/>
              </a:spcBef>
              <a:buNone/>
            </a:pPr>
            <a:r>
              <a:rPr b="1" lang="en-IN" sz="4100" spc="-1" strike="noStrike">
                <a:solidFill>
                  <a:srgbClr val="000000"/>
                </a:solidFill>
                <a:latin typeface="Cambria"/>
              </a:rPr>
              <a:t>Introduction</a:t>
            </a:r>
            <a:r>
              <a:rPr b="1" lang="en-IN" sz="4100" spc="29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4100" spc="-1" strike="noStrike">
                <a:solidFill>
                  <a:srgbClr val="000000"/>
                </a:solidFill>
                <a:latin typeface="Cambria"/>
              </a:rPr>
              <a:t>to</a:t>
            </a:r>
            <a:r>
              <a:rPr b="1" lang="en-IN" sz="4100" spc="92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4100" spc="-12" strike="noStrike">
                <a:solidFill>
                  <a:srgbClr val="000000"/>
                </a:solidFill>
                <a:latin typeface="Cambria"/>
              </a:rPr>
              <a:t>Direct Proofs</a:t>
            </a:r>
            <a:endParaRPr b="0" lang="en-IN" sz="4100" spc="-1" strike="noStrike">
              <a:latin typeface="Arial"/>
            </a:endParaRPr>
          </a:p>
        </p:txBody>
      </p:sp>
      <p:pic>
        <p:nvPicPr>
          <p:cNvPr id="89" name="object 6" descr=""/>
          <p:cNvPicPr/>
          <p:nvPr/>
        </p:nvPicPr>
        <p:blipFill>
          <a:blip r:embed="rId2"/>
          <a:stretch/>
        </p:blipFill>
        <p:spPr>
          <a:xfrm>
            <a:off x="3858120" y="3317040"/>
            <a:ext cx="2081880" cy="246960"/>
          </a:xfrm>
          <a:prstGeom prst="rect">
            <a:avLst/>
          </a:prstGeom>
          <a:ln w="0">
            <a:noFill/>
          </a:ln>
        </p:spPr>
      </p:pic>
      <p:pic>
        <p:nvPicPr>
          <p:cNvPr id="90" name="object 7" descr=""/>
          <p:cNvPicPr/>
          <p:nvPr/>
        </p:nvPicPr>
        <p:blipFill>
          <a:blip r:embed="rId3"/>
          <a:stretch/>
        </p:blipFill>
        <p:spPr>
          <a:xfrm>
            <a:off x="6100920" y="3317040"/>
            <a:ext cx="905760" cy="246960"/>
          </a:xfrm>
          <a:prstGeom prst="rect">
            <a:avLst/>
          </a:prstGeom>
          <a:ln w="0">
            <a:noFill/>
          </a:ln>
        </p:spPr>
      </p:pic>
      <p:pic>
        <p:nvPicPr>
          <p:cNvPr id="91" name="object 8" descr=""/>
          <p:cNvPicPr/>
          <p:nvPr/>
        </p:nvPicPr>
        <p:blipFill>
          <a:blip r:embed="rId4"/>
          <a:stretch/>
        </p:blipFill>
        <p:spPr>
          <a:xfrm>
            <a:off x="1477080" y="3753720"/>
            <a:ext cx="960480" cy="308160"/>
          </a:xfrm>
          <a:prstGeom prst="rect">
            <a:avLst/>
          </a:prstGeom>
          <a:ln w="0">
            <a:noFill/>
          </a:ln>
        </p:spPr>
      </p:pic>
      <p:pic>
        <p:nvPicPr>
          <p:cNvPr id="92" name="object 9" descr=""/>
          <p:cNvPicPr/>
          <p:nvPr/>
        </p:nvPicPr>
        <p:blipFill>
          <a:blip r:embed="rId5"/>
          <a:stretch/>
        </p:blipFill>
        <p:spPr>
          <a:xfrm>
            <a:off x="5696640" y="4641120"/>
            <a:ext cx="1107000" cy="246960"/>
          </a:xfrm>
          <a:prstGeom prst="rect">
            <a:avLst/>
          </a:prstGeom>
          <a:ln w="0">
            <a:noFill/>
          </a:ln>
        </p:spPr>
      </p:pic>
      <p:sp>
        <p:nvSpPr>
          <p:cNvPr id="93" name="object 10"/>
          <p:cNvSpPr/>
          <p:nvPr/>
        </p:nvSpPr>
        <p:spPr>
          <a:xfrm>
            <a:off x="6741000" y="5549040"/>
            <a:ext cx="430920" cy="215640"/>
          </a:xfrm>
          <a:custGeom>
            <a:avLst/>
            <a:gdLst/>
            <a:ahLst/>
            <a:rect l="l" t="t" r="r" b="b"/>
            <a:pathLst>
              <a:path w="431800" h="216535">
                <a:moveTo>
                  <a:pt x="151714" y="137896"/>
                </a:moveTo>
                <a:lnTo>
                  <a:pt x="151638" y="104597"/>
                </a:lnTo>
                <a:lnTo>
                  <a:pt x="150596" y="90474"/>
                </a:lnTo>
                <a:lnTo>
                  <a:pt x="150495" y="89052"/>
                </a:lnTo>
                <a:lnTo>
                  <a:pt x="146837" y="74701"/>
                </a:lnTo>
                <a:lnTo>
                  <a:pt x="143192" y="67449"/>
                </a:lnTo>
                <a:lnTo>
                  <a:pt x="140741" y="62572"/>
                </a:lnTo>
                <a:lnTo>
                  <a:pt x="109004" y="39344"/>
                </a:lnTo>
                <a:lnTo>
                  <a:pt x="78193" y="34912"/>
                </a:lnTo>
                <a:lnTo>
                  <a:pt x="68021" y="35306"/>
                </a:lnTo>
                <a:lnTo>
                  <a:pt x="29425" y="44894"/>
                </a:lnTo>
                <a:lnTo>
                  <a:pt x="2527" y="62382"/>
                </a:lnTo>
                <a:lnTo>
                  <a:pt x="19481" y="90474"/>
                </a:lnTo>
                <a:lnTo>
                  <a:pt x="26860" y="84404"/>
                </a:lnTo>
                <a:lnTo>
                  <a:pt x="34036" y="79349"/>
                </a:lnTo>
                <a:lnTo>
                  <a:pt x="75971" y="67449"/>
                </a:lnTo>
                <a:lnTo>
                  <a:pt x="85636" y="68046"/>
                </a:lnTo>
                <a:lnTo>
                  <a:pt x="115709" y="96024"/>
                </a:lnTo>
                <a:lnTo>
                  <a:pt x="116332" y="104597"/>
                </a:lnTo>
                <a:lnTo>
                  <a:pt x="116332" y="108127"/>
                </a:lnTo>
                <a:lnTo>
                  <a:pt x="116332" y="137896"/>
                </a:lnTo>
                <a:lnTo>
                  <a:pt x="116332" y="155181"/>
                </a:lnTo>
                <a:lnTo>
                  <a:pt x="112052" y="163131"/>
                </a:lnTo>
                <a:lnTo>
                  <a:pt x="85559" y="183781"/>
                </a:lnTo>
                <a:lnTo>
                  <a:pt x="85153" y="183781"/>
                </a:lnTo>
                <a:lnTo>
                  <a:pt x="78295" y="185064"/>
                </a:lnTo>
                <a:lnTo>
                  <a:pt x="77787" y="185064"/>
                </a:lnTo>
                <a:lnTo>
                  <a:pt x="70370" y="185483"/>
                </a:lnTo>
                <a:lnTo>
                  <a:pt x="62115" y="185064"/>
                </a:lnTo>
                <a:lnTo>
                  <a:pt x="35064" y="168186"/>
                </a:lnTo>
                <a:lnTo>
                  <a:pt x="35064" y="154419"/>
                </a:lnTo>
                <a:lnTo>
                  <a:pt x="70980" y="137896"/>
                </a:lnTo>
                <a:lnTo>
                  <a:pt x="116332" y="137896"/>
                </a:lnTo>
                <a:lnTo>
                  <a:pt x="116332" y="108127"/>
                </a:lnTo>
                <a:lnTo>
                  <a:pt x="70370" y="108127"/>
                </a:lnTo>
                <a:lnTo>
                  <a:pt x="58445" y="108585"/>
                </a:lnTo>
                <a:lnTo>
                  <a:pt x="16294" y="123748"/>
                </a:lnTo>
                <a:lnTo>
                  <a:pt x="0" y="161531"/>
                </a:lnTo>
                <a:lnTo>
                  <a:pt x="431" y="168186"/>
                </a:lnTo>
                <a:lnTo>
                  <a:pt x="24612" y="205613"/>
                </a:lnTo>
                <a:lnTo>
                  <a:pt x="66916" y="216103"/>
                </a:lnTo>
                <a:lnTo>
                  <a:pt x="79095" y="215442"/>
                </a:lnTo>
                <a:lnTo>
                  <a:pt x="114871" y="201739"/>
                </a:lnTo>
                <a:lnTo>
                  <a:pt x="117246" y="199669"/>
                </a:lnTo>
                <a:lnTo>
                  <a:pt x="117246" y="214566"/>
                </a:lnTo>
                <a:lnTo>
                  <a:pt x="151714" y="214566"/>
                </a:lnTo>
                <a:lnTo>
                  <a:pt x="151714" y="199669"/>
                </a:lnTo>
                <a:lnTo>
                  <a:pt x="151714" y="185483"/>
                </a:lnTo>
                <a:lnTo>
                  <a:pt x="151714" y="137896"/>
                </a:lnTo>
                <a:close/>
              </a:path>
              <a:path w="431800" h="216535">
                <a:moveTo>
                  <a:pt x="295338" y="34912"/>
                </a:moveTo>
                <a:lnTo>
                  <a:pt x="254571" y="41084"/>
                </a:lnTo>
                <a:lnTo>
                  <a:pt x="231089" y="57277"/>
                </a:lnTo>
                <a:lnTo>
                  <a:pt x="233718" y="36525"/>
                </a:lnTo>
                <a:lnTo>
                  <a:pt x="199339" y="36525"/>
                </a:lnTo>
                <a:lnTo>
                  <a:pt x="199339" y="214566"/>
                </a:lnTo>
                <a:lnTo>
                  <a:pt x="234632" y="214566"/>
                </a:lnTo>
                <a:lnTo>
                  <a:pt x="234632" y="123774"/>
                </a:lnTo>
                <a:lnTo>
                  <a:pt x="235432" y="111239"/>
                </a:lnTo>
                <a:lnTo>
                  <a:pt x="254647" y="77190"/>
                </a:lnTo>
                <a:lnTo>
                  <a:pt x="279730" y="69684"/>
                </a:lnTo>
                <a:lnTo>
                  <a:pt x="295338" y="69684"/>
                </a:lnTo>
                <a:lnTo>
                  <a:pt x="295338" y="57277"/>
                </a:lnTo>
                <a:lnTo>
                  <a:pt x="295338" y="34912"/>
                </a:lnTo>
                <a:close/>
              </a:path>
              <a:path w="431800" h="216535">
                <a:moveTo>
                  <a:pt x="431622" y="199517"/>
                </a:moveTo>
                <a:lnTo>
                  <a:pt x="424040" y="183946"/>
                </a:lnTo>
                <a:lnTo>
                  <a:pt x="417969" y="171437"/>
                </a:lnTo>
                <a:lnTo>
                  <a:pt x="410908" y="176911"/>
                </a:lnTo>
                <a:lnTo>
                  <a:pt x="404101" y="180822"/>
                </a:lnTo>
                <a:lnTo>
                  <a:pt x="397548" y="183172"/>
                </a:lnTo>
                <a:lnTo>
                  <a:pt x="391261" y="183946"/>
                </a:lnTo>
                <a:lnTo>
                  <a:pt x="383946" y="183946"/>
                </a:lnTo>
                <a:lnTo>
                  <a:pt x="378409" y="181978"/>
                </a:lnTo>
                <a:lnTo>
                  <a:pt x="374675" y="178041"/>
                </a:lnTo>
                <a:lnTo>
                  <a:pt x="370992" y="174091"/>
                </a:lnTo>
                <a:lnTo>
                  <a:pt x="369163" y="168160"/>
                </a:lnTo>
                <a:lnTo>
                  <a:pt x="369163" y="68072"/>
                </a:lnTo>
                <a:lnTo>
                  <a:pt x="419493" y="68072"/>
                </a:lnTo>
                <a:lnTo>
                  <a:pt x="419493" y="36525"/>
                </a:lnTo>
                <a:lnTo>
                  <a:pt x="369163" y="36525"/>
                </a:lnTo>
                <a:lnTo>
                  <a:pt x="369163" y="0"/>
                </a:lnTo>
                <a:lnTo>
                  <a:pt x="333857" y="0"/>
                </a:lnTo>
                <a:lnTo>
                  <a:pt x="333857" y="36525"/>
                </a:lnTo>
                <a:lnTo>
                  <a:pt x="304304" y="36525"/>
                </a:lnTo>
                <a:lnTo>
                  <a:pt x="304304" y="68072"/>
                </a:lnTo>
                <a:lnTo>
                  <a:pt x="333857" y="68072"/>
                </a:lnTo>
                <a:lnTo>
                  <a:pt x="333857" y="161531"/>
                </a:lnTo>
                <a:lnTo>
                  <a:pt x="334746" y="173659"/>
                </a:lnTo>
                <a:lnTo>
                  <a:pt x="337350" y="183946"/>
                </a:lnTo>
                <a:lnTo>
                  <a:pt x="337451" y="184391"/>
                </a:lnTo>
                <a:lnTo>
                  <a:pt x="341960" y="193725"/>
                </a:lnTo>
                <a:lnTo>
                  <a:pt x="376453" y="215201"/>
                </a:lnTo>
                <a:lnTo>
                  <a:pt x="388721" y="216103"/>
                </a:lnTo>
                <a:lnTo>
                  <a:pt x="395884" y="216103"/>
                </a:lnTo>
                <a:lnTo>
                  <a:pt x="426034" y="204216"/>
                </a:lnTo>
                <a:lnTo>
                  <a:pt x="431622" y="199517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94" name="object 11"/>
          <p:cNvSpPr/>
          <p:nvPr/>
        </p:nvSpPr>
        <p:spPr>
          <a:xfrm>
            <a:off x="1433160" y="3175200"/>
            <a:ext cx="6197040" cy="3949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76680" bIns="0" anchor="t">
            <a:spAutoFit/>
          </a:bodyPr>
          <a:p>
            <a:pPr marL="12600">
              <a:lnSpc>
                <a:spcPct val="100000"/>
              </a:lnSpc>
              <a:spcBef>
                <a:spcPts val="604"/>
              </a:spcBef>
              <a:buNone/>
              <a:tabLst>
                <a:tab algn="l" pos="4503960"/>
              </a:tabLst>
            </a:pPr>
            <a:r>
              <a:rPr b="0" lang="en-IN" sz="2450" spc="-97" strike="noStrike">
                <a:solidFill>
                  <a:srgbClr val="000000"/>
                </a:solidFill>
                <a:latin typeface="Verdana"/>
                <a:ea typeface="DejaVu Sans"/>
              </a:rPr>
              <a:t>In</a:t>
            </a:r>
            <a:r>
              <a:rPr b="0" lang="en-IN" sz="2450" spc="-185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49" strike="noStrike">
                <a:solidFill>
                  <a:srgbClr val="000000"/>
                </a:solidFill>
                <a:latin typeface="Verdana"/>
                <a:ea typeface="DejaVu Sans"/>
              </a:rPr>
              <a:t>the</a:t>
            </a:r>
            <a:r>
              <a:rPr b="0" lang="en-IN" sz="2450" spc="-182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realm</a:t>
            </a:r>
            <a:r>
              <a:rPr b="0" lang="en-IN" sz="2450" spc="-182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26" strike="noStrike">
                <a:solidFill>
                  <a:srgbClr val="000000"/>
                </a:solidFill>
                <a:latin typeface="Verdana"/>
                <a:ea typeface="DejaVu Sans"/>
              </a:rPr>
              <a:t>of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	</a:t>
            </a:r>
            <a:r>
              <a:rPr b="0" lang="en-IN" sz="2450" spc="-415" strike="noStrike">
                <a:solidFill>
                  <a:srgbClr val="000000"/>
                </a:solidFill>
                <a:latin typeface="Verdana"/>
                <a:ea typeface="DejaVu Sans"/>
              </a:rPr>
              <a:t>,</a:t>
            </a:r>
            <a:endParaRPr b="0" lang="en-IN" sz="2450" spc="-1" strike="noStrike">
              <a:latin typeface="Arial"/>
            </a:endParaRPr>
          </a:p>
          <a:p>
            <a:pPr marL="12600" indent="1071360">
              <a:lnSpc>
                <a:spcPct val="117000"/>
              </a:lnSpc>
              <a:buNone/>
              <a:tabLst>
                <a:tab algn="l" pos="0"/>
              </a:tabLst>
            </a:pPr>
            <a:r>
              <a:rPr b="0" lang="en-IN" sz="2450" spc="-52" strike="noStrike">
                <a:solidFill>
                  <a:srgbClr val="000000"/>
                </a:solidFill>
                <a:latin typeface="Verdana"/>
                <a:ea typeface="DejaVu Sans"/>
              </a:rPr>
              <a:t>serve</a:t>
            </a:r>
            <a:r>
              <a:rPr b="0" lang="en-IN" sz="2450" spc="-182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55" strike="noStrike">
                <a:solidFill>
                  <a:srgbClr val="000000"/>
                </a:solidFill>
                <a:latin typeface="Verdana"/>
                <a:ea typeface="DejaVu Sans"/>
              </a:rPr>
              <a:t>as</a:t>
            </a:r>
            <a:r>
              <a:rPr b="0" lang="en-IN" sz="2450" spc="-177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21" strike="noStrike">
                <a:solidFill>
                  <a:srgbClr val="000000"/>
                </a:solidFill>
                <a:latin typeface="Verdana"/>
                <a:ea typeface="DejaVu Sans"/>
              </a:rPr>
              <a:t>a</a:t>
            </a:r>
            <a:r>
              <a:rPr b="0" lang="en-IN" sz="2450" spc="-177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55" strike="noStrike">
                <a:solidFill>
                  <a:srgbClr val="000000"/>
                </a:solidFill>
                <a:latin typeface="Verdana"/>
                <a:ea typeface="DejaVu Sans"/>
              </a:rPr>
              <a:t>fundamental</a:t>
            </a:r>
            <a:r>
              <a:rPr b="0" lang="en-IN" sz="2450" spc="-177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tool</a:t>
            </a:r>
            <a:r>
              <a:rPr b="0" lang="en-IN" sz="2450" spc="-177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26" strike="noStrike">
                <a:solidFill>
                  <a:srgbClr val="000000"/>
                </a:solidFill>
                <a:latin typeface="Verdana"/>
                <a:ea typeface="DejaVu Sans"/>
              </a:rPr>
              <a:t>for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establishing</a:t>
            </a:r>
            <a:r>
              <a:rPr b="0" lang="en-IN" sz="2450" spc="-120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35" strike="noStrike">
                <a:solidFill>
                  <a:srgbClr val="000000"/>
                </a:solidFill>
                <a:latin typeface="Verdana"/>
                <a:ea typeface="DejaVu Sans"/>
              </a:rPr>
              <a:t>truths.</a:t>
            </a:r>
            <a:r>
              <a:rPr b="0" lang="en-IN" sz="2450" spc="-114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35" strike="noStrike">
                <a:solidFill>
                  <a:srgbClr val="000000"/>
                </a:solidFill>
                <a:latin typeface="Verdana"/>
                <a:ea typeface="DejaVu Sans"/>
              </a:rPr>
              <a:t>They</a:t>
            </a:r>
            <a:r>
              <a:rPr b="0" lang="en-IN" sz="2450" spc="-114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55" strike="noStrike">
                <a:solidFill>
                  <a:srgbClr val="000000"/>
                </a:solidFill>
                <a:latin typeface="Verdana"/>
                <a:ea typeface="DejaVu Sans"/>
              </a:rPr>
              <a:t>rely</a:t>
            </a:r>
            <a:r>
              <a:rPr b="0" lang="en-IN" sz="2450" spc="-120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75" strike="noStrike">
                <a:solidFill>
                  <a:srgbClr val="000000"/>
                </a:solidFill>
                <a:latin typeface="Verdana"/>
                <a:ea typeface="DejaVu Sans"/>
              </a:rPr>
              <a:t>on</a:t>
            </a:r>
            <a:r>
              <a:rPr b="0" lang="en-IN" sz="2450" spc="-114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  <a:ea typeface="DejaVu Sans"/>
              </a:rPr>
              <a:t>logical</a:t>
            </a:r>
            <a:endParaRPr b="0" lang="en-IN" sz="2450" spc="-1" strike="noStrike">
              <a:latin typeface="Arial"/>
            </a:endParaRPr>
          </a:p>
          <a:p>
            <a:pPr marL="12600" indent="1071360">
              <a:lnSpc>
                <a:spcPct val="117000"/>
              </a:lnSpc>
              <a:spcBef>
                <a:spcPts val="74"/>
              </a:spcBef>
              <a:buNone/>
              <a:tabLst>
                <a:tab algn="l" pos="0"/>
              </a:tabLst>
            </a:pP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reasoning</a:t>
            </a:r>
            <a:r>
              <a:rPr b="0" lang="en-IN" sz="2450" spc="-100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75" strike="noStrike">
                <a:solidFill>
                  <a:srgbClr val="000000"/>
                </a:solidFill>
                <a:latin typeface="Verdana"/>
                <a:ea typeface="DejaVu Sans"/>
              </a:rPr>
              <a:t>and</a:t>
            </a:r>
            <a:r>
              <a:rPr b="0" lang="en-IN" sz="2450" spc="-97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  <a:ea typeface="DejaVu Sans"/>
              </a:rPr>
              <a:t>established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	</a:t>
            </a:r>
            <a:r>
              <a:rPr b="0" lang="en-IN" sz="2450" spc="-26" strike="noStrike">
                <a:solidFill>
                  <a:srgbClr val="000000"/>
                </a:solidFill>
                <a:latin typeface="Verdana"/>
                <a:ea typeface="DejaVu Sans"/>
              </a:rPr>
              <a:t>to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demonstrate</a:t>
            </a:r>
            <a:r>
              <a:rPr b="0" lang="en-IN" sz="2450" spc="-100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49" strike="noStrike">
                <a:solidFill>
                  <a:srgbClr val="000000"/>
                </a:solidFill>
                <a:latin typeface="Verdana"/>
                <a:ea typeface="DejaVu Sans"/>
              </a:rPr>
              <a:t>the</a:t>
            </a:r>
            <a:r>
              <a:rPr b="0" lang="en-IN" sz="2450" spc="-97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32" strike="noStrike">
                <a:solidFill>
                  <a:srgbClr val="000000"/>
                </a:solidFill>
                <a:latin typeface="Verdana"/>
                <a:ea typeface="DejaVu Sans"/>
              </a:rPr>
              <a:t>validity</a:t>
            </a:r>
            <a:r>
              <a:rPr b="0" lang="en-IN" sz="2450" spc="-100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of</a:t>
            </a:r>
            <a:r>
              <a:rPr b="0" lang="en-IN" sz="2450" spc="-97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  <a:ea typeface="DejaVu Sans"/>
              </a:rPr>
              <a:t>statements. </a:t>
            </a:r>
            <a:r>
              <a:rPr b="0" lang="en-IN" sz="2450" spc="-32" strike="noStrike">
                <a:solidFill>
                  <a:srgbClr val="000000"/>
                </a:solidFill>
                <a:latin typeface="Verdana"/>
                <a:ea typeface="DejaVu Sans"/>
              </a:rPr>
              <a:t>This</a:t>
            </a:r>
            <a:r>
              <a:rPr b="0" lang="en-IN" sz="2450" spc="-75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presentation</a:t>
            </a:r>
            <a:r>
              <a:rPr b="0" lang="en-IN" sz="2450" spc="-72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will</a:t>
            </a:r>
            <a:r>
              <a:rPr b="0" lang="en-IN" sz="2450" spc="-75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  <a:ea typeface="DejaVu Sans"/>
              </a:rPr>
              <a:t>explore</a:t>
            </a:r>
            <a:r>
              <a:rPr b="0" lang="en-IN" sz="2450" spc="-72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26" strike="noStrike">
                <a:solidFill>
                  <a:srgbClr val="000000"/>
                </a:solidFill>
                <a:latin typeface="Verdana"/>
                <a:ea typeface="DejaVu Sans"/>
              </a:rPr>
              <a:t>the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	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	</a:t>
            </a:r>
            <a:r>
              <a:rPr b="0" lang="en-IN" sz="2450" spc="-26" strike="noStrike">
                <a:solidFill>
                  <a:srgbClr val="000000"/>
                </a:solidFill>
                <a:latin typeface="Verdana"/>
                <a:ea typeface="DejaVu Sans"/>
              </a:rPr>
              <a:t>of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direct</a:t>
            </a:r>
            <a:r>
              <a:rPr b="0" lang="en-IN" sz="2450" spc="-41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proofs</a:t>
            </a:r>
            <a:r>
              <a:rPr b="0" lang="en-IN" sz="2450" spc="-41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75" strike="noStrike">
                <a:solidFill>
                  <a:srgbClr val="000000"/>
                </a:solidFill>
                <a:latin typeface="Verdana"/>
                <a:ea typeface="DejaVu Sans"/>
              </a:rPr>
              <a:t>and</a:t>
            </a:r>
            <a:r>
              <a:rPr b="0" lang="en-IN" sz="2450" spc="-41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their</a:t>
            </a:r>
            <a:r>
              <a:rPr b="0" lang="en-IN" sz="2450" spc="-41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signiﬁcance</a:t>
            </a:r>
            <a:r>
              <a:rPr b="0" lang="en-IN" sz="2450" spc="-35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26" strike="noStrike">
                <a:solidFill>
                  <a:srgbClr val="000000"/>
                </a:solidFill>
                <a:latin typeface="Verdana"/>
                <a:ea typeface="DejaVu Sans"/>
              </a:rPr>
              <a:t>in </a:t>
            </a:r>
            <a:r>
              <a:rPr b="0" lang="en-IN" sz="2450" spc="49" strike="noStrike">
                <a:solidFill>
                  <a:srgbClr val="000000"/>
                </a:solidFill>
                <a:latin typeface="Verdana"/>
                <a:ea typeface="DejaVu Sans"/>
              </a:rPr>
              <a:t>mathematical</a:t>
            </a:r>
            <a:r>
              <a:rPr b="0" lang="en-IN" sz="2450" spc="-191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  <a:ea typeface="DejaVu Sans"/>
              </a:rPr>
              <a:t>discourse.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1442160" y="1429560"/>
            <a:ext cx="6236280" cy="1735200"/>
          </a:xfrm>
          <a:prstGeom prst="rect">
            <a:avLst/>
          </a:prstGeom>
          <a:noFill/>
          <a:ln w="0">
            <a:noFill/>
          </a:ln>
        </p:spPr>
        <p:txBody>
          <a:bodyPr lIns="0" rIns="0" tIns="15840" bIns="0" anchor="t">
            <a:no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1" lang="en-IN" sz="4550" spc="-1" strike="noStrike">
                <a:solidFill>
                  <a:srgbClr val="000000"/>
                </a:solidFill>
                <a:latin typeface="Cambria"/>
              </a:rPr>
              <a:t>What</a:t>
            </a:r>
            <a:r>
              <a:rPr b="1" lang="en-IN" sz="4550" spc="41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4550" spc="-1" strike="noStrike">
                <a:solidFill>
                  <a:srgbClr val="000000"/>
                </a:solidFill>
                <a:latin typeface="Cambria"/>
              </a:rPr>
              <a:t>is</a:t>
            </a:r>
            <a:r>
              <a:rPr b="1" lang="en-IN" sz="4550" spc="66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4550" spc="-1" strike="noStrike">
                <a:solidFill>
                  <a:srgbClr val="000000"/>
                </a:solidFill>
                <a:latin typeface="Cambria"/>
              </a:rPr>
              <a:t>a</a:t>
            </a:r>
            <a:r>
              <a:rPr b="1" lang="en-IN" sz="4550" spc="49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4550" spc="-1" strike="noStrike">
                <a:solidFill>
                  <a:srgbClr val="000000"/>
                </a:solidFill>
                <a:latin typeface="Cambria"/>
              </a:rPr>
              <a:t>Direct</a:t>
            </a:r>
            <a:r>
              <a:rPr b="1" lang="en-IN" sz="4550" spc="35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4550" spc="109" strike="noStrike">
                <a:solidFill>
                  <a:srgbClr val="000000"/>
                </a:solidFill>
                <a:latin typeface="Cambria"/>
              </a:rPr>
              <a:t>Proof?</a:t>
            </a:r>
            <a:endParaRPr b="0" lang="en-IN" sz="4550" spc="-1" strike="noStrike">
              <a:latin typeface="Arial"/>
            </a:endParaRPr>
          </a:p>
        </p:txBody>
      </p:sp>
      <p:pic>
        <p:nvPicPr>
          <p:cNvPr id="96" name="object 3" descr=""/>
          <p:cNvPicPr/>
          <p:nvPr/>
        </p:nvPicPr>
        <p:blipFill>
          <a:blip r:embed="rId1"/>
          <a:stretch/>
        </p:blipFill>
        <p:spPr>
          <a:xfrm>
            <a:off x="1955520" y="2948400"/>
            <a:ext cx="1844640" cy="308160"/>
          </a:xfrm>
          <a:prstGeom prst="rect">
            <a:avLst/>
          </a:prstGeom>
          <a:ln w="0">
            <a:noFill/>
          </a:ln>
        </p:spPr>
      </p:pic>
      <p:pic>
        <p:nvPicPr>
          <p:cNvPr id="97" name="object 4" descr=""/>
          <p:cNvPicPr/>
          <p:nvPr/>
        </p:nvPicPr>
        <p:blipFill>
          <a:blip r:embed="rId2"/>
          <a:stretch/>
        </p:blipFill>
        <p:spPr>
          <a:xfrm>
            <a:off x="1650960" y="4273920"/>
            <a:ext cx="955440" cy="246960"/>
          </a:xfrm>
          <a:prstGeom prst="rect">
            <a:avLst/>
          </a:prstGeom>
          <a:ln w="0">
            <a:noFill/>
          </a:ln>
        </p:spPr>
      </p:pic>
      <p:pic>
        <p:nvPicPr>
          <p:cNvPr id="98" name="object 5" descr=""/>
          <p:cNvPicPr/>
          <p:nvPr/>
        </p:nvPicPr>
        <p:blipFill>
          <a:blip r:embed="rId3"/>
          <a:stretch/>
        </p:blipFill>
        <p:spPr>
          <a:xfrm>
            <a:off x="3753000" y="5588640"/>
            <a:ext cx="3827160" cy="308160"/>
          </a:xfrm>
          <a:prstGeom prst="rect">
            <a:avLst/>
          </a:prstGeom>
          <a:ln w="0">
            <a:noFill/>
          </a:ln>
        </p:spPr>
      </p:pic>
      <p:sp>
        <p:nvSpPr>
          <p:cNvPr id="99" name="object 6"/>
          <p:cNvSpPr/>
          <p:nvPr/>
        </p:nvSpPr>
        <p:spPr>
          <a:xfrm>
            <a:off x="1421640" y="2808360"/>
            <a:ext cx="6256440" cy="307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9000" bIns="0" anchor="t">
            <a:spAutoFit/>
          </a:bodyPr>
          <a:p>
            <a:pPr marL="12600" indent="198720" algn="r">
              <a:lnSpc>
                <a:spcPct val="118000"/>
              </a:lnSpc>
              <a:spcBef>
                <a:spcPts val="71"/>
              </a:spcBef>
              <a:buNone/>
              <a:tabLst>
                <a:tab algn="l" pos="0"/>
              </a:tabLst>
            </a:pPr>
            <a:r>
              <a:rPr b="0" lang="en-IN" sz="2450" spc="26" strike="noStrike">
                <a:solidFill>
                  <a:srgbClr val="000000"/>
                </a:solidFill>
                <a:latin typeface="Verdana"/>
                <a:ea typeface="DejaVu Sans"/>
              </a:rPr>
              <a:t>A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	</a:t>
            </a:r>
            <a:r>
              <a:rPr b="0" lang="en-IN" sz="2450" spc="-52" strike="noStrike">
                <a:solidFill>
                  <a:srgbClr val="000000"/>
                </a:solidFill>
                <a:latin typeface="Verdana"/>
                <a:ea typeface="DejaVu Sans"/>
              </a:rPr>
              <a:t>is</a:t>
            </a:r>
            <a:r>
              <a:rPr b="0" lang="en-IN" sz="2450" spc="-165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21" strike="noStrike">
                <a:solidFill>
                  <a:srgbClr val="000000"/>
                </a:solidFill>
                <a:latin typeface="Verdana"/>
                <a:ea typeface="DejaVu Sans"/>
              </a:rPr>
              <a:t>a</a:t>
            </a:r>
            <a:r>
              <a:rPr b="0" lang="en-IN" sz="2450" spc="-160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94" strike="noStrike">
                <a:solidFill>
                  <a:srgbClr val="000000"/>
                </a:solidFill>
                <a:latin typeface="Verdana"/>
                <a:ea typeface="DejaVu Sans"/>
              </a:rPr>
              <a:t>method</a:t>
            </a:r>
            <a:r>
              <a:rPr b="0" lang="en-IN" sz="2450" spc="-160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of</a:t>
            </a:r>
            <a:r>
              <a:rPr b="0" lang="en-IN" sz="2450" spc="-160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proving</a:t>
            </a:r>
            <a:r>
              <a:rPr b="0" lang="en-IN" sz="2450" spc="-160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52" strike="noStrike">
                <a:solidFill>
                  <a:srgbClr val="000000"/>
                </a:solidFill>
                <a:latin typeface="Verdana"/>
                <a:ea typeface="DejaVu Sans"/>
              </a:rPr>
              <a:t>a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statement</a:t>
            </a:r>
            <a:r>
              <a:rPr b="0" lang="en-IN" sz="2450" spc="-100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  <a:ea typeface="DejaVu Sans"/>
              </a:rPr>
              <a:t>by</a:t>
            </a:r>
            <a:r>
              <a:rPr b="0" lang="en-IN" sz="2450" spc="-97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21" strike="noStrike">
                <a:solidFill>
                  <a:srgbClr val="000000"/>
                </a:solidFill>
                <a:latin typeface="Verdana"/>
                <a:ea typeface="DejaVu Sans"/>
              </a:rPr>
              <a:t>a</a:t>
            </a:r>
            <a:r>
              <a:rPr b="0" lang="en-IN" sz="2450" spc="-97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straightforward</a:t>
            </a:r>
            <a:r>
              <a:rPr b="0" lang="en-IN" sz="2450" spc="-100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49" strike="noStrike">
                <a:solidFill>
                  <a:srgbClr val="000000"/>
                </a:solidFill>
                <a:latin typeface="Verdana"/>
                <a:ea typeface="DejaVu Sans"/>
              </a:rPr>
              <a:t>chain</a:t>
            </a:r>
            <a:r>
              <a:rPr b="0" lang="en-IN" sz="2450" spc="-97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26" strike="noStrike">
                <a:solidFill>
                  <a:srgbClr val="000000"/>
                </a:solidFill>
                <a:latin typeface="Verdana"/>
                <a:ea typeface="DejaVu Sans"/>
              </a:rPr>
              <a:t>of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logical</a:t>
            </a:r>
            <a:r>
              <a:rPr b="0" lang="en-IN" sz="2450" spc="-55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deductions.</a:t>
            </a:r>
            <a:r>
              <a:rPr b="0" lang="en-IN" sz="2450" spc="-55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31" strike="noStrike">
                <a:solidFill>
                  <a:srgbClr val="000000"/>
                </a:solidFill>
                <a:latin typeface="Verdana"/>
                <a:ea typeface="DejaVu Sans"/>
              </a:rPr>
              <a:t>It</a:t>
            </a:r>
            <a:r>
              <a:rPr b="0" lang="en-IN" sz="2450" spc="-55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26" strike="noStrike">
                <a:solidFill>
                  <a:srgbClr val="000000"/>
                </a:solidFill>
                <a:latin typeface="Verdana"/>
                <a:ea typeface="DejaVu Sans"/>
              </a:rPr>
              <a:t>starts</a:t>
            </a:r>
            <a:r>
              <a:rPr b="0" lang="en-IN" sz="2450" spc="-55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from</a:t>
            </a:r>
            <a:r>
              <a:rPr b="0" lang="en-IN" sz="2450" spc="-55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66" strike="noStrike">
                <a:solidFill>
                  <a:srgbClr val="000000"/>
                </a:solidFill>
                <a:latin typeface="Verdana"/>
                <a:ea typeface="DejaVu Sans"/>
              </a:rPr>
              <a:t>known </a:t>
            </a:r>
            <a:r>
              <a:rPr b="0" lang="en-IN" sz="2450" spc="75" strike="noStrike">
                <a:solidFill>
                  <a:srgbClr val="000000"/>
                </a:solidFill>
                <a:latin typeface="Verdana"/>
                <a:ea typeface="DejaVu Sans"/>
              </a:rPr>
              <a:t>and</a:t>
            </a:r>
            <a:r>
              <a:rPr b="0" lang="en-IN" sz="2450" spc="-35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applies</a:t>
            </a:r>
            <a:r>
              <a:rPr b="0" lang="en-IN" sz="2450" spc="-32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logical</a:t>
            </a:r>
            <a:r>
              <a:rPr b="0" lang="en-IN" sz="2450" spc="-32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reasoning</a:t>
            </a:r>
            <a:r>
              <a:rPr b="0" lang="en-IN" sz="2450" spc="-32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26" strike="noStrike">
                <a:solidFill>
                  <a:srgbClr val="000000"/>
                </a:solidFill>
                <a:latin typeface="Verdana"/>
                <a:ea typeface="DejaVu Sans"/>
              </a:rPr>
              <a:t>to</a:t>
            </a:r>
            <a:endParaRPr b="0" lang="en-IN" sz="2450" spc="-1" strike="noStrike">
              <a:latin typeface="Arial"/>
            </a:endParaRPr>
          </a:p>
          <a:p>
            <a:pPr marL="93240" indent="122040" algn="r">
              <a:lnSpc>
                <a:spcPct val="117000"/>
              </a:lnSpc>
              <a:buNone/>
              <a:tabLst>
                <a:tab algn="l" pos="0"/>
              </a:tabLst>
            </a:pPr>
            <a:r>
              <a:rPr b="0" lang="en-IN" sz="2450" spc="-60" strike="noStrike">
                <a:solidFill>
                  <a:srgbClr val="000000"/>
                </a:solidFill>
                <a:latin typeface="Verdana"/>
                <a:ea typeface="DejaVu Sans"/>
              </a:rPr>
              <a:t>arrive</a:t>
            </a:r>
            <a:r>
              <a:rPr b="0" lang="en-IN" sz="2450" spc="-165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at</a:t>
            </a:r>
            <a:r>
              <a:rPr b="0" lang="en-IN" sz="2450" spc="-160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49" strike="noStrike">
                <a:solidFill>
                  <a:srgbClr val="000000"/>
                </a:solidFill>
                <a:latin typeface="Verdana"/>
                <a:ea typeface="DejaVu Sans"/>
              </a:rPr>
              <a:t>the</a:t>
            </a:r>
            <a:r>
              <a:rPr b="0" lang="en-IN" sz="2450" spc="-160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conclusion.</a:t>
            </a:r>
            <a:r>
              <a:rPr b="0" lang="en-IN" sz="2450" spc="-165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32" strike="noStrike">
                <a:solidFill>
                  <a:srgbClr val="000000"/>
                </a:solidFill>
                <a:latin typeface="Verdana"/>
                <a:ea typeface="DejaVu Sans"/>
              </a:rPr>
              <a:t>This</a:t>
            </a:r>
            <a:r>
              <a:rPr b="0" lang="en-IN" sz="2450" spc="-160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35" strike="noStrike">
                <a:solidFill>
                  <a:srgbClr val="000000"/>
                </a:solidFill>
                <a:latin typeface="Verdana"/>
                <a:ea typeface="DejaVu Sans"/>
              </a:rPr>
              <a:t>approach </a:t>
            </a:r>
            <a:r>
              <a:rPr b="0" lang="en-IN" sz="2450" spc="-52" strike="noStrike">
                <a:solidFill>
                  <a:srgbClr val="000000"/>
                </a:solidFill>
                <a:latin typeface="Verdana"/>
                <a:ea typeface="DejaVu Sans"/>
              </a:rPr>
              <a:t>is</a:t>
            </a:r>
            <a:r>
              <a:rPr b="0" lang="en-IN" sz="2450" spc="-205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essential</a:t>
            </a:r>
            <a:r>
              <a:rPr b="0" lang="en-IN" sz="2450" spc="-205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26" strike="noStrike">
                <a:solidFill>
                  <a:srgbClr val="000000"/>
                </a:solidFill>
                <a:latin typeface="Verdana"/>
                <a:ea typeface="DejaVu Sans"/>
              </a:rPr>
              <a:t>for</a:t>
            </a:r>
            <a:r>
              <a:rPr b="0" lang="en-IN" sz="2450" spc="-205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75" strike="noStrike">
                <a:solidFill>
                  <a:srgbClr val="000000"/>
                </a:solidFill>
                <a:latin typeface="Verdana"/>
                <a:ea typeface="DejaVu Sans"/>
              </a:rPr>
              <a:t>building</a:t>
            </a:r>
            <a:r>
              <a:rPr b="0" lang="en-IN" sz="2450" spc="-205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21" strike="noStrike">
                <a:solidFill>
                  <a:srgbClr val="000000"/>
                </a:solidFill>
                <a:latin typeface="Verdana"/>
                <a:ea typeface="DejaVu Sans"/>
              </a:rPr>
              <a:t>a</a:t>
            </a:r>
            <a:r>
              <a:rPr b="0" lang="en-IN" sz="2450" spc="-202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  <a:ea typeface="DejaVu Sans"/>
              </a:rPr>
              <a:t>solid </a:t>
            </a:r>
            <a:r>
              <a:rPr b="0" lang="en-IN" sz="2450" spc="49" strike="noStrike">
                <a:solidFill>
                  <a:srgbClr val="000000"/>
                </a:solidFill>
                <a:latin typeface="Verdana"/>
                <a:ea typeface="DejaVu Sans"/>
              </a:rPr>
              <a:t>foundation</a:t>
            </a:r>
            <a:r>
              <a:rPr b="0" lang="en-IN" sz="2450" spc="-211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26" strike="noStrike">
                <a:solidFill>
                  <a:srgbClr val="000000"/>
                </a:solidFill>
                <a:latin typeface="Verdana"/>
                <a:ea typeface="DejaVu Sans"/>
              </a:rPr>
              <a:t>in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	</a:t>
            </a:r>
            <a:r>
              <a:rPr b="0" lang="en-IN" sz="2450" spc="-415" strike="noStrike">
                <a:solidFill>
                  <a:srgbClr val="000000"/>
                </a:solidFill>
                <a:latin typeface="Verdana"/>
                <a:ea typeface="DejaVu Sans"/>
              </a:rPr>
              <a:t>.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100" name="object 7" descr=""/>
          <p:cNvPicPr/>
          <p:nvPr/>
        </p:nvPicPr>
        <p:blipFill>
          <a:blip r:embed="rId4"/>
          <a:stretch/>
        </p:blipFill>
        <p:spPr>
          <a:xfrm>
            <a:off x="9144000" y="0"/>
            <a:ext cx="9143280" cy="10287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" name="object 2" descr=""/>
          <p:cNvPicPr/>
          <p:nvPr/>
        </p:nvPicPr>
        <p:blipFill>
          <a:blip r:embed="rId1"/>
          <a:stretch/>
        </p:blipFill>
        <p:spPr>
          <a:xfrm>
            <a:off x="0" y="0"/>
            <a:ext cx="8124120" cy="10287000"/>
          </a:xfrm>
          <a:prstGeom prst="rect">
            <a:avLst/>
          </a:prstGeom>
          <a:ln w="0">
            <a:noFill/>
          </a:ln>
        </p:spPr>
      </p:pic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8877960" y="1126080"/>
            <a:ext cx="8647920" cy="19638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txBody>
          <a:bodyPr lIns="0" rIns="0" tIns="244440" bIns="0" anchor="t">
            <a:noAutofit/>
          </a:bodyPr>
          <a:p>
            <a:pPr marL="247680">
              <a:lnSpc>
                <a:spcPct val="100000"/>
              </a:lnSpc>
              <a:spcBef>
                <a:spcPts val="1925"/>
              </a:spcBef>
              <a:buNone/>
            </a:pPr>
            <a:r>
              <a:rPr b="1" lang="en-IN" sz="4550" spc="-1" strike="noStrike">
                <a:solidFill>
                  <a:srgbClr val="ffffff"/>
                </a:solidFill>
                <a:latin typeface="Cambria"/>
              </a:rPr>
              <a:t>The</a:t>
            </a:r>
            <a:r>
              <a:rPr b="1" lang="en-IN" sz="4550" spc="216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4550" spc="-1" strike="noStrike">
                <a:solidFill>
                  <a:srgbClr val="ffffff"/>
                </a:solidFill>
                <a:latin typeface="Cambria"/>
              </a:rPr>
              <a:t>Structure</a:t>
            </a:r>
            <a:r>
              <a:rPr b="1" lang="en-IN" sz="4550" spc="216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4550" spc="-1" strike="noStrike">
                <a:solidFill>
                  <a:srgbClr val="ffffff"/>
                </a:solidFill>
                <a:latin typeface="Cambria"/>
              </a:rPr>
              <a:t>of</a:t>
            </a:r>
            <a:r>
              <a:rPr b="1" lang="en-IN" sz="4550" spc="211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4550" spc="-1" strike="noStrike">
                <a:solidFill>
                  <a:srgbClr val="ffffff"/>
                </a:solidFill>
                <a:latin typeface="Cambria"/>
              </a:rPr>
              <a:t>Direct</a:t>
            </a:r>
            <a:r>
              <a:rPr b="1" lang="en-IN" sz="4550" spc="180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4550" spc="-12" strike="noStrike">
                <a:solidFill>
                  <a:srgbClr val="ffffff"/>
                </a:solidFill>
                <a:latin typeface="Cambria"/>
              </a:rPr>
              <a:t>Proofs</a:t>
            </a:r>
            <a:endParaRPr b="0" lang="en-IN" sz="4550" spc="-1" strike="noStrike">
              <a:latin typeface="Arial"/>
            </a:endParaRPr>
          </a:p>
        </p:txBody>
      </p:sp>
      <p:pic>
        <p:nvPicPr>
          <p:cNvPr id="103" name="object 4" descr=""/>
          <p:cNvPicPr/>
          <p:nvPr/>
        </p:nvPicPr>
        <p:blipFill>
          <a:blip r:embed="rId2"/>
          <a:stretch/>
        </p:blipFill>
        <p:spPr>
          <a:xfrm>
            <a:off x="10129320" y="3897000"/>
            <a:ext cx="1837800" cy="306720"/>
          </a:xfrm>
          <a:prstGeom prst="rect">
            <a:avLst/>
          </a:prstGeom>
          <a:ln w="0">
            <a:noFill/>
          </a:ln>
        </p:spPr>
      </p:pic>
      <p:pic>
        <p:nvPicPr>
          <p:cNvPr id="104" name="object 5" descr=""/>
          <p:cNvPicPr/>
          <p:nvPr/>
        </p:nvPicPr>
        <p:blipFill>
          <a:blip r:embed="rId3"/>
          <a:stretch/>
        </p:blipFill>
        <p:spPr>
          <a:xfrm>
            <a:off x="9329760" y="4335120"/>
            <a:ext cx="1670040" cy="246960"/>
          </a:xfrm>
          <a:prstGeom prst="rect">
            <a:avLst/>
          </a:prstGeom>
          <a:ln w="0">
            <a:noFill/>
          </a:ln>
        </p:spPr>
      </p:pic>
      <p:sp>
        <p:nvSpPr>
          <p:cNvPr id="105" name="object 6"/>
          <p:cNvSpPr/>
          <p:nvPr/>
        </p:nvSpPr>
        <p:spPr>
          <a:xfrm>
            <a:off x="9437040" y="3377880"/>
            <a:ext cx="7490880" cy="76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The</a:t>
            </a:r>
            <a:r>
              <a:rPr b="0" lang="en-IN" sz="2450" spc="-111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structure</a:t>
            </a:r>
            <a:r>
              <a:rPr b="0" lang="en-IN" sz="2450" spc="-111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of</a:t>
            </a:r>
            <a:r>
              <a:rPr b="0" lang="en-IN" sz="2450" spc="-111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21" strike="noStrike">
                <a:solidFill>
                  <a:srgbClr val="000000"/>
                </a:solidFill>
                <a:latin typeface="Verdana"/>
                <a:ea typeface="DejaVu Sans"/>
              </a:rPr>
              <a:t>a</a:t>
            </a:r>
            <a:r>
              <a:rPr b="0" lang="en-IN" sz="2450" spc="-106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direct</a:t>
            </a:r>
            <a:r>
              <a:rPr b="0" lang="en-IN" sz="2450" spc="-111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proof</a:t>
            </a:r>
            <a:r>
              <a:rPr b="0" lang="en-IN" sz="2450" spc="-111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  <a:ea typeface="DejaVu Sans"/>
              </a:rPr>
              <a:t>typically</a:t>
            </a:r>
            <a:r>
              <a:rPr b="0" lang="en-IN" sz="2450" spc="-106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29" strike="noStrike">
                <a:solidFill>
                  <a:srgbClr val="000000"/>
                </a:solidFill>
                <a:latin typeface="Verdana"/>
                <a:ea typeface="DejaVu Sans"/>
              </a:rPr>
              <a:t>includes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06" name="object 7"/>
          <p:cNvSpPr/>
          <p:nvPr/>
        </p:nvSpPr>
        <p:spPr>
          <a:xfrm>
            <a:off x="9618840" y="3816000"/>
            <a:ext cx="423000" cy="38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-26" strike="noStrike">
                <a:solidFill>
                  <a:srgbClr val="000000"/>
                </a:solidFill>
                <a:latin typeface="Verdana"/>
                <a:ea typeface="DejaVu Sans"/>
              </a:rPr>
              <a:t>an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107" name="object 8" descr=""/>
          <p:cNvPicPr/>
          <p:nvPr/>
        </p:nvPicPr>
        <p:blipFill>
          <a:blip r:embed="rId4"/>
          <a:stretch/>
        </p:blipFill>
        <p:spPr>
          <a:xfrm>
            <a:off x="11710080" y="5657400"/>
            <a:ext cx="1345320" cy="308160"/>
          </a:xfrm>
          <a:prstGeom prst="rect">
            <a:avLst/>
          </a:prstGeom>
          <a:ln w="0">
            <a:noFill/>
          </a:ln>
        </p:spPr>
      </p:pic>
      <p:pic>
        <p:nvPicPr>
          <p:cNvPr id="108" name="object 9" descr=""/>
          <p:cNvPicPr/>
          <p:nvPr/>
        </p:nvPicPr>
        <p:blipFill>
          <a:blip r:embed="rId5"/>
          <a:stretch/>
        </p:blipFill>
        <p:spPr>
          <a:xfrm>
            <a:off x="13867560" y="5658840"/>
            <a:ext cx="1584000" cy="246960"/>
          </a:xfrm>
          <a:prstGeom prst="rect">
            <a:avLst/>
          </a:prstGeom>
          <a:ln w="0">
            <a:noFill/>
          </a:ln>
        </p:spPr>
      </p:pic>
      <p:sp>
        <p:nvSpPr>
          <p:cNvPr id="109" name="object 10"/>
          <p:cNvSpPr/>
          <p:nvPr/>
        </p:nvSpPr>
        <p:spPr>
          <a:xfrm>
            <a:off x="11004120" y="3755160"/>
            <a:ext cx="6058440" cy="1260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76680" bIns="0" anchor="t">
            <a:spAutoFit/>
          </a:bodyPr>
          <a:p>
            <a:pPr marL="650160" algn="ctr">
              <a:lnSpc>
                <a:spcPct val="100000"/>
              </a:lnSpc>
              <a:spcBef>
                <a:spcPts val="604"/>
              </a:spcBef>
              <a:buNone/>
            </a:pPr>
            <a:r>
              <a:rPr b="0" lang="en-IN" sz="2450" spc="-367" strike="noStrike">
                <a:solidFill>
                  <a:srgbClr val="000000"/>
                </a:solidFill>
                <a:latin typeface="Verdana"/>
                <a:ea typeface="DejaVu Sans"/>
              </a:rPr>
              <a:t>,</a:t>
            </a:r>
            <a:r>
              <a:rPr b="0" lang="en-IN" sz="2450" spc="-157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21" strike="noStrike">
                <a:solidFill>
                  <a:srgbClr val="000000"/>
                </a:solidFill>
                <a:latin typeface="Verdana"/>
                <a:ea typeface="DejaVu Sans"/>
              </a:rPr>
              <a:t>a</a:t>
            </a:r>
            <a:r>
              <a:rPr b="0" lang="en-IN" sz="2450" spc="-157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41" strike="noStrike">
                <a:solidFill>
                  <a:srgbClr val="000000"/>
                </a:solidFill>
                <a:latin typeface="Verdana"/>
                <a:ea typeface="DejaVu Sans"/>
              </a:rPr>
              <a:t>series</a:t>
            </a:r>
            <a:r>
              <a:rPr b="0" lang="en-IN" sz="2450" spc="-157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of</a:t>
            </a:r>
            <a:r>
              <a:rPr b="0" lang="en-IN" sz="2450" spc="-157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logical</a:t>
            </a:r>
            <a:r>
              <a:rPr b="0" lang="en-IN" sz="2450" spc="-157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66" strike="noStrike">
                <a:solidFill>
                  <a:srgbClr val="000000"/>
                </a:solidFill>
                <a:latin typeface="Verdana"/>
                <a:ea typeface="DejaVu Sans"/>
              </a:rPr>
              <a:t>steps,</a:t>
            </a:r>
            <a:r>
              <a:rPr b="0" lang="en-IN" sz="2450" spc="-157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75" strike="noStrike">
                <a:solidFill>
                  <a:srgbClr val="000000"/>
                </a:solidFill>
                <a:latin typeface="Verdana"/>
                <a:ea typeface="DejaVu Sans"/>
              </a:rPr>
              <a:t>and</a:t>
            </a:r>
            <a:r>
              <a:rPr b="0" lang="en-IN" sz="2450" spc="-151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52" strike="noStrike">
                <a:solidFill>
                  <a:srgbClr val="000000"/>
                </a:solidFill>
                <a:latin typeface="Verdana"/>
                <a:ea typeface="DejaVu Sans"/>
              </a:rPr>
              <a:t>a</a:t>
            </a:r>
            <a:endParaRPr b="0" lang="en-IN" sz="2450" spc="-1" strike="noStrike">
              <a:latin typeface="Arial"/>
            </a:endParaRPr>
          </a:p>
          <a:p>
            <a:pPr marL="650160" algn="ctr">
              <a:lnSpc>
                <a:spcPct val="100000"/>
              </a:lnSpc>
              <a:spcBef>
                <a:spcPts val="510"/>
              </a:spcBef>
              <a:buNone/>
            </a:pPr>
            <a:r>
              <a:rPr b="0" lang="en-IN" sz="2450" spc="-367" strike="noStrike">
                <a:solidFill>
                  <a:srgbClr val="000000"/>
                </a:solidFill>
                <a:latin typeface="Verdana"/>
                <a:ea typeface="DejaVu Sans"/>
              </a:rPr>
              <a:t>.</a:t>
            </a:r>
            <a:r>
              <a:rPr b="0" lang="en-IN" sz="2450" spc="-191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60" strike="noStrike">
                <a:solidFill>
                  <a:srgbClr val="000000"/>
                </a:solidFill>
                <a:latin typeface="Verdana"/>
                <a:ea typeface="DejaVu Sans"/>
              </a:rPr>
              <a:t>Each</a:t>
            </a:r>
            <a:r>
              <a:rPr b="0" lang="en-IN" sz="2450" spc="-191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step</a:t>
            </a:r>
            <a:r>
              <a:rPr b="0" lang="en-IN" sz="2450" spc="-191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66" strike="noStrike">
                <a:solidFill>
                  <a:srgbClr val="000000"/>
                </a:solidFill>
                <a:latin typeface="Verdana"/>
                <a:ea typeface="DejaVu Sans"/>
              </a:rPr>
              <a:t>must</a:t>
            </a:r>
            <a:r>
              <a:rPr b="0" lang="en-IN" sz="2450" spc="-191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86" strike="noStrike">
                <a:solidFill>
                  <a:srgbClr val="000000"/>
                </a:solidFill>
                <a:latin typeface="Verdana"/>
                <a:ea typeface="DejaVu Sans"/>
              </a:rPr>
              <a:t>be</a:t>
            </a:r>
            <a:r>
              <a:rPr b="0" lang="en-IN" sz="2450" spc="-185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32" strike="noStrike">
                <a:solidFill>
                  <a:srgbClr val="000000"/>
                </a:solidFill>
                <a:latin typeface="Verdana"/>
                <a:ea typeface="DejaVu Sans"/>
              </a:rPr>
              <a:t>clearly</a:t>
            </a:r>
            <a:r>
              <a:rPr b="0" lang="en-IN" sz="2450" spc="-191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  <a:ea typeface="DejaVu Sans"/>
              </a:rPr>
              <a:t>articulated,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10" name="object 11"/>
          <p:cNvSpPr/>
          <p:nvPr/>
        </p:nvSpPr>
        <p:spPr>
          <a:xfrm>
            <a:off x="9463320" y="4640760"/>
            <a:ext cx="7439040" cy="1320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12240" indent="-720" algn="ctr">
              <a:lnSpc>
                <a:spcPct val="117000"/>
              </a:lnSpc>
              <a:spcBef>
                <a:spcPts val="96"/>
              </a:spcBef>
              <a:buNone/>
              <a:tabLst>
                <a:tab algn="l" pos="0"/>
              </a:tabLst>
            </a:pPr>
            <a:r>
              <a:rPr b="0" lang="en-IN" sz="2450" spc="46" strike="noStrike">
                <a:solidFill>
                  <a:srgbClr val="000000"/>
                </a:solidFill>
                <a:latin typeface="Verdana"/>
                <a:ea typeface="DejaVu Sans"/>
              </a:rPr>
              <a:t>leading</a:t>
            </a:r>
            <a:r>
              <a:rPr b="0" lang="en-IN" sz="2450" spc="-197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49" strike="noStrike">
                <a:solidFill>
                  <a:srgbClr val="000000"/>
                </a:solidFill>
                <a:latin typeface="Verdana"/>
                <a:ea typeface="DejaVu Sans"/>
              </a:rPr>
              <a:t>the</a:t>
            </a:r>
            <a:r>
              <a:rPr b="0" lang="en-IN" sz="2450" spc="-197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  <a:ea typeface="DejaVu Sans"/>
              </a:rPr>
              <a:t>reader</a:t>
            </a:r>
            <a:r>
              <a:rPr b="0" lang="en-IN" sz="2450" spc="-197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66" strike="noStrike">
                <a:solidFill>
                  <a:srgbClr val="000000"/>
                </a:solidFill>
                <a:latin typeface="Verdana"/>
                <a:ea typeface="DejaVu Sans"/>
              </a:rPr>
              <a:t>through</a:t>
            </a:r>
            <a:r>
              <a:rPr b="0" lang="en-IN" sz="2450" spc="-191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49" strike="noStrike">
                <a:solidFill>
                  <a:srgbClr val="000000"/>
                </a:solidFill>
                <a:latin typeface="Verdana"/>
                <a:ea typeface="DejaVu Sans"/>
              </a:rPr>
              <a:t>the</a:t>
            </a:r>
            <a:r>
              <a:rPr b="0" lang="en-IN" sz="2450" spc="-197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  <a:ea typeface="DejaVu Sans"/>
              </a:rPr>
              <a:t>reasoning </a:t>
            </a:r>
            <a:r>
              <a:rPr b="0" lang="en-IN" sz="2450" spc="-46" strike="noStrike">
                <a:solidFill>
                  <a:srgbClr val="000000"/>
                </a:solidFill>
                <a:latin typeface="Verdana"/>
                <a:ea typeface="DejaVu Sans"/>
              </a:rPr>
              <a:t>process.</a:t>
            </a:r>
            <a:r>
              <a:rPr b="0" lang="en-IN" sz="2450" spc="-140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32" strike="noStrike">
                <a:solidFill>
                  <a:srgbClr val="000000"/>
                </a:solidFill>
                <a:latin typeface="Verdana"/>
                <a:ea typeface="DejaVu Sans"/>
              </a:rPr>
              <a:t>This</a:t>
            </a:r>
            <a:r>
              <a:rPr b="0" lang="en-IN" sz="2450" spc="-140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26" strike="noStrike">
                <a:solidFill>
                  <a:srgbClr val="000000"/>
                </a:solidFill>
                <a:latin typeface="Verdana"/>
                <a:ea typeface="DejaVu Sans"/>
              </a:rPr>
              <a:t>clarity</a:t>
            </a:r>
            <a:r>
              <a:rPr b="0" lang="en-IN" sz="2450" spc="-140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52" strike="noStrike">
                <a:solidFill>
                  <a:srgbClr val="000000"/>
                </a:solidFill>
                <a:latin typeface="Verdana"/>
                <a:ea typeface="DejaVu Sans"/>
              </a:rPr>
              <a:t>is</a:t>
            </a:r>
            <a:r>
              <a:rPr b="0" lang="en-IN" sz="2450" spc="-137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66" strike="noStrike">
                <a:solidFill>
                  <a:srgbClr val="000000"/>
                </a:solidFill>
                <a:latin typeface="Verdana"/>
                <a:ea typeface="DejaVu Sans"/>
              </a:rPr>
              <a:t>what</a:t>
            </a:r>
            <a:r>
              <a:rPr b="0" lang="en-IN" sz="2450" spc="-140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makes</a:t>
            </a:r>
            <a:r>
              <a:rPr b="0" lang="en-IN" sz="2450" spc="-140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direct</a:t>
            </a:r>
            <a:r>
              <a:rPr b="0" lang="en-IN" sz="2450" spc="-140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  <a:ea typeface="DejaVu Sans"/>
              </a:rPr>
              <a:t>proofs </a:t>
            </a:r>
            <a:r>
              <a:rPr b="0" lang="en-IN" sz="2450" spc="60" strike="noStrike">
                <a:solidFill>
                  <a:srgbClr val="000000"/>
                </a:solidFill>
                <a:latin typeface="Verdana"/>
                <a:ea typeface="DejaVu Sans"/>
              </a:rPr>
              <a:t>both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	</a:t>
            </a:r>
            <a:r>
              <a:rPr b="0" lang="en-IN" sz="2450" spc="49" strike="noStrike">
                <a:solidFill>
                  <a:srgbClr val="000000"/>
                </a:solidFill>
                <a:latin typeface="Verdana"/>
                <a:ea typeface="DejaVu Sans"/>
              </a:rPr>
              <a:t>and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	</a:t>
            </a:r>
            <a:r>
              <a:rPr b="0" lang="en-IN" sz="2450" spc="-415" strike="noStrike">
                <a:solidFill>
                  <a:srgbClr val="000000"/>
                </a:solidFill>
                <a:latin typeface="Verdana"/>
                <a:ea typeface="DejaVu Sans"/>
              </a:rPr>
              <a:t>.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object 2"/>
          <p:cNvSpPr/>
          <p:nvPr/>
        </p:nvSpPr>
        <p:spPr>
          <a:xfrm>
            <a:off x="0" y="0"/>
            <a:ext cx="18287280" cy="10286280"/>
          </a:xfrm>
          <a:custGeom>
            <a:avLst/>
            <a:gdLst/>
            <a:ah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5666760" cy="1731960"/>
          </a:xfrm>
          <a:prstGeom prst="rect">
            <a:avLst/>
          </a:prstGeom>
          <a:noFill/>
          <a:ln w="0">
            <a:noFill/>
          </a:ln>
        </p:spPr>
        <p:txBody>
          <a:bodyPr lIns="0" rIns="0" tIns="12600" bIns="0" anchor="t">
            <a:no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en-IN" sz="3700" spc="-1" strike="noStrike">
                <a:solidFill>
                  <a:srgbClr val="ffffff"/>
                </a:solidFill>
                <a:latin typeface="Cambria"/>
              </a:rPr>
              <a:t>Examples</a:t>
            </a:r>
            <a:r>
              <a:rPr b="1" lang="en-IN" sz="3700" spc="9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3700" spc="-1" strike="noStrike">
                <a:solidFill>
                  <a:srgbClr val="ffffff"/>
                </a:solidFill>
                <a:latin typeface="Cambria"/>
              </a:rPr>
              <a:t>of</a:t>
            </a:r>
            <a:r>
              <a:rPr b="1" lang="en-IN" sz="3700" spc="94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3700" spc="-1" strike="noStrike">
                <a:solidFill>
                  <a:srgbClr val="ffffff"/>
                </a:solidFill>
                <a:latin typeface="Cambria"/>
              </a:rPr>
              <a:t>Direct</a:t>
            </a:r>
            <a:r>
              <a:rPr b="1" lang="en-IN" sz="3700" spc="69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3700" spc="-12" strike="noStrike">
                <a:solidFill>
                  <a:srgbClr val="ffffff"/>
                </a:solidFill>
                <a:latin typeface="Cambria"/>
              </a:rPr>
              <a:t>Proofs</a:t>
            </a:r>
            <a:endParaRPr b="0" lang="en-IN" sz="3700" spc="-1" strike="noStrike">
              <a:latin typeface="Arial"/>
            </a:endParaRPr>
          </a:p>
        </p:txBody>
      </p:sp>
      <p:pic>
        <p:nvPicPr>
          <p:cNvPr id="113" name="object 4" descr=""/>
          <p:cNvPicPr/>
          <p:nvPr/>
        </p:nvPicPr>
        <p:blipFill>
          <a:blip r:embed="rId1"/>
          <a:stretch/>
        </p:blipFill>
        <p:spPr>
          <a:xfrm>
            <a:off x="11089440" y="3663720"/>
            <a:ext cx="723240" cy="180360"/>
          </a:xfrm>
          <a:prstGeom prst="rect">
            <a:avLst/>
          </a:prstGeom>
          <a:ln w="0">
            <a:noFill/>
          </a:ln>
        </p:spPr>
      </p:pic>
      <p:pic>
        <p:nvPicPr>
          <p:cNvPr id="114" name="object 5" descr=""/>
          <p:cNvPicPr/>
          <p:nvPr/>
        </p:nvPicPr>
        <p:blipFill>
          <a:blip r:embed="rId2"/>
          <a:stretch/>
        </p:blipFill>
        <p:spPr>
          <a:xfrm>
            <a:off x="13386960" y="5501880"/>
            <a:ext cx="1425600" cy="308160"/>
          </a:xfrm>
          <a:prstGeom prst="rect">
            <a:avLst/>
          </a:prstGeom>
          <a:ln w="0">
            <a:noFill/>
          </a:ln>
        </p:spPr>
      </p:pic>
      <p:sp>
        <p:nvSpPr>
          <p:cNvPr id="115" name="object 6"/>
          <p:cNvSpPr/>
          <p:nvPr/>
        </p:nvSpPr>
        <p:spPr>
          <a:xfrm>
            <a:off x="11062080" y="3135240"/>
            <a:ext cx="5600520" cy="3049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80" bIns="0" anchor="t">
            <a:spAutoFit/>
          </a:bodyPr>
          <a:p>
            <a:pPr marL="849600" indent="-837720">
              <a:lnSpc>
                <a:spcPct val="102000"/>
              </a:lnSpc>
              <a:spcBef>
                <a:spcPts val="65"/>
              </a:spcBef>
              <a:buNone/>
              <a:tabLst>
                <a:tab algn="l" pos="0"/>
              </a:tabLst>
            </a:pPr>
            <a:r>
              <a:rPr b="0" lang="en-IN" sz="2450" spc="-1" strike="noStrike">
                <a:solidFill>
                  <a:srgbClr val="ffffff"/>
                </a:solidFill>
                <a:latin typeface="Verdana"/>
                <a:ea typeface="DejaVu Sans"/>
              </a:rPr>
              <a:t>Consider</a:t>
            </a:r>
            <a:r>
              <a:rPr b="0" lang="en-IN" sz="2450" spc="-171" strike="noStrike">
                <a:solidFill>
                  <a:srgbClr val="ffffff"/>
                </a:solidFill>
                <a:latin typeface="Verdana"/>
                <a:ea typeface="DejaVu Sans"/>
              </a:rPr>
              <a:t> </a:t>
            </a:r>
            <a:r>
              <a:rPr b="0" lang="en-IN" sz="2450" spc="49" strike="noStrike">
                <a:solidFill>
                  <a:srgbClr val="ffffff"/>
                </a:solidFill>
                <a:latin typeface="Verdana"/>
                <a:ea typeface="DejaVu Sans"/>
              </a:rPr>
              <a:t>the</a:t>
            </a:r>
            <a:r>
              <a:rPr b="0" lang="en-IN" sz="2450" spc="-165" strike="noStrike">
                <a:solidFill>
                  <a:srgbClr val="ffffff"/>
                </a:solidFill>
                <a:latin typeface="Verdana"/>
                <a:ea typeface="DejaVu Sans"/>
              </a:rPr>
              <a:t> </a:t>
            </a:r>
            <a:r>
              <a:rPr b="0" lang="en-IN" sz="2450" spc="-32" strike="noStrike">
                <a:solidFill>
                  <a:srgbClr val="ffffff"/>
                </a:solidFill>
                <a:latin typeface="Verdana"/>
                <a:ea typeface="DejaVu Sans"/>
              </a:rPr>
              <a:t>statement:</a:t>
            </a:r>
            <a:r>
              <a:rPr b="0" lang="en-IN" sz="2450" spc="-165" strike="noStrike">
                <a:solidFill>
                  <a:srgbClr val="ffffff"/>
                </a:solidFill>
                <a:latin typeface="Verdana"/>
                <a:ea typeface="DejaVu Sans"/>
              </a:rPr>
              <a:t> 'If </a:t>
            </a:r>
            <a:r>
              <a:rPr b="0" lang="en-IN" sz="2450" spc="100" strike="noStrike">
                <a:solidFill>
                  <a:srgbClr val="ffffff"/>
                </a:solidFill>
                <a:latin typeface="Verdana"/>
                <a:ea typeface="DejaVu Sans"/>
              </a:rPr>
              <a:t>n</a:t>
            </a:r>
            <a:r>
              <a:rPr b="0" lang="en-IN" sz="2450" spc="-165" strike="noStrike">
                <a:solidFill>
                  <a:srgbClr val="ffffff"/>
                </a:solidFill>
                <a:latin typeface="Verdana"/>
                <a:ea typeface="DejaVu Sans"/>
              </a:rPr>
              <a:t> </a:t>
            </a:r>
            <a:r>
              <a:rPr b="0" lang="en-IN" sz="2450" spc="-52" strike="noStrike">
                <a:solidFill>
                  <a:srgbClr val="ffffff"/>
                </a:solidFill>
                <a:latin typeface="Verdana"/>
                <a:ea typeface="DejaVu Sans"/>
              </a:rPr>
              <a:t>is</a:t>
            </a:r>
            <a:r>
              <a:rPr b="0" lang="en-IN" sz="2450" spc="-165" strike="noStrike">
                <a:solidFill>
                  <a:srgbClr val="ffffff"/>
                </a:solidFill>
                <a:latin typeface="Verdana"/>
                <a:ea typeface="DejaVu Sans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  <a:ea typeface="DejaVu Sans"/>
              </a:rPr>
              <a:t>an integer,</a:t>
            </a:r>
            <a:r>
              <a:rPr b="0" lang="en-IN" sz="2450" spc="-191" strike="noStrike">
                <a:solidFill>
                  <a:srgbClr val="ffffff"/>
                </a:solidFill>
                <a:latin typeface="Verdana"/>
                <a:ea typeface="DejaVu Sans"/>
              </a:rPr>
              <a:t> </a:t>
            </a:r>
            <a:r>
              <a:rPr b="0" lang="en-IN" sz="2450" spc="66" strike="noStrike">
                <a:solidFill>
                  <a:srgbClr val="ffffff"/>
                </a:solidFill>
                <a:latin typeface="Verdana"/>
                <a:ea typeface="DejaVu Sans"/>
              </a:rPr>
              <a:t>then</a:t>
            </a:r>
            <a:r>
              <a:rPr b="0" lang="en-IN" sz="2450" spc="-191" strike="noStrike">
                <a:solidFill>
                  <a:srgbClr val="ffffff"/>
                </a:solidFill>
                <a:latin typeface="Verdana"/>
                <a:ea typeface="DejaVu Sans"/>
              </a:rPr>
              <a:t> </a:t>
            </a:r>
            <a:r>
              <a:rPr b="0" lang="en-IN" sz="2450" spc="-86" strike="noStrike">
                <a:solidFill>
                  <a:srgbClr val="ffffff"/>
                </a:solidFill>
                <a:latin typeface="Verdana"/>
                <a:ea typeface="DejaVu Sans"/>
              </a:rPr>
              <a:t>n²</a:t>
            </a:r>
            <a:r>
              <a:rPr b="0" lang="en-IN" sz="2450" spc="-191" strike="noStrike">
                <a:solidFill>
                  <a:srgbClr val="ffffff"/>
                </a:solidFill>
                <a:latin typeface="Verdana"/>
                <a:ea typeface="DejaVu Sans"/>
              </a:rPr>
              <a:t> </a:t>
            </a:r>
            <a:r>
              <a:rPr b="0" lang="en-IN" sz="2450" spc="-52" strike="noStrike">
                <a:solidFill>
                  <a:srgbClr val="ffffff"/>
                </a:solidFill>
                <a:latin typeface="Verdana"/>
                <a:ea typeface="DejaVu Sans"/>
              </a:rPr>
              <a:t>is</a:t>
            </a:r>
            <a:r>
              <a:rPr b="0" lang="en-IN" sz="2450" spc="-191" strike="noStrike">
                <a:solidFill>
                  <a:srgbClr val="ffffff"/>
                </a:solidFill>
                <a:latin typeface="Verdana"/>
                <a:ea typeface="DejaVu Sans"/>
              </a:rPr>
              <a:t> </a:t>
            </a:r>
            <a:r>
              <a:rPr b="0" lang="en-IN" sz="2450" spc="-21" strike="noStrike">
                <a:solidFill>
                  <a:srgbClr val="ffffff"/>
                </a:solidFill>
                <a:latin typeface="Verdana"/>
                <a:ea typeface="DejaVu Sans"/>
              </a:rPr>
              <a:t>also</a:t>
            </a:r>
            <a:r>
              <a:rPr b="0" lang="en-IN" sz="2450" spc="-185" strike="noStrike">
                <a:solidFill>
                  <a:srgbClr val="ffffff"/>
                </a:solidFill>
                <a:latin typeface="Verdana"/>
                <a:ea typeface="DejaVu Sans"/>
              </a:rPr>
              <a:t> </a:t>
            </a:r>
            <a:r>
              <a:rPr b="0" lang="en-IN" sz="2450" spc="-120" strike="noStrike">
                <a:solidFill>
                  <a:srgbClr val="ffffff"/>
                </a:solidFill>
                <a:latin typeface="Verdana"/>
                <a:ea typeface="DejaVu Sans"/>
              </a:rPr>
              <a:t>even.'</a:t>
            </a:r>
            <a:r>
              <a:rPr b="0" lang="en-IN" sz="2450" spc="-191" strike="noStrike">
                <a:solidFill>
                  <a:srgbClr val="ffffff"/>
                </a:solidFill>
                <a:latin typeface="Verdana"/>
                <a:ea typeface="DejaVu Sans"/>
              </a:rPr>
              <a:t> </a:t>
            </a:r>
            <a:r>
              <a:rPr b="0" lang="en-IN" sz="2450" spc="26" strike="noStrike">
                <a:solidFill>
                  <a:srgbClr val="ffffff"/>
                </a:solidFill>
                <a:latin typeface="Verdana"/>
                <a:ea typeface="DejaVu Sans"/>
              </a:rPr>
              <a:t>A</a:t>
            </a:r>
            <a:endParaRPr b="0" lang="en-IN" sz="2450" spc="-1" strike="noStrike">
              <a:latin typeface="Arial"/>
            </a:endParaRPr>
          </a:p>
          <a:p>
            <a:pPr marL="12600" indent="-837720">
              <a:lnSpc>
                <a:spcPct val="102000"/>
              </a:lnSpc>
              <a:buNone/>
              <a:tabLst>
                <a:tab algn="l" pos="0"/>
              </a:tabLst>
            </a:pPr>
            <a:r>
              <a:rPr b="0" lang="en-IN" sz="2450" spc="-1" strike="noStrike">
                <a:solidFill>
                  <a:srgbClr val="ffffff"/>
                </a:solidFill>
                <a:latin typeface="Verdana"/>
                <a:ea typeface="DejaVu Sans"/>
              </a:rPr>
              <a:t>direct</a:t>
            </a:r>
            <a:r>
              <a:rPr b="0" lang="en-IN" sz="2450" spc="-137" strike="noStrike">
                <a:solidFill>
                  <a:srgbClr val="ffffff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  <a:ea typeface="DejaVu Sans"/>
              </a:rPr>
              <a:t>proof</a:t>
            </a:r>
            <a:r>
              <a:rPr b="0" lang="en-IN" sz="2450" spc="-137" strike="noStrike">
                <a:solidFill>
                  <a:srgbClr val="ffffff"/>
                </a:solidFill>
                <a:latin typeface="Verdana"/>
                <a:ea typeface="DejaVu Sans"/>
              </a:rPr>
              <a:t> </a:t>
            </a:r>
            <a:r>
              <a:rPr b="0" lang="en-IN" sz="2450" spc="60" strike="noStrike">
                <a:solidFill>
                  <a:srgbClr val="ffffff"/>
                </a:solidFill>
                <a:latin typeface="Verdana"/>
                <a:ea typeface="DejaVu Sans"/>
              </a:rPr>
              <a:t>can</a:t>
            </a:r>
            <a:r>
              <a:rPr b="0" lang="en-IN" sz="2450" spc="-137" strike="noStrike">
                <a:solidFill>
                  <a:srgbClr val="ffffff"/>
                </a:solidFill>
                <a:latin typeface="Verdana"/>
                <a:ea typeface="DejaVu Sans"/>
              </a:rPr>
              <a:t> </a:t>
            </a:r>
            <a:r>
              <a:rPr b="0" lang="en-IN" sz="2450" spc="86" strike="noStrike">
                <a:solidFill>
                  <a:srgbClr val="ffffff"/>
                </a:solidFill>
                <a:latin typeface="Verdana"/>
                <a:ea typeface="DejaVu Sans"/>
              </a:rPr>
              <a:t>be</a:t>
            </a:r>
            <a:r>
              <a:rPr b="0" lang="en-IN" sz="2450" spc="-131" strike="noStrike">
                <a:solidFill>
                  <a:srgbClr val="ffffff"/>
                </a:solidFill>
                <a:latin typeface="Verdana"/>
                <a:ea typeface="DejaVu Sans"/>
              </a:rPr>
              <a:t> </a:t>
            </a:r>
            <a:r>
              <a:rPr b="0" lang="en-IN" sz="2450" spc="46" strike="noStrike">
                <a:solidFill>
                  <a:srgbClr val="ffffff"/>
                </a:solidFill>
                <a:latin typeface="Verdana"/>
                <a:ea typeface="DejaVu Sans"/>
              </a:rPr>
              <a:t>constructed</a:t>
            </a:r>
            <a:r>
              <a:rPr b="0" lang="en-IN" sz="2450" spc="-137" strike="noStrike">
                <a:solidFill>
                  <a:srgbClr val="ffffff"/>
                </a:solidFill>
                <a:latin typeface="Verdana"/>
                <a:ea typeface="DejaVu Sans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  <a:ea typeface="DejaVu Sans"/>
              </a:rPr>
              <a:t>by </a:t>
            </a:r>
            <a:r>
              <a:rPr b="0" lang="en-IN" sz="2450" spc="41" strike="noStrike">
                <a:solidFill>
                  <a:srgbClr val="ffffff"/>
                </a:solidFill>
                <a:latin typeface="Verdana"/>
                <a:ea typeface="DejaVu Sans"/>
              </a:rPr>
              <a:t>letting</a:t>
            </a:r>
            <a:r>
              <a:rPr b="0" lang="en-IN" sz="2450" spc="-177" strike="noStrike">
                <a:solidFill>
                  <a:srgbClr val="ffffff"/>
                </a:solidFill>
                <a:latin typeface="Verdana"/>
                <a:ea typeface="DejaVu Sans"/>
              </a:rPr>
              <a:t> </a:t>
            </a:r>
            <a:r>
              <a:rPr b="0" lang="en-IN" sz="2450" spc="100" strike="noStrike">
                <a:solidFill>
                  <a:srgbClr val="ffffff"/>
                </a:solidFill>
                <a:latin typeface="Verdana"/>
                <a:ea typeface="DejaVu Sans"/>
              </a:rPr>
              <a:t>n</a:t>
            </a:r>
            <a:r>
              <a:rPr b="0" lang="en-IN" sz="2450" spc="-171" strike="noStrike">
                <a:solidFill>
                  <a:srgbClr val="ffffff"/>
                </a:solidFill>
                <a:latin typeface="Verdana"/>
                <a:ea typeface="DejaVu Sans"/>
              </a:rPr>
              <a:t> </a:t>
            </a:r>
            <a:r>
              <a:rPr b="0" lang="en-IN" sz="2450" spc="-582" strike="noStrike">
                <a:solidFill>
                  <a:srgbClr val="ffffff"/>
                </a:solidFill>
                <a:latin typeface="Verdana"/>
                <a:ea typeface="DejaVu Sans"/>
              </a:rPr>
              <a:t>=</a:t>
            </a:r>
            <a:r>
              <a:rPr b="0" lang="en-IN" sz="2450" spc="-177" strike="noStrike">
                <a:solidFill>
                  <a:srgbClr val="ffffff"/>
                </a:solidFill>
                <a:latin typeface="Verdana"/>
                <a:ea typeface="DejaVu Sans"/>
              </a:rPr>
              <a:t> </a:t>
            </a:r>
            <a:r>
              <a:rPr b="0" lang="en-IN" sz="2450" spc="-80" strike="noStrike">
                <a:solidFill>
                  <a:srgbClr val="ffffff"/>
                </a:solidFill>
                <a:latin typeface="Verdana"/>
                <a:ea typeface="DejaVu Sans"/>
              </a:rPr>
              <a:t>2k</a:t>
            </a:r>
            <a:r>
              <a:rPr b="0" lang="en-IN" sz="2450" spc="-171" strike="noStrike">
                <a:solidFill>
                  <a:srgbClr val="ffffff"/>
                </a:solidFill>
                <a:latin typeface="Verdana"/>
                <a:ea typeface="DejaVu Sans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  <a:ea typeface="DejaVu Sans"/>
              </a:rPr>
              <a:t>for</a:t>
            </a:r>
            <a:r>
              <a:rPr b="0" lang="en-IN" sz="2450" spc="-177" strike="noStrike">
                <a:solidFill>
                  <a:srgbClr val="ffffff"/>
                </a:solidFill>
                <a:latin typeface="Verdana"/>
                <a:ea typeface="DejaVu Sans"/>
              </a:rPr>
              <a:t> </a:t>
            </a:r>
            <a:r>
              <a:rPr b="0" lang="en-IN" sz="2450" spc="49" strike="noStrike">
                <a:solidFill>
                  <a:srgbClr val="ffffff"/>
                </a:solidFill>
                <a:latin typeface="Verdana"/>
                <a:ea typeface="DejaVu Sans"/>
              </a:rPr>
              <a:t>some</a:t>
            </a:r>
            <a:r>
              <a:rPr b="0" lang="en-IN" sz="2450" spc="-171" strike="noStrike">
                <a:solidFill>
                  <a:srgbClr val="ffffff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  <a:ea typeface="DejaVu Sans"/>
              </a:rPr>
              <a:t>integer</a:t>
            </a:r>
            <a:r>
              <a:rPr b="0" lang="en-IN" sz="2450" spc="-171" strike="noStrike">
                <a:solidFill>
                  <a:srgbClr val="ffffff"/>
                </a:solidFill>
                <a:latin typeface="Verdana"/>
                <a:ea typeface="DejaVu Sans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  <a:ea typeface="DejaVu Sans"/>
              </a:rPr>
              <a:t>k, </a:t>
            </a:r>
            <a:r>
              <a:rPr b="0" lang="en-IN" sz="2450" spc="75" strike="noStrike">
                <a:solidFill>
                  <a:srgbClr val="ffffff"/>
                </a:solidFill>
                <a:latin typeface="Verdana"/>
                <a:ea typeface="DejaVu Sans"/>
              </a:rPr>
              <a:t>and</a:t>
            </a:r>
            <a:r>
              <a:rPr b="0" lang="en-IN" sz="2450" spc="-185" strike="noStrike">
                <a:solidFill>
                  <a:srgbClr val="ffffff"/>
                </a:solidFill>
                <a:latin typeface="Verdana"/>
                <a:ea typeface="DejaVu Sans"/>
              </a:rPr>
              <a:t> </a:t>
            </a:r>
            <a:r>
              <a:rPr b="0" lang="en-IN" sz="2450" spc="60" strike="noStrike">
                <a:solidFill>
                  <a:srgbClr val="ffffff"/>
                </a:solidFill>
                <a:latin typeface="Verdana"/>
                <a:ea typeface="DejaVu Sans"/>
              </a:rPr>
              <a:t>showing</a:t>
            </a:r>
            <a:r>
              <a:rPr b="0" lang="en-IN" sz="2450" spc="-182" strike="noStrike">
                <a:solidFill>
                  <a:srgbClr val="ffffff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  <a:ea typeface="DejaVu Sans"/>
              </a:rPr>
              <a:t>that</a:t>
            </a:r>
            <a:r>
              <a:rPr b="0" lang="en-IN" sz="2450" spc="-182" strike="noStrike">
                <a:solidFill>
                  <a:srgbClr val="ffffff"/>
                </a:solidFill>
                <a:latin typeface="Verdana"/>
                <a:ea typeface="DejaVu Sans"/>
              </a:rPr>
              <a:t> </a:t>
            </a:r>
            <a:r>
              <a:rPr b="0" lang="en-IN" sz="2450" spc="-86" strike="noStrike">
                <a:solidFill>
                  <a:srgbClr val="ffffff"/>
                </a:solidFill>
                <a:latin typeface="Verdana"/>
                <a:ea typeface="DejaVu Sans"/>
              </a:rPr>
              <a:t>n²</a:t>
            </a:r>
            <a:r>
              <a:rPr b="0" lang="en-IN" sz="2450" spc="-182" strike="noStrike">
                <a:solidFill>
                  <a:srgbClr val="ffffff"/>
                </a:solidFill>
                <a:latin typeface="Verdana"/>
                <a:ea typeface="DejaVu Sans"/>
              </a:rPr>
              <a:t> </a:t>
            </a:r>
            <a:r>
              <a:rPr b="0" lang="en-IN" sz="2450" spc="-582" strike="noStrike">
                <a:solidFill>
                  <a:srgbClr val="ffffff"/>
                </a:solidFill>
                <a:latin typeface="Verdana"/>
                <a:ea typeface="DejaVu Sans"/>
              </a:rPr>
              <a:t>=</a:t>
            </a:r>
            <a:r>
              <a:rPr b="0" lang="en-IN" sz="2450" spc="-182" strike="noStrike">
                <a:solidFill>
                  <a:srgbClr val="ffffff"/>
                </a:solidFill>
                <a:latin typeface="Verdana"/>
                <a:ea typeface="DejaVu Sans"/>
              </a:rPr>
              <a:t> </a:t>
            </a:r>
            <a:r>
              <a:rPr b="0" lang="en-IN" sz="2450" spc="-140" strike="noStrike">
                <a:solidFill>
                  <a:srgbClr val="ffffff"/>
                </a:solidFill>
                <a:latin typeface="Verdana"/>
                <a:ea typeface="DejaVu Sans"/>
              </a:rPr>
              <a:t>4k²,</a:t>
            </a:r>
            <a:r>
              <a:rPr b="0" lang="en-IN" sz="2450" spc="-182" strike="noStrike">
                <a:solidFill>
                  <a:srgbClr val="ffffff"/>
                </a:solidFill>
                <a:latin typeface="Verdana"/>
                <a:ea typeface="DejaVu Sans"/>
              </a:rPr>
              <a:t> </a:t>
            </a:r>
            <a:r>
              <a:rPr b="0" lang="en-IN" sz="2450" spc="86" strike="noStrike">
                <a:solidFill>
                  <a:srgbClr val="ffffff"/>
                </a:solidFill>
                <a:latin typeface="Verdana"/>
                <a:ea typeface="DejaVu Sans"/>
              </a:rPr>
              <a:t>which</a:t>
            </a:r>
            <a:r>
              <a:rPr b="0" lang="en-IN" sz="2450" spc="-182" strike="noStrike">
                <a:solidFill>
                  <a:srgbClr val="ffffff"/>
                </a:solidFill>
                <a:latin typeface="Verdana"/>
                <a:ea typeface="DejaVu Sans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  <a:ea typeface="DejaVu Sans"/>
              </a:rPr>
              <a:t>is </a:t>
            </a:r>
            <a:r>
              <a:rPr b="0" lang="en-IN" sz="2450" spc="-32" strike="noStrike">
                <a:solidFill>
                  <a:srgbClr val="ffffff"/>
                </a:solidFill>
                <a:latin typeface="Verdana"/>
                <a:ea typeface="DejaVu Sans"/>
              </a:rPr>
              <a:t>clearly</a:t>
            </a:r>
            <a:r>
              <a:rPr b="0" lang="en-IN" sz="2450" spc="-177" strike="noStrike">
                <a:solidFill>
                  <a:srgbClr val="ffffff"/>
                </a:solidFill>
                <a:latin typeface="Verdana"/>
                <a:ea typeface="DejaVu Sans"/>
              </a:rPr>
              <a:t> </a:t>
            </a:r>
            <a:r>
              <a:rPr b="0" lang="en-IN" sz="2450" spc="-86" strike="noStrike">
                <a:solidFill>
                  <a:srgbClr val="ffffff"/>
                </a:solidFill>
                <a:latin typeface="Verdana"/>
                <a:ea typeface="DejaVu Sans"/>
              </a:rPr>
              <a:t>even.</a:t>
            </a:r>
            <a:r>
              <a:rPr b="0" lang="en-IN" sz="2450" spc="-171" strike="noStrike">
                <a:solidFill>
                  <a:srgbClr val="ffffff"/>
                </a:solidFill>
                <a:latin typeface="Verdana"/>
                <a:ea typeface="DejaVu Sans"/>
              </a:rPr>
              <a:t> </a:t>
            </a:r>
            <a:r>
              <a:rPr b="0" lang="en-IN" sz="2450" spc="-32" strike="noStrike">
                <a:solidFill>
                  <a:srgbClr val="ffffff"/>
                </a:solidFill>
                <a:latin typeface="Verdana"/>
                <a:ea typeface="DejaVu Sans"/>
              </a:rPr>
              <a:t>This</a:t>
            </a:r>
            <a:r>
              <a:rPr b="0" lang="en-IN" sz="2450" spc="-171" strike="noStrike">
                <a:solidFill>
                  <a:srgbClr val="ffffff"/>
                </a:solidFill>
                <a:latin typeface="Verdana"/>
                <a:ea typeface="DejaVu Sans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  <a:ea typeface="DejaVu Sans"/>
              </a:rPr>
              <a:t>example </a:t>
            </a:r>
            <a:r>
              <a:rPr b="0" lang="en-IN" sz="2450" spc="49" strike="noStrike">
                <a:solidFill>
                  <a:srgbClr val="ffffff"/>
                </a:solidFill>
                <a:latin typeface="Verdana"/>
                <a:ea typeface="DejaVu Sans"/>
              </a:rPr>
              <a:t>highlights</a:t>
            </a:r>
            <a:r>
              <a:rPr b="0" lang="en-IN" sz="2450" spc="-185" strike="noStrike">
                <a:solidFill>
                  <a:srgbClr val="ffffff"/>
                </a:solidFill>
                <a:latin typeface="Verdana"/>
                <a:ea typeface="DejaVu Sans"/>
              </a:rPr>
              <a:t> </a:t>
            </a:r>
            <a:r>
              <a:rPr b="0" lang="en-IN" sz="2450" spc="26" strike="noStrike">
                <a:solidFill>
                  <a:srgbClr val="ffffff"/>
                </a:solidFill>
                <a:latin typeface="Verdana"/>
                <a:ea typeface="DejaVu Sans"/>
              </a:rPr>
              <a:t>the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  <a:ea typeface="DejaVu Sans"/>
              </a:rPr>
              <a:t>	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  <a:ea typeface="DejaVu Sans"/>
              </a:rPr>
              <a:t>of</a:t>
            </a:r>
            <a:r>
              <a:rPr b="0" lang="en-IN" sz="2450" spc="-185" strike="noStrike">
                <a:solidFill>
                  <a:srgbClr val="ffffff"/>
                </a:solidFill>
                <a:latin typeface="Verdana"/>
                <a:ea typeface="DejaVu Sans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  <a:ea typeface="DejaVu Sans"/>
              </a:rPr>
              <a:t>direct proofs.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116" name="object 7" descr=""/>
          <p:cNvPicPr/>
          <p:nvPr/>
        </p:nvPicPr>
        <p:blipFill>
          <a:blip r:embed="rId3"/>
          <a:stretch/>
        </p:blipFill>
        <p:spPr>
          <a:xfrm>
            <a:off x="0" y="0"/>
            <a:ext cx="9143280" cy="10287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7" name="object 2"/>
          <p:cNvGrpSpPr/>
          <p:nvPr/>
        </p:nvGrpSpPr>
        <p:grpSpPr>
          <a:xfrm>
            <a:off x="0" y="0"/>
            <a:ext cx="9143280" cy="10286280"/>
            <a:chOff x="0" y="0"/>
            <a:chExt cx="9143280" cy="10286280"/>
          </a:xfrm>
        </p:grpSpPr>
        <p:sp>
          <p:nvSpPr>
            <p:cNvPr id="118" name="object 3"/>
            <p:cNvSpPr/>
            <p:nvPr/>
          </p:nvSpPr>
          <p:spPr>
            <a:xfrm>
              <a:off x="0" y="0"/>
              <a:ext cx="9143280" cy="10286280"/>
            </a:xfrm>
            <a:custGeom>
              <a:avLst/>
              <a:gdLst/>
              <a:ahLst/>
              <a:rect l="l" t="t" r="r" b="b"/>
              <a:pathLst>
                <a:path w="9144000" h="10287000">
                  <a:moveTo>
                    <a:pt x="9143999" y="0"/>
                  </a:moveTo>
                  <a:lnTo>
                    <a:pt x="0" y="1"/>
                  </a:lnTo>
                  <a:lnTo>
                    <a:pt x="0" y="10286999"/>
                  </a:lnTo>
                  <a:lnTo>
                    <a:pt x="9143999" y="10286999"/>
                  </a:lnTo>
                  <a:lnTo>
                    <a:pt x="9143999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19" name="object 4" descr=""/>
            <p:cNvPicPr/>
            <p:nvPr/>
          </p:nvPicPr>
          <p:blipFill>
            <a:blip r:embed="rId1"/>
            <a:stretch/>
          </p:blipFill>
          <p:spPr>
            <a:xfrm>
              <a:off x="1334880" y="1143000"/>
              <a:ext cx="6466680" cy="80002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20" name="PlaceHolder 1"/>
          <p:cNvSpPr>
            <a:spLocks noGrp="1"/>
          </p:cNvSpPr>
          <p:nvPr>
            <p:ph type="title"/>
          </p:nvPr>
        </p:nvSpPr>
        <p:spPr>
          <a:xfrm>
            <a:off x="10553040" y="1484640"/>
            <a:ext cx="5024160" cy="1829520"/>
          </a:xfrm>
          <a:prstGeom prst="rect">
            <a:avLst/>
          </a:prstGeom>
          <a:noFill/>
          <a:ln w="0">
            <a:noFill/>
          </a:ln>
        </p:spPr>
        <p:txBody>
          <a:bodyPr lIns="0" rIns="0" tIns="7560" bIns="0" anchor="t">
            <a:noAutofit/>
          </a:bodyPr>
          <a:p>
            <a:pPr marL="12600">
              <a:lnSpc>
                <a:spcPct val="101000"/>
              </a:lnSpc>
              <a:spcBef>
                <a:spcPts val="60"/>
              </a:spcBef>
              <a:buNone/>
            </a:pPr>
            <a:r>
              <a:rPr b="1" lang="en-IN" sz="3950" spc="106" strike="noStrike">
                <a:solidFill>
                  <a:srgbClr val="000000"/>
                </a:solidFill>
                <a:latin typeface="Cambria"/>
              </a:rPr>
              <a:t>Common</a:t>
            </a:r>
            <a:r>
              <a:rPr b="1" lang="en-IN" sz="3950" spc="75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3950" spc="-1" strike="noStrike">
                <a:solidFill>
                  <a:srgbClr val="000000"/>
                </a:solidFill>
                <a:latin typeface="Cambria"/>
              </a:rPr>
              <a:t>Mistakes</a:t>
            </a:r>
            <a:r>
              <a:rPr b="1" lang="en-IN" sz="3950" spc="80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3950" spc="-26" strike="noStrike">
                <a:solidFill>
                  <a:srgbClr val="000000"/>
                </a:solidFill>
                <a:latin typeface="Cambria"/>
              </a:rPr>
              <a:t>in </a:t>
            </a:r>
            <a:r>
              <a:rPr b="1" lang="en-IN" sz="3950" spc="-1" strike="noStrike">
                <a:solidFill>
                  <a:srgbClr val="000000"/>
                </a:solidFill>
                <a:latin typeface="Cambria"/>
              </a:rPr>
              <a:t>Direct</a:t>
            </a:r>
            <a:r>
              <a:rPr b="1" lang="en-IN" sz="3950" spc="231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3950" spc="-12" strike="noStrike">
                <a:solidFill>
                  <a:srgbClr val="000000"/>
                </a:solidFill>
                <a:latin typeface="Cambria"/>
              </a:rPr>
              <a:t>Proofs</a:t>
            </a:r>
            <a:endParaRPr b="0" lang="en-IN" sz="3950" spc="-1" strike="noStrike">
              <a:latin typeface="Arial"/>
            </a:endParaRPr>
          </a:p>
        </p:txBody>
      </p:sp>
      <p:pic>
        <p:nvPicPr>
          <p:cNvPr id="121" name="object 6" descr=""/>
          <p:cNvPicPr/>
          <p:nvPr/>
        </p:nvPicPr>
        <p:blipFill>
          <a:blip r:embed="rId2"/>
          <a:stretch/>
        </p:blipFill>
        <p:spPr>
          <a:xfrm>
            <a:off x="11570400" y="3250440"/>
            <a:ext cx="978480" cy="308160"/>
          </a:xfrm>
          <a:prstGeom prst="rect">
            <a:avLst/>
          </a:prstGeom>
          <a:ln w="0">
            <a:noFill/>
          </a:ln>
        </p:spPr>
      </p:pic>
      <p:pic>
        <p:nvPicPr>
          <p:cNvPr id="122" name="object 7" descr=""/>
          <p:cNvPicPr/>
          <p:nvPr/>
        </p:nvPicPr>
        <p:blipFill>
          <a:blip r:embed="rId3"/>
          <a:stretch/>
        </p:blipFill>
        <p:spPr>
          <a:xfrm>
            <a:off x="12926160" y="5186880"/>
            <a:ext cx="1002600" cy="276480"/>
          </a:xfrm>
          <a:prstGeom prst="rect">
            <a:avLst/>
          </a:prstGeom>
          <a:ln w="0">
            <a:noFill/>
          </a:ln>
        </p:spPr>
      </p:pic>
      <p:sp>
        <p:nvSpPr>
          <p:cNvPr id="123" name="object 8"/>
          <p:cNvSpPr/>
          <p:nvPr/>
        </p:nvSpPr>
        <p:spPr>
          <a:xfrm>
            <a:off x="10553040" y="2788560"/>
            <a:ext cx="6068520" cy="3049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80" bIns="0" anchor="t">
            <a:spAutoFit/>
          </a:bodyPr>
          <a:p>
            <a:pPr marL="12600">
              <a:lnSpc>
                <a:spcPct val="102000"/>
              </a:lnSpc>
              <a:spcBef>
                <a:spcPts val="65"/>
              </a:spcBef>
              <a:buNone/>
              <a:tabLst>
                <a:tab algn="l" pos="2096640"/>
              </a:tabLst>
            </a:pPr>
            <a:r>
              <a:rPr b="0" lang="en-IN" sz="2450" spc="80" strike="noStrike">
                <a:solidFill>
                  <a:srgbClr val="000000"/>
                </a:solidFill>
                <a:latin typeface="Verdana"/>
                <a:ea typeface="DejaVu Sans"/>
              </a:rPr>
              <a:t>While</a:t>
            </a:r>
            <a:r>
              <a:rPr b="0" lang="en-IN" sz="2450" spc="-126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crafting</a:t>
            </a:r>
            <a:r>
              <a:rPr b="0" lang="en-IN" sz="2450" spc="-126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direct</a:t>
            </a:r>
            <a:r>
              <a:rPr b="0" lang="en-IN" sz="2450" spc="-120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52" strike="noStrike">
                <a:solidFill>
                  <a:srgbClr val="000000"/>
                </a:solidFill>
                <a:latin typeface="Verdana"/>
                <a:ea typeface="DejaVu Sans"/>
              </a:rPr>
              <a:t>proofs,</a:t>
            </a:r>
            <a:r>
              <a:rPr b="0" lang="en-IN" sz="2450" spc="-126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66" strike="noStrike">
                <a:solidFill>
                  <a:srgbClr val="000000"/>
                </a:solidFill>
                <a:latin typeface="Verdana"/>
                <a:ea typeface="DejaVu Sans"/>
              </a:rPr>
              <a:t>it’s</a:t>
            </a:r>
            <a:r>
              <a:rPr b="0" lang="en-IN" sz="2450" spc="-126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72" strike="noStrike">
                <a:solidFill>
                  <a:srgbClr val="000000"/>
                </a:solidFill>
                <a:latin typeface="Verdana"/>
                <a:ea typeface="DejaVu Sans"/>
              </a:rPr>
              <a:t>easy</a:t>
            </a:r>
            <a:r>
              <a:rPr b="0" lang="en-IN" sz="2450" spc="-120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26" strike="noStrike">
                <a:solidFill>
                  <a:srgbClr val="000000"/>
                </a:solidFill>
                <a:latin typeface="Verdana"/>
                <a:ea typeface="DejaVu Sans"/>
              </a:rPr>
              <a:t>to </a:t>
            </a:r>
            <a:r>
              <a:rPr b="0" lang="en-IN" sz="2450" spc="26" strike="noStrike">
                <a:solidFill>
                  <a:srgbClr val="000000"/>
                </a:solidFill>
                <a:latin typeface="Verdana"/>
                <a:ea typeface="DejaVu Sans"/>
              </a:rPr>
              <a:t>make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	</a:t>
            </a:r>
            <a:r>
              <a:rPr b="0" lang="en-IN" sz="2450" spc="-46" strike="noStrike">
                <a:solidFill>
                  <a:srgbClr val="000000"/>
                </a:solidFill>
                <a:latin typeface="Verdana"/>
                <a:ea typeface="DejaVu Sans"/>
              </a:rPr>
              <a:t>errors</a:t>
            </a:r>
            <a:r>
              <a:rPr b="0" lang="en-IN" sz="2450" spc="-197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  <a:ea typeface="DejaVu Sans"/>
              </a:rPr>
              <a:t>or</a:t>
            </a:r>
            <a:r>
              <a:rPr b="0" lang="en-IN" sz="2450" spc="-191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  <a:ea typeface="DejaVu Sans"/>
              </a:rPr>
              <a:t>assumptions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that</a:t>
            </a:r>
            <a:r>
              <a:rPr b="0" lang="en-IN" sz="2450" spc="-72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lead</a:t>
            </a:r>
            <a:r>
              <a:rPr b="0" lang="en-IN" sz="2450" spc="-72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to</a:t>
            </a:r>
            <a:r>
              <a:rPr b="0" lang="en-IN" sz="2450" spc="-66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incorrect</a:t>
            </a:r>
            <a:r>
              <a:rPr b="0" lang="en-IN" sz="2450" spc="-72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  <a:ea typeface="DejaVu Sans"/>
              </a:rPr>
              <a:t>conclusions.</a:t>
            </a:r>
            <a:endParaRPr b="0" lang="en-IN" sz="2450" spc="-1" strike="noStrike">
              <a:latin typeface="Arial"/>
            </a:endParaRPr>
          </a:p>
          <a:p>
            <a:pPr marL="12600">
              <a:lnSpc>
                <a:spcPct val="102000"/>
              </a:lnSpc>
              <a:buNone/>
              <a:tabLst>
                <a:tab algn="l" pos="3476520"/>
              </a:tabLst>
            </a:pPr>
            <a:r>
              <a:rPr b="0" lang="en-IN" sz="2450" spc="100" strike="noStrike">
                <a:solidFill>
                  <a:srgbClr val="000000"/>
                </a:solidFill>
                <a:latin typeface="Verdana"/>
                <a:ea typeface="DejaVu Sans"/>
              </a:rPr>
              <a:t>Common</a:t>
            </a:r>
            <a:r>
              <a:rPr b="0" lang="en-IN" sz="2450" spc="-205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pitfalls</a:t>
            </a:r>
            <a:r>
              <a:rPr b="0" lang="en-IN" sz="2450" spc="-202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60" strike="noStrike">
                <a:solidFill>
                  <a:srgbClr val="000000"/>
                </a:solidFill>
                <a:latin typeface="Verdana"/>
                <a:ea typeface="DejaVu Sans"/>
              </a:rPr>
              <a:t>include</a:t>
            </a:r>
            <a:r>
              <a:rPr b="0" lang="en-IN" sz="2450" spc="-205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46" strike="noStrike">
                <a:solidFill>
                  <a:srgbClr val="000000"/>
                </a:solidFill>
                <a:latin typeface="Verdana"/>
                <a:ea typeface="DejaVu Sans"/>
              </a:rPr>
              <a:t>skipping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steps</a:t>
            </a:r>
            <a:r>
              <a:rPr b="0" lang="en-IN" sz="2450" spc="-140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  <a:ea typeface="DejaVu Sans"/>
              </a:rPr>
              <a:t>or</a:t>
            </a:r>
            <a:r>
              <a:rPr b="0" lang="en-IN" sz="2450" spc="-137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failing</a:t>
            </a:r>
            <a:r>
              <a:rPr b="0" lang="en-IN" sz="2450" spc="-137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to</a:t>
            </a:r>
            <a:r>
              <a:rPr b="0" lang="en-IN" sz="2450" spc="-137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41" strike="noStrike">
                <a:solidFill>
                  <a:srgbClr val="000000"/>
                </a:solidFill>
                <a:latin typeface="Verdana"/>
                <a:ea typeface="DejaVu Sans"/>
              </a:rPr>
              <a:t>justify</a:t>
            </a:r>
            <a:r>
              <a:rPr b="0" lang="en-IN" sz="2450" spc="-137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each</a:t>
            </a:r>
            <a:r>
              <a:rPr b="0" lang="en-IN" sz="2450" spc="-137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  <a:ea typeface="DejaVu Sans"/>
              </a:rPr>
              <a:t>claim. </a:t>
            </a:r>
            <a:r>
              <a:rPr b="0" lang="en-IN" sz="2450" spc="60" strike="noStrike">
                <a:solidFill>
                  <a:srgbClr val="000000"/>
                </a:solidFill>
                <a:latin typeface="Verdana"/>
                <a:ea typeface="DejaVu Sans"/>
              </a:rPr>
              <a:t>Recognizing</a:t>
            </a:r>
            <a:r>
              <a:rPr b="0" lang="en-IN" sz="2450" spc="-151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these</a:t>
            </a:r>
            <a:r>
              <a:rPr b="0" lang="en-IN" sz="2450" spc="-151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mistakes</a:t>
            </a:r>
            <a:r>
              <a:rPr b="0" lang="en-IN" sz="2450" spc="-151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52" strike="noStrike">
                <a:solidFill>
                  <a:srgbClr val="000000"/>
                </a:solidFill>
                <a:latin typeface="Verdana"/>
                <a:ea typeface="DejaVu Sans"/>
              </a:rPr>
              <a:t>is</a:t>
            </a:r>
            <a:r>
              <a:rPr b="0" lang="en-IN" sz="2450" spc="-151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  <a:ea typeface="DejaVu Sans"/>
              </a:rPr>
              <a:t>crucial </a:t>
            </a:r>
            <a:r>
              <a:rPr b="0" lang="en-IN" sz="2450" spc="-26" strike="noStrike">
                <a:solidFill>
                  <a:srgbClr val="000000"/>
                </a:solidFill>
                <a:latin typeface="Verdana"/>
                <a:ea typeface="DejaVu Sans"/>
              </a:rPr>
              <a:t>for</a:t>
            </a:r>
            <a:r>
              <a:rPr b="0" lang="en-IN" sz="2450" spc="-197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29" strike="noStrike">
                <a:solidFill>
                  <a:srgbClr val="000000"/>
                </a:solidFill>
                <a:latin typeface="Verdana"/>
                <a:ea typeface="DejaVu Sans"/>
              </a:rPr>
              <a:t>developing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	</a:t>
            </a:r>
            <a:r>
              <a:rPr b="0" lang="en-IN" sz="2450" spc="-21" strike="noStrike">
                <a:solidFill>
                  <a:srgbClr val="000000"/>
                </a:solidFill>
                <a:latin typeface="Verdana"/>
                <a:ea typeface="DejaVu Sans"/>
              </a:rPr>
              <a:t>proof-</a:t>
            </a:r>
            <a:r>
              <a:rPr b="0" lang="en-IN" sz="2450" spc="35" strike="noStrike">
                <a:solidFill>
                  <a:srgbClr val="000000"/>
                </a:solidFill>
                <a:latin typeface="Verdana"/>
                <a:ea typeface="DejaVu Sans"/>
              </a:rPr>
              <a:t>writing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  <a:ea typeface="DejaVu Sans"/>
              </a:rPr>
              <a:t>skills.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2557440" y="1419840"/>
            <a:ext cx="5120640" cy="1828080"/>
          </a:xfrm>
          <a:prstGeom prst="rect">
            <a:avLst/>
          </a:prstGeom>
          <a:noFill/>
          <a:ln w="0">
            <a:noFill/>
          </a:ln>
        </p:spPr>
        <p:txBody>
          <a:bodyPr lIns="0" rIns="0" tIns="15840" bIns="0" anchor="t">
            <a:noAutofit/>
          </a:bodyPr>
          <a:p>
            <a:pPr algn="r">
              <a:lnSpc>
                <a:spcPct val="100000"/>
              </a:lnSpc>
              <a:spcBef>
                <a:spcPts val="125"/>
              </a:spcBef>
              <a:buNone/>
            </a:pPr>
            <a:r>
              <a:rPr b="1" lang="en-IN" sz="3950" spc="-1" strike="noStrike">
                <a:solidFill>
                  <a:srgbClr val="000000"/>
                </a:solidFill>
                <a:latin typeface="Cambria"/>
              </a:rPr>
              <a:t>Applications</a:t>
            </a:r>
            <a:r>
              <a:rPr b="1" lang="en-IN" sz="3950" spc="160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3950" spc="-1" strike="noStrike">
                <a:solidFill>
                  <a:srgbClr val="000000"/>
                </a:solidFill>
                <a:latin typeface="Cambria"/>
              </a:rPr>
              <a:t>of</a:t>
            </a:r>
            <a:r>
              <a:rPr b="1" lang="en-IN" sz="3950" spc="154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3950" spc="-12" strike="noStrike">
                <a:solidFill>
                  <a:srgbClr val="000000"/>
                </a:solidFill>
                <a:latin typeface="Cambria"/>
              </a:rPr>
              <a:t>Direct</a:t>
            </a:r>
            <a:endParaRPr b="0" lang="en-IN" sz="3950" spc="-1" strike="noStrike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60"/>
              </a:spcBef>
              <a:buNone/>
            </a:pPr>
            <a:r>
              <a:rPr b="1" lang="en-IN" sz="3950" spc="-12" strike="noStrike">
                <a:solidFill>
                  <a:srgbClr val="000000"/>
                </a:solidFill>
                <a:latin typeface="Cambria"/>
              </a:rPr>
              <a:t>Proofs</a:t>
            </a:r>
            <a:endParaRPr b="0" lang="en-IN" sz="3950" spc="-1" strike="noStrike">
              <a:latin typeface="Arial"/>
            </a:endParaRPr>
          </a:p>
        </p:txBody>
      </p:sp>
      <p:pic>
        <p:nvPicPr>
          <p:cNvPr id="125" name="object 3" descr=""/>
          <p:cNvPicPr/>
          <p:nvPr/>
        </p:nvPicPr>
        <p:blipFill>
          <a:blip r:embed="rId1"/>
          <a:stretch/>
        </p:blipFill>
        <p:spPr>
          <a:xfrm>
            <a:off x="6113520" y="3858120"/>
            <a:ext cx="1552680" cy="274680"/>
          </a:xfrm>
          <a:prstGeom prst="rect">
            <a:avLst/>
          </a:prstGeom>
          <a:ln w="0">
            <a:noFill/>
          </a:ln>
        </p:spPr>
      </p:pic>
      <p:pic>
        <p:nvPicPr>
          <p:cNvPr id="126" name="object 4" descr=""/>
          <p:cNvPicPr/>
          <p:nvPr/>
        </p:nvPicPr>
        <p:blipFill>
          <a:blip r:embed="rId2"/>
          <a:stretch/>
        </p:blipFill>
        <p:spPr>
          <a:xfrm>
            <a:off x="1785960" y="4273920"/>
            <a:ext cx="1171080" cy="246960"/>
          </a:xfrm>
          <a:prstGeom prst="rect">
            <a:avLst/>
          </a:prstGeom>
          <a:ln w="0">
            <a:noFill/>
          </a:ln>
        </p:spPr>
      </p:pic>
      <p:pic>
        <p:nvPicPr>
          <p:cNvPr id="127" name="object 5" descr=""/>
          <p:cNvPicPr/>
          <p:nvPr/>
        </p:nvPicPr>
        <p:blipFill>
          <a:blip r:embed="rId3"/>
          <a:stretch/>
        </p:blipFill>
        <p:spPr>
          <a:xfrm>
            <a:off x="6635880" y="5588640"/>
            <a:ext cx="1010880" cy="246960"/>
          </a:xfrm>
          <a:prstGeom prst="rect">
            <a:avLst/>
          </a:prstGeom>
          <a:ln w="0">
            <a:noFill/>
          </a:ln>
        </p:spPr>
      </p:pic>
      <p:pic>
        <p:nvPicPr>
          <p:cNvPr id="128" name="object 6" descr=""/>
          <p:cNvPicPr/>
          <p:nvPr/>
        </p:nvPicPr>
        <p:blipFill>
          <a:blip r:embed="rId4"/>
          <a:stretch/>
        </p:blipFill>
        <p:spPr>
          <a:xfrm>
            <a:off x="6266160" y="6026760"/>
            <a:ext cx="1314360" cy="308160"/>
          </a:xfrm>
          <a:prstGeom prst="rect">
            <a:avLst/>
          </a:prstGeom>
          <a:ln w="0">
            <a:noFill/>
          </a:ln>
        </p:spPr>
      </p:pic>
      <p:sp>
        <p:nvSpPr>
          <p:cNvPr id="129" name="object 7"/>
          <p:cNvSpPr/>
          <p:nvPr/>
        </p:nvSpPr>
        <p:spPr>
          <a:xfrm>
            <a:off x="1436040" y="2808360"/>
            <a:ext cx="6242040" cy="4388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1705680" indent="-999000">
              <a:lnSpc>
                <a:spcPct val="117000"/>
              </a:lnSpc>
              <a:spcBef>
                <a:spcPts val="96"/>
              </a:spcBef>
              <a:buNone/>
              <a:tabLst>
                <a:tab algn="l" pos="0"/>
              </a:tabLst>
            </a:pP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Direct</a:t>
            </a:r>
            <a:r>
              <a:rPr b="0" lang="en-IN" sz="2450" spc="-145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proofs</a:t>
            </a:r>
            <a:r>
              <a:rPr b="0" lang="en-IN" sz="2450" spc="-145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35" strike="noStrike">
                <a:solidFill>
                  <a:srgbClr val="000000"/>
                </a:solidFill>
                <a:latin typeface="Verdana"/>
                <a:ea typeface="DejaVu Sans"/>
              </a:rPr>
              <a:t>are</a:t>
            </a:r>
            <a:r>
              <a:rPr b="0" lang="en-IN" sz="2450" spc="-140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60" strike="noStrike">
                <a:solidFill>
                  <a:srgbClr val="000000"/>
                </a:solidFill>
                <a:latin typeface="Verdana"/>
                <a:ea typeface="DejaVu Sans"/>
              </a:rPr>
              <a:t>not</a:t>
            </a:r>
            <a:r>
              <a:rPr b="0" lang="en-IN" sz="2450" spc="-145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32" strike="noStrike">
                <a:solidFill>
                  <a:srgbClr val="000000"/>
                </a:solidFill>
                <a:latin typeface="Verdana"/>
                <a:ea typeface="DejaVu Sans"/>
              </a:rPr>
              <a:t>just</a:t>
            </a:r>
            <a:r>
              <a:rPr b="0" lang="en-IN" sz="2450" spc="-145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55" strike="noStrike">
                <a:solidFill>
                  <a:srgbClr val="000000"/>
                </a:solidFill>
                <a:latin typeface="Verdana"/>
                <a:ea typeface="DejaVu Sans"/>
              </a:rPr>
              <a:t>academic </a:t>
            </a:r>
            <a:r>
              <a:rPr b="0" lang="en-IN" sz="2450" spc="-97" strike="noStrike">
                <a:solidFill>
                  <a:srgbClr val="000000"/>
                </a:solidFill>
                <a:latin typeface="Verdana"/>
                <a:ea typeface="DejaVu Sans"/>
              </a:rPr>
              <a:t>exercises;</a:t>
            </a:r>
            <a:r>
              <a:rPr b="0" lang="en-IN" sz="2450" spc="-182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they</a:t>
            </a:r>
            <a:r>
              <a:rPr b="0" lang="en-IN" sz="2450" spc="-177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21" strike="noStrike">
                <a:solidFill>
                  <a:srgbClr val="000000"/>
                </a:solidFill>
                <a:latin typeface="Verdana"/>
                <a:ea typeface="DejaVu Sans"/>
              </a:rPr>
              <a:t>have</a:t>
            </a:r>
            <a:r>
              <a:rPr b="0" lang="en-IN" sz="2450" spc="-177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  <a:ea typeface="DejaVu Sans"/>
              </a:rPr>
              <a:t>practical</a:t>
            </a:r>
            <a:endParaRPr b="0" lang="en-IN" sz="2450" spc="-1" strike="noStrike">
              <a:latin typeface="Arial"/>
            </a:endParaRPr>
          </a:p>
          <a:p>
            <a:pPr marL="112320" indent="-999000">
              <a:lnSpc>
                <a:spcPct val="100000"/>
              </a:lnSpc>
              <a:spcBef>
                <a:spcPts val="510"/>
              </a:spcBef>
              <a:buNone/>
              <a:tabLst>
                <a:tab algn="l" pos="0"/>
              </a:tabLst>
            </a:pP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applications</a:t>
            </a:r>
            <a:r>
              <a:rPr b="0" lang="en-IN" sz="2450" spc="-55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in</a:t>
            </a:r>
            <a:r>
              <a:rPr b="0" lang="en-IN" sz="2450" spc="-55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ﬁelds</a:t>
            </a:r>
            <a:r>
              <a:rPr b="0" lang="en-IN" sz="2450" spc="-55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49" strike="noStrike">
                <a:solidFill>
                  <a:srgbClr val="000000"/>
                </a:solidFill>
                <a:latin typeface="Verdana"/>
                <a:ea typeface="DejaVu Sans"/>
              </a:rPr>
              <a:t>such</a:t>
            </a:r>
            <a:r>
              <a:rPr b="0" lang="en-IN" sz="2450" spc="-52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26" strike="noStrike">
                <a:solidFill>
                  <a:srgbClr val="000000"/>
                </a:solidFill>
                <a:latin typeface="Verdana"/>
                <a:ea typeface="DejaVu Sans"/>
              </a:rPr>
              <a:t>as</a:t>
            </a:r>
            <a:endParaRPr b="0" lang="en-IN" sz="2450" spc="-1" strike="noStrike">
              <a:latin typeface="Arial"/>
            </a:endParaRPr>
          </a:p>
          <a:p>
            <a:pPr marL="386640" indent="1135440" algn="r">
              <a:lnSpc>
                <a:spcPct val="117000"/>
              </a:lnSpc>
              <a:spcBef>
                <a:spcPts val="74"/>
              </a:spcBef>
              <a:buNone/>
              <a:tabLst>
                <a:tab algn="l" pos="0"/>
              </a:tabLst>
            </a:pPr>
            <a:r>
              <a:rPr b="0" lang="en-IN" sz="2450" spc="-367" strike="noStrike">
                <a:solidFill>
                  <a:srgbClr val="000000"/>
                </a:solidFill>
                <a:latin typeface="Verdana"/>
                <a:ea typeface="DejaVu Sans"/>
              </a:rPr>
              <a:t>,</a:t>
            </a:r>
            <a:r>
              <a:rPr b="0" lang="en-IN" sz="2450" spc="-126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engineering,</a:t>
            </a:r>
            <a:r>
              <a:rPr b="0" lang="en-IN" sz="2450" spc="-120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75" strike="noStrike">
                <a:solidFill>
                  <a:srgbClr val="000000"/>
                </a:solidFill>
                <a:latin typeface="Verdana"/>
                <a:ea typeface="DejaVu Sans"/>
              </a:rPr>
              <a:t>and</a:t>
            </a:r>
            <a:r>
              <a:rPr b="0" lang="en-IN" sz="2450" spc="-120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  <a:ea typeface="DejaVu Sans"/>
              </a:rPr>
              <a:t>economics. </a:t>
            </a:r>
            <a:r>
              <a:rPr b="0" lang="en-IN" sz="2450" spc="60" strike="noStrike">
                <a:solidFill>
                  <a:srgbClr val="000000"/>
                </a:solidFill>
                <a:latin typeface="Verdana"/>
                <a:ea typeface="DejaVu Sans"/>
              </a:rPr>
              <a:t>Understanding</a:t>
            </a:r>
            <a:r>
              <a:rPr b="0" lang="en-IN" sz="2450" spc="-197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92" strike="noStrike">
                <a:solidFill>
                  <a:srgbClr val="000000"/>
                </a:solidFill>
                <a:latin typeface="Verdana"/>
                <a:ea typeface="DejaVu Sans"/>
              </a:rPr>
              <a:t>how</a:t>
            </a:r>
            <a:r>
              <a:rPr b="0" lang="en-IN" sz="2450" spc="-197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to</a:t>
            </a:r>
            <a:r>
              <a:rPr b="0" lang="en-IN" sz="2450" spc="-197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41" strike="noStrike">
                <a:solidFill>
                  <a:srgbClr val="000000"/>
                </a:solidFill>
                <a:latin typeface="Verdana"/>
                <a:ea typeface="DejaVu Sans"/>
              </a:rPr>
              <a:t>construct</a:t>
            </a:r>
            <a:r>
              <a:rPr b="0" lang="en-IN" sz="2450" spc="-197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49" strike="noStrike">
                <a:solidFill>
                  <a:srgbClr val="000000"/>
                </a:solidFill>
                <a:latin typeface="Verdana"/>
                <a:ea typeface="DejaVu Sans"/>
              </a:rPr>
              <a:t>and </a:t>
            </a:r>
            <a:r>
              <a:rPr b="0" lang="en-IN" sz="2450" spc="-21" strike="noStrike">
                <a:solidFill>
                  <a:srgbClr val="000000"/>
                </a:solidFill>
                <a:latin typeface="Verdana"/>
                <a:ea typeface="DejaVu Sans"/>
              </a:rPr>
              <a:t>analyze</a:t>
            </a:r>
            <a:r>
              <a:rPr b="0" lang="en-IN" sz="2450" spc="-126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direct</a:t>
            </a:r>
            <a:r>
              <a:rPr b="0" lang="en-IN" sz="2450" spc="-126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proofs</a:t>
            </a:r>
            <a:r>
              <a:rPr b="0" lang="en-IN" sz="2450" spc="-126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60" strike="noStrike">
                <a:solidFill>
                  <a:srgbClr val="000000"/>
                </a:solidFill>
                <a:latin typeface="Verdana"/>
                <a:ea typeface="DejaVu Sans"/>
              </a:rPr>
              <a:t>can</a:t>
            </a:r>
            <a:r>
              <a:rPr b="0" lang="en-IN" sz="2450" spc="-126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49" strike="noStrike">
                <a:solidFill>
                  <a:srgbClr val="000000"/>
                </a:solidFill>
                <a:latin typeface="Verdana"/>
                <a:ea typeface="DejaVu Sans"/>
              </a:rPr>
              <a:t>enhance</a:t>
            </a:r>
            <a:endParaRPr b="0" lang="en-IN" sz="2450" spc="-1" strike="noStrike">
              <a:latin typeface="Arial"/>
            </a:endParaRPr>
          </a:p>
          <a:p>
            <a:pPr marL="12600" indent="1135440">
              <a:lnSpc>
                <a:spcPct val="100000"/>
              </a:lnSpc>
              <a:spcBef>
                <a:spcPts val="510"/>
              </a:spcBef>
              <a:buNone/>
              <a:tabLst>
                <a:tab algn="l" pos="0"/>
              </a:tabLst>
            </a:pP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problem-solving</a:t>
            </a:r>
            <a:r>
              <a:rPr b="0" lang="en-IN" sz="2450" spc="-55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35" strike="noStrike">
                <a:solidFill>
                  <a:srgbClr val="000000"/>
                </a:solidFill>
                <a:latin typeface="Verdana"/>
                <a:ea typeface="DejaVu Sans"/>
              </a:rPr>
              <a:t>skills</a:t>
            </a:r>
            <a:r>
              <a:rPr b="0" lang="en-IN" sz="2450" spc="-55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75" strike="noStrike">
                <a:solidFill>
                  <a:srgbClr val="000000"/>
                </a:solidFill>
                <a:latin typeface="Verdana"/>
                <a:ea typeface="DejaVu Sans"/>
              </a:rPr>
              <a:t>and</a:t>
            </a:r>
            <a:r>
              <a:rPr b="0" lang="en-IN" sz="2450" spc="-52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  <a:ea typeface="DejaVu Sans"/>
              </a:rPr>
              <a:t>foster</a:t>
            </a:r>
            <a:endParaRPr b="0" lang="en-IN" sz="2450" spc="-1" strike="noStrike">
              <a:latin typeface="Arial"/>
            </a:endParaRPr>
          </a:p>
          <a:p>
            <a:pPr marL="6162840" indent="1135440">
              <a:lnSpc>
                <a:spcPct val="100000"/>
              </a:lnSpc>
              <a:spcBef>
                <a:spcPts val="510"/>
              </a:spcBef>
              <a:buNone/>
              <a:tabLst>
                <a:tab algn="l" pos="0"/>
              </a:tabLst>
            </a:pPr>
            <a:r>
              <a:rPr b="0" lang="en-IN" sz="2450" spc="-415" strike="noStrike">
                <a:solidFill>
                  <a:srgbClr val="000000"/>
                </a:solidFill>
                <a:latin typeface="Verdana"/>
                <a:ea typeface="DejaVu Sans"/>
              </a:rPr>
              <a:t>.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130" name="object 8" descr=""/>
          <p:cNvPicPr/>
          <p:nvPr/>
        </p:nvPicPr>
        <p:blipFill>
          <a:blip r:embed="rId5"/>
          <a:stretch/>
        </p:blipFill>
        <p:spPr>
          <a:xfrm>
            <a:off x="9144000" y="0"/>
            <a:ext cx="9143280" cy="10287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1" name="object 2"/>
          <p:cNvGrpSpPr/>
          <p:nvPr/>
        </p:nvGrpSpPr>
        <p:grpSpPr>
          <a:xfrm>
            <a:off x="0" y="0"/>
            <a:ext cx="9143280" cy="10286280"/>
            <a:chOff x="0" y="0"/>
            <a:chExt cx="9143280" cy="10286280"/>
          </a:xfrm>
        </p:grpSpPr>
        <p:sp>
          <p:nvSpPr>
            <p:cNvPr id="132" name="object 3"/>
            <p:cNvSpPr/>
            <p:nvPr/>
          </p:nvSpPr>
          <p:spPr>
            <a:xfrm>
              <a:off x="0" y="0"/>
              <a:ext cx="9143280" cy="10286280"/>
            </a:xfrm>
            <a:custGeom>
              <a:avLst/>
              <a:gdLst/>
              <a:ahLst/>
              <a:rect l="l" t="t" r="r" b="b"/>
              <a:pathLst>
                <a:path w="9144000" h="10287000">
                  <a:moveTo>
                    <a:pt x="9143999" y="0"/>
                  </a:moveTo>
                  <a:lnTo>
                    <a:pt x="0" y="1"/>
                  </a:lnTo>
                  <a:lnTo>
                    <a:pt x="0" y="10286999"/>
                  </a:lnTo>
                  <a:lnTo>
                    <a:pt x="9143999" y="10286999"/>
                  </a:lnTo>
                  <a:lnTo>
                    <a:pt x="9143999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33" name="object 4" descr=""/>
            <p:cNvPicPr/>
            <p:nvPr/>
          </p:nvPicPr>
          <p:blipFill>
            <a:blip r:embed="rId1"/>
            <a:stretch/>
          </p:blipFill>
          <p:spPr>
            <a:xfrm>
              <a:off x="1334880" y="1143000"/>
              <a:ext cx="6466680" cy="80002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10553040" y="1484640"/>
            <a:ext cx="5024160" cy="1829520"/>
          </a:xfrm>
          <a:prstGeom prst="rect">
            <a:avLst/>
          </a:prstGeom>
          <a:noFill/>
          <a:ln w="0">
            <a:noFill/>
          </a:ln>
        </p:spPr>
        <p:txBody>
          <a:bodyPr lIns="0" rIns="0" tIns="7560" bIns="0" anchor="t">
            <a:noAutofit/>
          </a:bodyPr>
          <a:p>
            <a:pPr marL="12600">
              <a:lnSpc>
                <a:spcPct val="101000"/>
              </a:lnSpc>
              <a:spcBef>
                <a:spcPts val="60"/>
              </a:spcBef>
              <a:buNone/>
            </a:pPr>
            <a:r>
              <a:rPr b="1" lang="en-IN" sz="3950" spc="-1" strike="noStrike">
                <a:solidFill>
                  <a:srgbClr val="000000"/>
                </a:solidFill>
                <a:latin typeface="Cambria"/>
              </a:rPr>
              <a:t>The</a:t>
            </a:r>
            <a:r>
              <a:rPr b="1" lang="en-IN" sz="3950" spc="41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3950" spc="-1" strike="noStrike">
                <a:solidFill>
                  <a:srgbClr val="000000"/>
                </a:solidFill>
                <a:latin typeface="Cambria"/>
              </a:rPr>
              <a:t>Beauty</a:t>
            </a:r>
            <a:r>
              <a:rPr b="1" lang="en-IN" sz="3950" spc="-66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3950" spc="-1" strike="noStrike">
                <a:solidFill>
                  <a:srgbClr val="000000"/>
                </a:solidFill>
                <a:latin typeface="Cambria"/>
              </a:rPr>
              <a:t>of</a:t>
            </a:r>
            <a:r>
              <a:rPr b="1" lang="en-IN" sz="3950" spc="41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3950" spc="35" strike="noStrike">
                <a:solidFill>
                  <a:srgbClr val="000000"/>
                </a:solidFill>
                <a:latin typeface="Cambria"/>
              </a:rPr>
              <a:t>Logical </a:t>
            </a:r>
            <a:r>
              <a:rPr b="1" lang="en-IN" sz="3950" spc="-12" strike="noStrike">
                <a:solidFill>
                  <a:srgbClr val="000000"/>
                </a:solidFill>
                <a:latin typeface="Cambria"/>
              </a:rPr>
              <a:t>Reasoning</a:t>
            </a:r>
            <a:endParaRPr b="0" lang="en-IN" sz="3950" spc="-1" strike="noStrike">
              <a:latin typeface="Arial"/>
            </a:endParaRPr>
          </a:p>
        </p:txBody>
      </p:sp>
      <p:pic>
        <p:nvPicPr>
          <p:cNvPr id="135" name="object 6" descr=""/>
          <p:cNvPicPr/>
          <p:nvPr/>
        </p:nvPicPr>
        <p:blipFill>
          <a:blip r:embed="rId2"/>
          <a:stretch/>
        </p:blipFill>
        <p:spPr>
          <a:xfrm>
            <a:off x="12155400" y="3250440"/>
            <a:ext cx="2628720" cy="308160"/>
          </a:xfrm>
          <a:prstGeom prst="rect">
            <a:avLst/>
          </a:prstGeom>
          <a:ln w="0">
            <a:noFill/>
          </a:ln>
        </p:spPr>
      </p:pic>
      <p:pic>
        <p:nvPicPr>
          <p:cNvPr id="136" name="object 7" descr=""/>
          <p:cNvPicPr/>
          <p:nvPr/>
        </p:nvPicPr>
        <p:blipFill>
          <a:blip r:embed="rId3"/>
          <a:stretch/>
        </p:blipFill>
        <p:spPr>
          <a:xfrm>
            <a:off x="13421880" y="5155200"/>
            <a:ext cx="2081880" cy="246960"/>
          </a:xfrm>
          <a:prstGeom prst="rect">
            <a:avLst/>
          </a:prstGeom>
          <a:ln w="0">
            <a:noFill/>
          </a:ln>
        </p:spPr>
      </p:pic>
      <p:sp>
        <p:nvSpPr>
          <p:cNvPr id="137" name="object 8"/>
          <p:cNvSpPr/>
          <p:nvPr/>
        </p:nvSpPr>
        <p:spPr>
          <a:xfrm>
            <a:off x="10553040" y="2788560"/>
            <a:ext cx="6068520" cy="3049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80" bIns="0" anchor="t">
            <a:spAutoFit/>
          </a:bodyPr>
          <a:p>
            <a:pPr marL="12600">
              <a:lnSpc>
                <a:spcPct val="102000"/>
              </a:lnSpc>
              <a:spcBef>
                <a:spcPts val="65"/>
              </a:spcBef>
              <a:buNone/>
              <a:tabLst>
                <a:tab algn="l" pos="4249440"/>
              </a:tabLst>
            </a:pPr>
            <a:r>
              <a:rPr b="0" lang="en-IN" sz="2450" spc="46" strike="noStrike">
                <a:solidFill>
                  <a:srgbClr val="000000"/>
                </a:solidFill>
                <a:latin typeface="Verdana"/>
                <a:ea typeface="DejaVu Sans"/>
              </a:rPr>
              <a:t>At</a:t>
            </a:r>
            <a:r>
              <a:rPr b="0" lang="en-IN" sz="2450" spc="-151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49" strike="noStrike">
                <a:solidFill>
                  <a:srgbClr val="000000"/>
                </a:solidFill>
                <a:latin typeface="Verdana"/>
                <a:ea typeface="DejaVu Sans"/>
              </a:rPr>
              <a:t>the</a:t>
            </a:r>
            <a:r>
              <a:rPr b="0" lang="en-IN" sz="2450" spc="-145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heart</a:t>
            </a:r>
            <a:r>
              <a:rPr b="0" lang="en-IN" sz="2450" spc="-151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of</a:t>
            </a:r>
            <a:r>
              <a:rPr b="0" lang="en-IN" sz="2450" spc="-145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direct</a:t>
            </a:r>
            <a:r>
              <a:rPr b="0" lang="en-IN" sz="2450" spc="-145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proofs</a:t>
            </a:r>
            <a:r>
              <a:rPr b="0" lang="en-IN" sz="2450" spc="-151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26" strike="noStrike">
                <a:solidFill>
                  <a:srgbClr val="000000"/>
                </a:solidFill>
                <a:latin typeface="Verdana"/>
                <a:ea typeface="DejaVu Sans"/>
              </a:rPr>
              <a:t>lies</a:t>
            </a:r>
            <a:r>
              <a:rPr b="0" lang="en-IN" sz="2450" spc="-145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26" strike="noStrike">
                <a:solidFill>
                  <a:srgbClr val="000000"/>
                </a:solidFill>
                <a:latin typeface="Verdana"/>
                <a:ea typeface="DejaVu Sans"/>
              </a:rPr>
              <a:t>the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beauty</a:t>
            </a:r>
            <a:r>
              <a:rPr b="0" lang="en-IN" sz="2450" spc="-86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26" strike="noStrike">
                <a:solidFill>
                  <a:srgbClr val="000000"/>
                </a:solidFill>
                <a:latin typeface="Verdana"/>
                <a:ea typeface="DejaVu Sans"/>
              </a:rPr>
              <a:t>of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	</a:t>
            </a:r>
            <a:r>
              <a:rPr b="0" lang="en-IN" sz="2450" spc="-367" strike="noStrike">
                <a:solidFill>
                  <a:srgbClr val="000000"/>
                </a:solidFill>
                <a:latin typeface="Verdana"/>
                <a:ea typeface="DejaVu Sans"/>
              </a:rPr>
              <a:t>.</a:t>
            </a:r>
            <a:r>
              <a:rPr b="0" lang="en-IN" sz="2450" spc="-216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41" strike="noStrike">
                <a:solidFill>
                  <a:srgbClr val="000000"/>
                </a:solidFill>
                <a:latin typeface="Verdana"/>
                <a:ea typeface="DejaVu Sans"/>
              </a:rPr>
              <a:t>Each</a:t>
            </a:r>
            <a:endParaRPr b="0" lang="en-IN" sz="2450" spc="-1" strike="noStrike">
              <a:latin typeface="Arial"/>
            </a:endParaRPr>
          </a:p>
          <a:p>
            <a:pPr marL="12600">
              <a:lnSpc>
                <a:spcPct val="102000"/>
              </a:lnSpc>
              <a:buNone/>
              <a:tabLst>
                <a:tab algn="l" pos="5029920"/>
              </a:tabLst>
            </a:pP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proof</a:t>
            </a:r>
            <a:r>
              <a:rPr b="0" lang="en-IN" sz="2450" spc="-86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52" strike="noStrike">
                <a:solidFill>
                  <a:srgbClr val="000000"/>
                </a:solidFill>
                <a:latin typeface="Verdana"/>
                <a:ea typeface="DejaVu Sans"/>
              </a:rPr>
              <a:t>is</a:t>
            </a:r>
            <a:r>
              <a:rPr b="0" lang="en-IN" sz="2450" spc="-86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21" strike="noStrike">
                <a:solidFill>
                  <a:srgbClr val="000000"/>
                </a:solidFill>
                <a:latin typeface="Verdana"/>
                <a:ea typeface="DejaVu Sans"/>
              </a:rPr>
              <a:t>a</a:t>
            </a:r>
            <a:r>
              <a:rPr b="0" lang="en-IN" sz="2450" spc="-80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21" strike="noStrike">
                <a:solidFill>
                  <a:srgbClr val="000000"/>
                </a:solidFill>
                <a:latin typeface="Verdana"/>
                <a:ea typeface="DejaVu Sans"/>
              </a:rPr>
              <a:t>journey</a:t>
            </a:r>
            <a:r>
              <a:rPr b="0" lang="en-IN" sz="2450" spc="-86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from</a:t>
            </a:r>
            <a:r>
              <a:rPr b="0" lang="en-IN" sz="2450" spc="-80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assumptions</a:t>
            </a:r>
            <a:r>
              <a:rPr b="0" lang="en-IN" sz="2450" spc="-86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26" strike="noStrike">
                <a:solidFill>
                  <a:srgbClr val="000000"/>
                </a:solidFill>
                <a:latin typeface="Verdana"/>
                <a:ea typeface="DejaVu Sans"/>
              </a:rPr>
              <a:t>to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conclusions,</a:t>
            </a:r>
            <a:r>
              <a:rPr b="0" lang="en-IN" sz="2450" spc="-185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41" strike="noStrike">
                <a:solidFill>
                  <a:srgbClr val="000000"/>
                </a:solidFill>
                <a:latin typeface="Verdana"/>
                <a:ea typeface="DejaVu Sans"/>
              </a:rPr>
              <a:t>showcasing</a:t>
            </a:r>
            <a:r>
              <a:rPr b="0" lang="en-IN" sz="2450" spc="-182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49" strike="noStrike">
                <a:solidFill>
                  <a:srgbClr val="000000"/>
                </a:solidFill>
                <a:latin typeface="Verdana"/>
                <a:ea typeface="DejaVu Sans"/>
              </a:rPr>
              <a:t>the</a:t>
            </a:r>
            <a:r>
              <a:rPr b="0" lang="en-IN" sz="2450" spc="-182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35" strike="noStrike">
                <a:solidFill>
                  <a:srgbClr val="000000"/>
                </a:solidFill>
                <a:latin typeface="Verdana"/>
                <a:ea typeface="DejaVu Sans"/>
              </a:rPr>
              <a:t>elegance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of</a:t>
            </a:r>
            <a:r>
              <a:rPr b="0" lang="en-IN" sz="2450" spc="-100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49" strike="noStrike">
                <a:solidFill>
                  <a:srgbClr val="000000"/>
                </a:solidFill>
                <a:latin typeface="Verdana"/>
                <a:ea typeface="DejaVu Sans"/>
              </a:rPr>
              <a:t>mathematical</a:t>
            </a:r>
            <a:r>
              <a:rPr b="0" lang="en-IN" sz="2450" spc="-100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thought.</a:t>
            </a:r>
            <a:r>
              <a:rPr b="0" lang="en-IN" sz="2450" spc="-100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49" strike="noStrike">
                <a:solidFill>
                  <a:srgbClr val="000000"/>
                </a:solidFill>
                <a:latin typeface="Verdana"/>
                <a:ea typeface="DejaVu Sans"/>
              </a:rPr>
              <a:t>Embracing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this</a:t>
            </a:r>
            <a:r>
              <a:rPr b="0" lang="en-IN" sz="2450" spc="-111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  <a:ea typeface="DejaVu Sans"/>
              </a:rPr>
              <a:t>art</a:t>
            </a:r>
            <a:r>
              <a:rPr b="0" lang="en-IN" sz="2450" spc="-111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form</a:t>
            </a:r>
            <a:r>
              <a:rPr b="0" lang="en-IN" sz="2450" spc="-111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enriches</a:t>
            </a:r>
            <a:r>
              <a:rPr b="0" lang="en-IN" sz="2450" spc="-111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26" strike="noStrike">
                <a:solidFill>
                  <a:srgbClr val="000000"/>
                </a:solidFill>
                <a:latin typeface="Verdana"/>
                <a:ea typeface="DejaVu Sans"/>
              </a:rPr>
              <a:t>our </a:t>
            </a:r>
            <a:r>
              <a:rPr b="0" lang="en-IN" sz="2450" spc="55" strike="noStrike">
                <a:solidFill>
                  <a:srgbClr val="000000"/>
                </a:solidFill>
                <a:latin typeface="Verdana"/>
                <a:ea typeface="DejaVu Sans"/>
              </a:rPr>
              <a:t>understanding</a:t>
            </a:r>
            <a:r>
              <a:rPr b="0" lang="en-IN" sz="2450" spc="-197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26" strike="noStrike">
                <a:solidFill>
                  <a:srgbClr val="000000"/>
                </a:solidFill>
                <a:latin typeface="Verdana"/>
                <a:ea typeface="DejaVu Sans"/>
              </a:rPr>
              <a:t>of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	</a:t>
            </a:r>
            <a:r>
              <a:rPr b="0" lang="en-IN" sz="2450" spc="49" strike="noStrike">
                <a:solidFill>
                  <a:srgbClr val="000000"/>
                </a:solidFill>
                <a:latin typeface="Verdana"/>
                <a:ea typeface="DejaVu Sans"/>
              </a:rPr>
              <a:t>and </a:t>
            </a:r>
            <a:r>
              <a:rPr b="0" lang="en-IN" sz="2450" spc="-26" strike="noStrike">
                <a:solidFill>
                  <a:srgbClr val="000000"/>
                </a:solidFill>
                <a:latin typeface="Verdana"/>
                <a:ea typeface="DejaVu Sans"/>
              </a:rPr>
              <a:t>its</a:t>
            </a:r>
            <a:r>
              <a:rPr b="0" lang="en-IN" sz="2450" spc="-202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55" strike="noStrike">
                <a:solidFill>
                  <a:srgbClr val="000000"/>
                </a:solidFill>
                <a:latin typeface="Verdana"/>
                <a:ea typeface="DejaVu Sans"/>
              </a:rPr>
              <a:t>profound</a:t>
            </a:r>
            <a:r>
              <a:rPr b="0" lang="en-IN" sz="2450" spc="-197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  <a:ea typeface="DejaVu Sans"/>
              </a:rPr>
              <a:t>implications.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8" name="object 2"/>
          <p:cNvGrpSpPr/>
          <p:nvPr/>
        </p:nvGrpSpPr>
        <p:grpSpPr>
          <a:xfrm>
            <a:off x="0" y="-1800"/>
            <a:ext cx="18287280" cy="10286280"/>
            <a:chOff x="0" y="-1800"/>
            <a:chExt cx="18287280" cy="10286280"/>
          </a:xfrm>
        </p:grpSpPr>
        <p:sp>
          <p:nvSpPr>
            <p:cNvPr id="139" name="object 3"/>
            <p:cNvSpPr/>
            <p:nvPr/>
          </p:nvSpPr>
          <p:spPr>
            <a:xfrm>
              <a:off x="0" y="-1800"/>
              <a:ext cx="18287280" cy="10286280"/>
            </a:xfrm>
            <a:custGeom>
              <a:avLst/>
              <a:gdLst/>
              <a:ahLst/>
              <a:rect l="l" t="t" r="r" b="b"/>
              <a:pathLst>
                <a:path w="18288000" h="10287000">
                  <a:moveTo>
                    <a:pt x="18288000" y="0"/>
                  </a:moveTo>
                  <a:lnTo>
                    <a:pt x="17061942" y="0"/>
                  </a:lnTo>
                  <a:lnTo>
                    <a:pt x="17061942" y="1225550"/>
                  </a:lnTo>
                  <a:lnTo>
                    <a:pt x="17061942" y="9061450"/>
                  </a:lnTo>
                  <a:lnTo>
                    <a:pt x="12092534" y="9061450"/>
                  </a:lnTo>
                  <a:lnTo>
                    <a:pt x="12092534" y="9057615"/>
                  </a:lnTo>
                  <a:lnTo>
                    <a:pt x="6195504" y="9057615"/>
                  </a:lnTo>
                  <a:lnTo>
                    <a:pt x="6195504" y="9061450"/>
                  </a:lnTo>
                  <a:lnTo>
                    <a:pt x="1225994" y="9061450"/>
                  </a:lnTo>
                  <a:lnTo>
                    <a:pt x="1225994" y="1225550"/>
                  </a:lnTo>
                  <a:lnTo>
                    <a:pt x="6195504" y="1225550"/>
                  </a:lnTo>
                  <a:lnTo>
                    <a:pt x="6195504" y="1230045"/>
                  </a:lnTo>
                  <a:lnTo>
                    <a:pt x="12092534" y="1230045"/>
                  </a:lnTo>
                  <a:lnTo>
                    <a:pt x="12092534" y="1225550"/>
                  </a:lnTo>
                  <a:lnTo>
                    <a:pt x="17061942" y="1225550"/>
                  </a:lnTo>
                  <a:lnTo>
                    <a:pt x="17061942" y="0"/>
                  </a:lnTo>
                  <a:lnTo>
                    <a:pt x="11815737" y="0"/>
                  </a:lnTo>
                  <a:lnTo>
                    <a:pt x="11815737" y="1828"/>
                  </a:lnTo>
                  <a:lnTo>
                    <a:pt x="6472263" y="1828"/>
                  </a:lnTo>
                  <a:lnTo>
                    <a:pt x="6472263" y="0"/>
                  </a:lnTo>
                  <a:lnTo>
                    <a:pt x="0" y="0"/>
                  </a:lnTo>
                  <a:lnTo>
                    <a:pt x="0" y="1225550"/>
                  </a:lnTo>
                  <a:lnTo>
                    <a:pt x="0" y="9061450"/>
                  </a:lnTo>
                  <a:lnTo>
                    <a:pt x="0" y="10287000"/>
                  </a:lnTo>
                  <a:lnTo>
                    <a:pt x="6472263" y="10287000"/>
                  </a:lnTo>
                  <a:lnTo>
                    <a:pt x="6472263" y="10285832"/>
                  </a:lnTo>
                  <a:lnTo>
                    <a:pt x="11815737" y="10285832"/>
                  </a:lnTo>
                  <a:lnTo>
                    <a:pt x="11815737" y="10287000"/>
                  </a:lnTo>
                  <a:lnTo>
                    <a:pt x="18288000" y="10287000"/>
                  </a:lnTo>
                  <a:lnTo>
                    <a:pt x="18288000" y="9061450"/>
                  </a:lnTo>
                  <a:lnTo>
                    <a:pt x="18288000" y="1225550"/>
                  </a:lnTo>
                  <a:lnTo>
                    <a:pt x="1828800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40" name="object 4" descr=""/>
            <p:cNvPicPr/>
            <p:nvPr/>
          </p:nvPicPr>
          <p:blipFill>
            <a:blip r:embed="rId1"/>
            <a:stretch/>
          </p:blipFill>
          <p:spPr>
            <a:xfrm>
              <a:off x="9173520" y="5121720"/>
              <a:ext cx="2081880" cy="2469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41" name="object 5" descr=""/>
            <p:cNvPicPr/>
            <p:nvPr/>
          </p:nvPicPr>
          <p:blipFill>
            <a:blip r:embed="rId2"/>
            <a:stretch/>
          </p:blipFill>
          <p:spPr>
            <a:xfrm>
              <a:off x="7526520" y="5883840"/>
              <a:ext cx="1108800" cy="3081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2446920" y="2406600"/>
            <a:ext cx="13384440" cy="2424960"/>
          </a:xfrm>
          <a:prstGeom prst="rect">
            <a:avLst/>
          </a:prstGeom>
          <a:noFill/>
          <a:ln w="0">
            <a:noFill/>
          </a:ln>
        </p:spPr>
        <p:txBody>
          <a:bodyPr lIns="0" rIns="0" tIns="17280" bIns="0" anchor="t">
            <a:noAutofit/>
          </a:bodyPr>
          <a:p>
            <a:pPr marL="12600">
              <a:lnSpc>
                <a:spcPct val="100000"/>
              </a:lnSpc>
              <a:spcBef>
                <a:spcPts val="136"/>
              </a:spcBef>
              <a:buNone/>
            </a:pPr>
            <a:r>
              <a:rPr b="1" lang="en-IN" sz="7900" spc="134" strike="noStrike">
                <a:solidFill>
                  <a:srgbClr val="000000"/>
                </a:solidFill>
                <a:latin typeface="Cambria"/>
              </a:rPr>
              <a:t>Conclusion:</a:t>
            </a:r>
            <a:r>
              <a:rPr b="1" lang="en-IN" sz="7900" spc="35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7900" spc="55" strike="noStrike">
                <a:solidFill>
                  <a:srgbClr val="000000"/>
                </a:solidFill>
                <a:latin typeface="Cambria"/>
              </a:rPr>
              <a:t>Embrace</a:t>
            </a:r>
            <a:r>
              <a:rPr b="1" lang="en-IN" sz="7900" spc="-46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7900" spc="-12" strike="noStrike">
                <a:solidFill>
                  <a:srgbClr val="000000"/>
                </a:solidFill>
                <a:latin typeface="Cambria"/>
              </a:rPr>
              <a:t>the</a:t>
            </a:r>
            <a:r>
              <a:rPr b="1" lang="en-IN" sz="7900" spc="-256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7900" spc="-26" strike="noStrike">
                <a:solidFill>
                  <a:srgbClr val="000000"/>
                </a:solidFill>
                <a:latin typeface="Cambria"/>
              </a:rPr>
              <a:t>Art</a:t>
            </a:r>
            <a:endParaRPr b="0" lang="en-IN" sz="7900" spc="-1" strike="noStrike">
              <a:latin typeface="Arial"/>
            </a:endParaRPr>
          </a:p>
        </p:txBody>
      </p:sp>
      <p:sp>
        <p:nvSpPr>
          <p:cNvPr id="143" name="object 7"/>
          <p:cNvSpPr/>
          <p:nvPr/>
        </p:nvSpPr>
        <p:spPr>
          <a:xfrm>
            <a:off x="4393800" y="4660200"/>
            <a:ext cx="9489960" cy="190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80" bIns="0" anchor="t">
            <a:spAutoFit/>
          </a:bodyPr>
          <a:p>
            <a:pPr marL="12240" algn="ctr">
              <a:lnSpc>
                <a:spcPct val="102000"/>
              </a:lnSpc>
              <a:spcBef>
                <a:spcPts val="65"/>
              </a:spcBef>
              <a:buNone/>
              <a:tabLst>
                <a:tab algn="l" pos="4282560"/>
                <a:tab algn="l" pos="6673320"/>
              </a:tabLst>
            </a:pPr>
            <a:r>
              <a:rPr b="0" lang="en-IN" sz="2450" spc="-97" strike="noStrike">
                <a:solidFill>
                  <a:srgbClr val="000000"/>
                </a:solidFill>
                <a:latin typeface="Verdana"/>
                <a:ea typeface="DejaVu Sans"/>
              </a:rPr>
              <a:t>In</a:t>
            </a:r>
            <a:r>
              <a:rPr b="0" lang="en-IN" sz="2450" spc="-111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conclusion,</a:t>
            </a:r>
            <a:r>
              <a:rPr b="0" lang="en-IN" sz="2450" spc="-111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mastering</a:t>
            </a:r>
            <a:r>
              <a:rPr b="0" lang="en-IN" sz="2450" spc="-111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direct</a:t>
            </a:r>
            <a:r>
              <a:rPr b="0" lang="en-IN" sz="2450" spc="-111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proofs</a:t>
            </a:r>
            <a:r>
              <a:rPr b="0" lang="en-IN" sz="2450" spc="-111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52" strike="noStrike">
                <a:solidFill>
                  <a:srgbClr val="000000"/>
                </a:solidFill>
                <a:latin typeface="Verdana"/>
                <a:ea typeface="DejaVu Sans"/>
              </a:rPr>
              <a:t>is</a:t>
            </a:r>
            <a:r>
              <a:rPr b="0" lang="en-IN" sz="2450" spc="-111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essential</a:t>
            </a:r>
            <a:r>
              <a:rPr b="0" lang="en-IN" sz="2450" spc="-111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26" strike="noStrike">
                <a:solidFill>
                  <a:srgbClr val="000000"/>
                </a:solidFill>
                <a:latin typeface="Verdana"/>
                <a:ea typeface="DejaVu Sans"/>
              </a:rPr>
              <a:t>for</a:t>
            </a:r>
            <a:r>
              <a:rPr b="0" lang="en-IN" sz="2450" spc="-111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  <a:ea typeface="DejaVu Sans"/>
              </a:rPr>
              <a:t>anyone </a:t>
            </a:r>
            <a:r>
              <a:rPr b="0" lang="en-IN" sz="2450" spc="55" strike="noStrike">
                <a:solidFill>
                  <a:srgbClr val="000000"/>
                </a:solidFill>
                <a:latin typeface="Verdana"/>
                <a:ea typeface="DejaVu Sans"/>
              </a:rPr>
              <a:t>wishing</a:t>
            </a:r>
            <a:r>
              <a:rPr b="0" lang="en-IN" sz="2450" spc="-191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to</a:t>
            </a:r>
            <a:r>
              <a:rPr b="0" lang="en-IN" sz="2450" spc="-185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delve</a:t>
            </a:r>
            <a:r>
              <a:rPr b="0" lang="en-IN" sz="2450" spc="-191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49" strike="noStrike">
                <a:solidFill>
                  <a:srgbClr val="000000"/>
                </a:solidFill>
                <a:latin typeface="Verdana"/>
                <a:ea typeface="DejaVu Sans"/>
              </a:rPr>
              <a:t>deeper</a:t>
            </a:r>
            <a:r>
              <a:rPr b="0" lang="en-IN" sz="2450" spc="-185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21" strike="noStrike">
                <a:solidFill>
                  <a:srgbClr val="000000"/>
                </a:solidFill>
                <a:latin typeface="Verdana"/>
                <a:ea typeface="DejaVu Sans"/>
              </a:rPr>
              <a:t>into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	</a:t>
            </a:r>
            <a:r>
              <a:rPr b="0" lang="en-IN" sz="2450" spc="-367" strike="noStrike">
                <a:solidFill>
                  <a:srgbClr val="000000"/>
                </a:solidFill>
                <a:latin typeface="Verdana"/>
                <a:ea typeface="DejaVu Sans"/>
              </a:rPr>
              <a:t>.</a:t>
            </a:r>
            <a:r>
              <a:rPr b="0" lang="en-IN" sz="2450" spc="-185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By</a:t>
            </a:r>
            <a:r>
              <a:rPr b="0" lang="en-IN" sz="2450" spc="-182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80" strike="noStrike">
                <a:solidFill>
                  <a:srgbClr val="000000"/>
                </a:solidFill>
                <a:latin typeface="Verdana"/>
                <a:ea typeface="DejaVu Sans"/>
              </a:rPr>
              <a:t>honing</a:t>
            </a:r>
            <a:r>
              <a:rPr b="0" lang="en-IN" sz="2450" spc="-185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21" strike="noStrike">
                <a:solidFill>
                  <a:srgbClr val="000000"/>
                </a:solidFill>
                <a:latin typeface="Verdana"/>
                <a:ea typeface="DejaVu Sans"/>
              </a:rPr>
              <a:t>this </a:t>
            </a:r>
            <a:r>
              <a:rPr b="0" lang="en-IN" sz="2450" spc="-86" strike="noStrike">
                <a:solidFill>
                  <a:srgbClr val="000000"/>
                </a:solidFill>
                <a:latin typeface="Verdana"/>
                <a:ea typeface="DejaVu Sans"/>
              </a:rPr>
              <a:t>skill,</a:t>
            </a:r>
            <a:r>
              <a:rPr b="0" lang="en-IN" sz="2450" spc="-126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66" strike="noStrike">
                <a:solidFill>
                  <a:srgbClr val="000000"/>
                </a:solidFill>
                <a:latin typeface="Verdana"/>
                <a:ea typeface="DejaVu Sans"/>
              </a:rPr>
              <a:t>we</a:t>
            </a:r>
            <a:r>
              <a:rPr b="0" lang="en-IN" sz="2450" spc="-126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60" strike="noStrike">
                <a:solidFill>
                  <a:srgbClr val="000000"/>
                </a:solidFill>
                <a:latin typeface="Verdana"/>
                <a:ea typeface="DejaVu Sans"/>
              </a:rPr>
              <a:t>not</a:t>
            </a:r>
            <a:r>
              <a:rPr b="0" lang="en-IN" sz="2450" spc="-120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only</a:t>
            </a:r>
            <a:r>
              <a:rPr b="0" lang="en-IN" sz="2450" spc="-126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60" strike="noStrike">
                <a:solidFill>
                  <a:srgbClr val="000000"/>
                </a:solidFill>
                <a:latin typeface="Verdana"/>
                <a:ea typeface="DejaVu Sans"/>
              </a:rPr>
              <a:t>enhance</a:t>
            </a:r>
            <a:r>
              <a:rPr b="0" lang="en-IN" sz="2450" spc="-120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our</a:t>
            </a:r>
            <a:r>
              <a:rPr b="0" lang="en-IN" sz="2450" spc="-126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problem-solving</a:t>
            </a:r>
            <a:r>
              <a:rPr b="0" lang="en-IN" sz="2450" spc="-126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abilities</a:t>
            </a:r>
            <a:r>
              <a:rPr b="0" lang="en-IN" sz="2450" spc="-120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66" strike="noStrike">
                <a:solidFill>
                  <a:srgbClr val="000000"/>
                </a:solidFill>
                <a:latin typeface="Verdana"/>
                <a:ea typeface="DejaVu Sans"/>
              </a:rPr>
              <a:t>but </a:t>
            </a:r>
            <a:r>
              <a:rPr b="0" lang="en-IN" sz="2450" spc="-21" strike="noStrike">
                <a:solidFill>
                  <a:srgbClr val="000000"/>
                </a:solidFill>
                <a:latin typeface="Verdana"/>
                <a:ea typeface="DejaVu Sans"/>
              </a:rPr>
              <a:t>also</a:t>
            </a:r>
            <a:r>
              <a:rPr b="0" lang="en-IN" sz="2450" spc="-46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appreciate</a:t>
            </a:r>
            <a:r>
              <a:rPr b="0" lang="en-IN" sz="2450" spc="-46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26" strike="noStrike">
                <a:solidFill>
                  <a:srgbClr val="000000"/>
                </a:solidFill>
                <a:latin typeface="Verdana"/>
                <a:ea typeface="DejaVu Sans"/>
              </a:rPr>
              <a:t>the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	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  <a:ea typeface="DejaVu Sans"/>
              </a:rPr>
              <a:t>involved</a:t>
            </a:r>
            <a:r>
              <a:rPr b="0" lang="en-IN" sz="2450" spc="-52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in</a:t>
            </a:r>
            <a:r>
              <a:rPr b="0" lang="en-IN" sz="2450" spc="-46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logical</a:t>
            </a:r>
            <a:r>
              <a:rPr b="0" lang="en-IN" sz="2450" spc="-46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reasoning</a:t>
            </a:r>
            <a:r>
              <a:rPr b="0" lang="en-IN" sz="2450" spc="-46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49" strike="noStrike">
                <a:solidFill>
                  <a:srgbClr val="000000"/>
                </a:solidFill>
                <a:latin typeface="Verdana"/>
                <a:ea typeface="DejaVu Sans"/>
              </a:rPr>
              <a:t>and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  <a:ea typeface="DejaVu Sans"/>
              </a:rPr>
              <a:t>proof</a:t>
            </a:r>
            <a:r>
              <a:rPr b="0" lang="en-IN" sz="2450" spc="-72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  <a:ea typeface="DejaVu Sans"/>
              </a:rPr>
              <a:t>construction.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Application>LibreOffice/7.3.7.2$Linux_X86_64 LibreOffice_project/30$Build-2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2024-12-18T06:11:10Z</dcterms:created>
  <dc:creator/>
  <dc:description/>
  <dc:language>en-IN</dc:language>
  <cp:lastModifiedBy/>
  <dcterms:modified xsi:type="dcterms:W3CDTF">2025-04-04T12:06:59Z</dcterms:modified>
  <cp:revision>2</cp:revision>
  <dc:subject/>
  <dc:title>Untitled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2024-12-18T00:00:00Z</vt:filetime>
  </property>
  <property fmtid="{D5CDD505-2E9C-101B-9397-08002B2CF9AE}" pid="3" name="Creator">
    <vt:lpwstr>Chromium</vt:lpwstr>
  </property>
  <property fmtid="{D5CDD505-2E9C-101B-9397-08002B2CF9AE}" pid="4" name="LastSaved">
    <vt:filetime>2024-12-18T00:00:00Z</vt:filetime>
  </property>
  <property fmtid="{D5CDD505-2E9C-101B-9397-08002B2CF9AE}" pid="5" name="PresentationFormat">
    <vt:lpwstr>On-screen Show (4:3)</vt:lpwstr>
  </property>
  <property fmtid="{D5CDD505-2E9C-101B-9397-08002B2CF9AE}" pid="6" name="Producer">
    <vt:lpwstr>GPL Ghostscript 10.04.0</vt:lpwstr>
  </property>
</Properties>
</file>