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7.png" ContentType="image/png"/>
  <Override PartName="/ppt/media/image16.png" ContentType="image/png"/>
  <Override PartName="/ppt/media/image10.png" ContentType="image/png"/>
  <Override PartName="/ppt/media/image29.png" ContentType="image/png"/>
  <Override PartName="/ppt/media/image6.png" ContentType="image/png"/>
  <Override PartName="/ppt/media/image20.png" ContentType="image/png"/>
  <Override PartName="/ppt/media/image18.png" ContentType="image/png"/>
  <Override PartName="/ppt/media/image11.png" ContentType="image/png"/>
  <Override PartName="/ppt/media/image14.jpeg" ContentType="image/jpeg"/>
  <Override PartName="/ppt/media/image8.png" ContentType="image/png"/>
  <Override PartName="/ppt/media/image13.png" ContentType="image/png"/>
  <Override PartName="/ppt/media/image9.png" ContentType="image/png"/>
  <Override PartName="/ppt/media/image12.png" ContentType="image/png"/>
  <Override PartName="/ppt/media/image30.png" ContentType="image/png"/>
  <Override PartName="/ppt/media/image35.png" ContentType="image/png"/>
  <Override PartName="/ppt/media/image5.png" ContentType="image/png"/>
  <Override PartName="/ppt/media/image7.jpeg" ContentType="image/jpeg"/>
  <Override PartName="/ppt/media/image28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3.png" ContentType="image/png"/>
  <Override PartName="/ppt/media/image3.png" ContentType="image/png"/>
  <Override PartName="/ppt/media/image26.png" ContentType="image/png"/>
  <Override PartName="/ppt/media/image32.png" ContentType="image/png"/>
  <Override PartName="/ppt/media/image2.png" ContentType="image/png"/>
  <Override PartName="/ppt/media/image25.png" ContentType="image/png"/>
  <Override PartName="/ppt/media/image31.png" ContentType="image/png"/>
  <Override PartName="/ppt/media/image1.png" ContentType="image/png"/>
  <Override PartName="/ppt/media/image24.png" ContentType="image/png"/>
  <Override PartName="/ppt/media/image15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F87B3D6-678E-4ED5-B9DD-432309A2369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040280" y="556200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8344CE-9519-4CDB-96FE-97ABDC3D236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316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B7A2D1B-7671-4D50-B71C-0EF04D02DCF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48656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93284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04028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48656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93284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4B70E68-6EBA-4196-A288-B2D10FA2882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1388085-5691-4C60-AA6B-0646978C40A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040280" y="3865320"/>
            <a:ext cx="10192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3DDDFA3-0356-4561-9D70-9492CFE77DA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10192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1C1C99A-873D-4546-AB8D-DBF02543E77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FC167B8-F0FC-46BB-89CF-B1CC2FA7E4B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0C23B0B-1472-4C9D-9166-AB4500AC87A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952440" y="995400"/>
            <a:ext cx="13479480" cy="65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225B47E-C7D8-43DF-98BD-E3C991B8EAE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2AFC94D-E309-4402-88E0-71890F4E58B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040280" y="3865320"/>
            <a:ext cx="10192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56B63DA-A6D9-46B5-9761-DFEA262A0B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316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41B6843-1D65-4A08-8630-913DB9BBAEC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3C3EAAB-18D0-4D86-A777-BFE4486C7D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040280" y="556200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E8F861E-A1D9-4F26-B613-2C8F01C4389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316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F5DB03C-E9AD-4947-8E14-24031AC37F12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48656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932840" y="386532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04028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48656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932840" y="5562000"/>
            <a:ext cx="3281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20A2664-7AD9-4FB6-9093-0B1F5D0410E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10192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1128B3-12F8-4E39-BA7A-5E4FCAD98DD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3B4A3CE-9521-4758-AB05-FB93C4DEC79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08A1D5-E423-4C7B-81CB-54DD068CDA5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3952440" y="995400"/>
            <a:ext cx="13479480" cy="653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CAE1DBB-0ED4-422B-9302-D04CB336722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B95428-EDF8-42AD-BED5-C030CA943DB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3160" y="556200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2D356E-A460-48DF-A4C4-144DDFA12C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04028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3160" y="3865320"/>
            <a:ext cx="497376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040280" y="5562000"/>
            <a:ext cx="10192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F670A1-9F70-43CE-BFAD-099E4DD8186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 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5747627-5E64-48A7-99FA-4C7533B3898C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10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40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6000" spc="-1" strike="noStrike">
                <a:latin typeface="Calibri"/>
              </a:rPr>
              <a:t>Click to edit the title text format</a:t>
            </a:r>
            <a:endParaRPr b="0" lang="en-IN" sz="60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040280" y="3865320"/>
            <a:ext cx="10192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1A429A21-92B6-480B-B49F-7EE31528A301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5.png"/><Relationship Id="rId2" Type="http://schemas.openxmlformats.org/officeDocument/2006/relationships/image" Target="../media/image26.pn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0.png"/><Relationship Id="rId2" Type="http://schemas.openxmlformats.org/officeDocument/2006/relationships/image" Target="../media/image31.png"/><Relationship Id="rId3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2.png"/><Relationship Id="rId2" Type="http://schemas.openxmlformats.org/officeDocument/2006/relationships/image" Target="../media/image33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8335440" cy="625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9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6800" spc="182" strike="noStrike">
                <a:solidFill>
                  <a:srgbClr val="ffffff"/>
                </a:solidFill>
                <a:latin typeface="Cambria"/>
              </a:rPr>
              <a:t>Mysteries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412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0" lang="en-IN" sz="6800" spc="23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62" strike="noStrike">
                <a:solidFill>
                  <a:srgbClr val="ffffff"/>
                </a:solidFill>
                <a:latin typeface="Cambria"/>
              </a:rPr>
              <a:t>Inverse </a:t>
            </a:r>
            <a:r>
              <a:rPr b="0" lang="en-IN" sz="6800" spc="242" strike="noStrike">
                <a:solidFill>
                  <a:srgbClr val="ffffff"/>
                </a:solidFill>
                <a:latin typeface="Cambria"/>
              </a:rPr>
              <a:t>Trigonometric </a:t>
            </a: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Functions:</a:t>
            </a:r>
            <a:r>
              <a:rPr b="0" lang="en-IN" sz="68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78" strike="noStrike">
                <a:solidFill>
                  <a:srgbClr val="ffffff"/>
                </a:solidFill>
                <a:latin typeface="Cambria"/>
              </a:rPr>
              <a:t>A</a:t>
            </a:r>
            <a:r>
              <a:rPr b="0" lang="en-IN" sz="6800" spc="-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22" strike="noStrike">
                <a:solidFill>
                  <a:srgbClr val="ffffff"/>
                </a:solidFill>
                <a:latin typeface="Cambria"/>
              </a:rPr>
              <a:t>Journey </a:t>
            </a: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Beyond</a:t>
            </a:r>
            <a:r>
              <a:rPr b="0" lang="en-IN" sz="6800" spc="-1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28" strike="noStrike">
                <a:solidFill>
                  <a:srgbClr val="ffffff"/>
                </a:solidFill>
                <a:latin typeface="Cambria"/>
              </a:rPr>
              <a:t>Angles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06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1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2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3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6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7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18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607140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19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20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95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96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992600"/>
          </a:xfrm>
          <a:prstGeom prst="rect">
            <a:avLst/>
          </a:prstGeom>
          <a:noFill/>
          <a:ln w="0">
            <a:noFill/>
          </a:ln>
        </p:spPr>
        <p:txBody>
          <a:bodyPr lIns="0" rIns="0" tIns="272880" bIns="0" anchor="t">
            <a:noAutofit/>
          </a:bodyPr>
          <a:p>
            <a:pPr marL="4675680">
              <a:lnSpc>
                <a:spcPts val="4431"/>
              </a:lnSpc>
              <a:spcBef>
                <a:spcPts val="981"/>
              </a:spcBef>
              <a:buNone/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to </a:t>
            </a:r>
            <a:r>
              <a:rPr b="0" lang="en-IN" sz="4400" spc="109" strike="noStrike">
                <a:solidFill>
                  <a:srgbClr val="ffffff"/>
                </a:solidFill>
                <a:latin typeface="Cambria"/>
              </a:rPr>
              <a:t>Inverse 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Trigonometric 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00" name="object 8" descr=""/>
          <p:cNvPicPr/>
          <p:nvPr/>
        </p:nvPicPr>
        <p:blipFill>
          <a:blip r:embed="rId2"/>
          <a:stretch/>
        </p:blipFill>
        <p:spPr>
          <a:xfrm>
            <a:off x="8638560" y="3636360"/>
            <a:ext cx="3752280" cy="35856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9" descr=""/>
          <p:cNvPicPr/>
          <p:nvPr/>
        </p:nvPicPr>
        <p:blipFill>
          <a:blip r:embed="rId3"/>
          <a:stretch/>
        </p:blipFill>
        <p:spPr>
          <a:xfrm>
            <a:off x="13619160" y="3237120"/>
            <a:ext cx="1126080" cy="26928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10" descr=""/>
          <p:cNvPicPr/>
          <p:nvPr/>
        </p:nvPicPr>
        <p:blipFill>
          <a:blip r:embed="rId4"/>
          <a:stretch/>
        </p:blipFill>
        <p:spPr>
          <a:xfrm>
            <a:off x="10903680" y="5704200"/>
            <a:ext cx="1519200" cy="348480"/>
          </a:xfrm>
          <a:prstGeom prst="rect">
            <a:avLst/>
          </a:prstGeom>
          <a:ln w="0">
            <a:noFill/>
          </a:ln>
        </p:spPr>
      </p:pic>
      <p:sp>
        <p:nvSpPr>
          <p:cNvPr id="103" name="object 11"/>
          <p:cNvSpPr/>
          <p:nvPr/>
        </p:nvSpPr>
        <p:spPr>
          <a:xfrm>
            <a:off x="8620200" y="3147840"/>
            <a:ext cx="6728040" cy="413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34"/>
              </a:lnSpc>
              <a:spcBef>
                <a:spcPts val="99"/>
              </a:spcBef>
              <a:buNone/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Welcome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exploration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12600" indent="375912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97" strike="noStrike">
                <a:solidFill>
                  <a:srgbClr val="ffffff"/>
                </a:solidFill>
                <a:latin typeface="Tahoma"/>
              </a:rPr>
              <a:t>!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fascinating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concepts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allow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reverse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typical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relationships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between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sides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2700" spc="-1" strike="noStrike">
              <a:latin typeface="Arial"/>
            </a:endParaRPr>
          </a:p>
          <a:p>
            <a:pPr marL="12600" indent="3759120">
              <a:lnSpc>
                <a:spcPts val="3229"/>
              </a:lnSpc>
              <a:spcBef>
                <a:spcPts val="40"/>
              </a:spcBef>
              <a:buNone/>
              <a:tabLst>
                <a:tab algn="l" pos="3893040"/>
              </a:tabLst>
            </a:pP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triangles.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Join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embark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8" strike="noStrike">
                <a:solidFill>
                  <a:srgbClr val="ffffff"/>
                </a:solidFill>
                <a:latin typeface="Tahoma"/>
              </a:rPr>
              <a:t>on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a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journey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that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transcends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mere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dives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behind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these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functions.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4" name="object 12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06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07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9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11376000" y="1715040"/>
            <a:ext cx="6538320" cy="1840320"/>
          </a:xfrm>
          <a:prstGeom prst="rect">
            <a:avLst/>
          </a:prstGeom>
          <a:noFill/>
          <a:ln w="0">
            <a:noFill/>
          </a:ln>
        </p:spPr>
        <p:txBody>
          <a:bodyPr lIns="0" rIns="0" tIns="120600" bIns="0" anchor="t">
            <a:noAutofit/>
          </a:bodyPr>
          <a:p>
            <a:pPr marL="12600" indent="2174400">
              <a:lnSpc>
                <a:spcPts val="4280"/>
              </a:lnSpc>
              <a:spcBef>
                <a:spcPts val="950"/>
              </a:spcBef>
              <a:buNone/>
              <a:tabLst>
                <a:tab algn="l" pos="0"/>
              </a:tabLst>
            </a:pPr>
            <a:r>
              <a:rPr b="0" lang="en-IN" sz="4250" spc="222" strike="noStrike">
                <a:solidFill>
                  <a:srgbClr val="ffffff"/>
                </a:solidFill>
                <a:latin typeface="Cambria"/>
              </a:rPr>
              <a:t>What</a:t>
            </a:r>
            <a:r>
              <a:rPr b="0" lang="en-IN" sz="4250" spc="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250" spc="123" strike="noStrike">
                <a:solidFill>
                  <a:srgbClr val="ffffff"/>
                </a:solidFill>
                <a:latin typeface="Cambria"/>
              </a:rPr>
              <a:t>Are</a:t>
            </a:r>
            <a:r>
              <a:rPr b="0" lang="en-IN" sz="4250" spc="15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250" spc="103" strike="noStrike">
                <a:solidFill>
                  <a:srgbClr val="ffffff"/>
                </a:solidFill>
                <a:latin typeface="Cambria"/>
              </a:rPr>
              <a:t>Inverse </a:t>
            </a:r>
            <a:r>
              <a:rPr b="0" lang="en-IN" sz="4250" spc="157" strike="noStrike">
                <a:solidFill>
                  <a:srgbClr val="ffffff"/>
                </a:solidFill>
                <a:latin typeface="Cambria"/>
              </a:rPr>
              <a:t>Trigonometric</a:t>
            </a:r>
            <a:r>
              <a:rPr b="0" lang="en-IN" sz="4250" spc="1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250" spc="157" strike="noStrike">
                <a:solidFill>
                  <a:srgbClr val="ffffff"/>
                </a:solidFill>
                <a:latin typeface="Cambria"/>
              </a:rPr>
              <a:t>Functions?</a:t>
            </a:r>
            <a:endParaRPr b="0" lang="en-IN" sz="4250" spc="-1" strike="noStrike">
              <a:latin typeface="Calibri"/>
            </a:endParaRPr>
          </a:p>
        </p:txBody>
      </p:sp>
      <p:grpSp>
        <p:nvGrpSpPr>
          <p:cNvPr id="111" name="object 8"/>
          <p:cNvGrpSpPr/>
          <p:nvPr/>
        </p:nvGrpSpPr>
        <p:grpSpPr>
          <a:xfrm>
            <a:off x="12315600" y="3507840"/>
            <a:ext cx="5624640" cy="3235320"/>
            <a:chOff x="12315600" y="3507840"/>
            <a:chExt cx="5624640" cy="3235320"/>
          </a:xfrm>
        </p:grpSpPr>
        <p:pic>
          <p:nvPicPr>
            <p:cNvPr id="112" name="object 9" descr=""/>
            <p:cNvPicPr/>
            <p:nvPr/>
          </p:nvPicPr>
          <p:blipFill>
            <a:blip r:embed="rId2"/>
            <a:stretch/>
          </p:blipFill>
          <p:spPr>
            <a:xfrm>
              <a:off x="12315600" y="3507840"/>
              <a:ext cx="4979160" cy="358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3" name="object 10" descr=""/>
            <p:cNvPicPr/>
            <p:nvPr/>
          </p:nvPicPr>
          <p:blipFill>
            <a:blip r:embed="rId3"/>
            <a:stretch/>
          </p:blipFill>
          <p:spPr>
            <a:xfrm>
              <a:off x="16880400" y="5166000"/>
              <a:ext cx="925200" cy="2692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11" descr=""/>
            <p:cNvPicPr/>
            <p:nvPr/>
          </p:nvPicPr>
          <p:blipFill>
            <a:blip r:embed="rId4"/>
            <a:stretch/>
          </p:blipFill>
          <p:spPr>
            <a:xfrm>
              <a:off x="12434400" y="5640840"/>
              <a:ext cx="1011600" cy="204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12" descr=""/>
            <p:cNvPicPr/>
            <p:nvPr/>
          </p:nvPicPr>
          <p:blipFill>
            <a:blip r:embed="rId5"/>
            <a:stretch/>
          </p:blipFill>
          <p:spPr>
            <a:xfrm>
              <a:off x="14340960" y="5601600"/>
              <a:ext cx="988200" cy="2433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object 13" descr=""/>
            <p:cNvPicPr/>
            <p:nvPr/>
          </p:nvPicPr>
          <p:blipFill>
            <a:blip r:embed="rId6"/>
            <a:stretch/>
          </p:blipFill>
          <p:spPr>
            <a:xfrm>
              <a:off x="16591320" y="5974920"/>
              <a:ext cx="1348920" cy="279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7" name="object 14" descr=""/>
            <p:cNvPicPr/>
            <p:nvPr/>
          </p:nvPicPr>
          <p:blipFill>
            <a:blip r:embed="rId7"/>
            <a:stretch/>
          </p:blipFill>
          <p:spPr>
            <a:xfrm>
              <a:off x="16804800" y="6386400"/>
              <a:ext cx="1012320" cy="356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8" name="object 15"/>
          <p:cNvSpPr/>
          <p:nvPr/>
        </p:nvSpPr>
        <p:spPr>
          <a:xfrm>
            <a:off x="11882520" y="3429000"/>
            <a:ext cx="6041160" cy="370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5490360" algn="r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are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reverse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standard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trigonometric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functions.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help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find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angles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when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given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ratios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sides.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primary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include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  <a:p>
            <a:pPr marL="851400" indent="713160">
              <a:lnSpc>
                <a:spcPts val="3229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each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unlocking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unique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insights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5936040" indent="713160">
              <a:lnSpc>
                <a:spcPts val="3115"/>
              </a:lnSpc>
              <a:buNone/>
              <a:tabLst>
                <a:tab algn="l" pos="0"/>
              </a:tabLst>
            </a:pP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19" name="object 16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21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3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4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2912120" y="1715040"/>
            <a:ext cx="5002200" cy="184428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 indent="97920">
              <a:lnSpc>
                <a:spcPts val="4431"/>
              </a:lnSpc>
              <a:spcBef>
                <a:spcPts val="981"/>
              </a:spcBef>
              <a:buNone/>
              <a:tabLst>
                <a:tab algn="l" pos="0"/>
              </a:tabLst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14" strike="noStrike">
                <a:solidFill>
                  <a:srgbClr val="ffffff"/>
                </a:solidFill>
                <a:latin typeface="Cambria"/>
              </a:rPr>
              <a:t>Importance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08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4400" spc="304" strike="noStrike">
                <a:solidFill>
                  <a:srgbClr val="ffffff"/>
                </a:solidFill>
                <a:latin typeface="Cambria"/>
              </a:rPr>
              <a:t>Domain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19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48" strike="noStrike">
                <a:solidFill>
                  <a:srgbClr val="ffffff"/>
                </a:solidFill>
                <a:latin typeface="Cambria"/>
              </a:rPr>
              <a:t>Range</a:t>
            </a:r>
            <a:endParaRPr b="0" lang="en-IN" sz="4400" spc="-1" strike="noStrike">
              <a:latin typeface="Calibri"/>
            </a:endParaRPr>
          </a:p>
        </p:txBody>
      </p:sp>
      <p:grpSp>
        <p:nvGrpSpPr>
          <p:cNvPr id="126" name="object 8"/>
          <p:cNvGrpSpPr/>
          <p:nvPr/>
        </p:nvGrpSpPr>
        <p:grpSpPr>
          <a:xfrm>
            <a:off x="12352680" y="3509640"/>
            <a:ext cx="5551920" cy="2335320"/>
            <a:chOff x="12352680" y="3509640"/>
            <a:chExt cx="5551920" cy="2335320"/>
          </a:xfrm>
        </p:grpSpPr>
        <p:pic>
          <p:nvPicPr>
            <p:cNvPr id="127" name="object 9" descr=""/>
            <p:cNvPicPr/>
            <p:nvPr/>
          </p:nvPicPr>
          <p:blipFill>
            <a:blip r:embed="rId2"/>
            <a:stretch/>
          </p:blipFill>
          <p:spPr>
            <a:xfrm>
              <a:off x="17018280" y="3583080"/>
              <a:ext cx="886320" cy="283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8" name="object 10"/>
            <p:cNvSpPr/>
            <p:nvPr/>
          </p:nvSpPr>
          <p:spPr>
            <a:xfrm>
              <a:off x="12352680" y="4341240"/>
              <a:ext cx="5545080" cy="726120"/>
            </a:xfrm>
            <a:custGeom>
              <a:avLst/>
              <a:gdLst/>
              <a:ahLst/>
              <a:rect l="l" t="t" r="r" b="b"/>
              <a:pathLst>
                <a:path w="5545455" h="726439">
                  <a:moveTo>
                    <a:pt x="222516" y="474370"/>
                  </a:moveTo>
                  <a:lnTo>
                    <a:pt x="30810" y="474370"/>
                  </a:lnTo>
                  <a:lnTo>
                    <a:pt x="0" y="487514"/>
                  </a:lnTo>
                  <a:lnTo>
                    <a:pt x="0" y="511873"/>
                  </a:lnTo>
                  <a:lnTo>
                    <a:pt x="37338" y="511873"/>
                  </a:lnTo>
                  <a:lnTo>
                    <a:pt x="37338" y="672223"/>
                  </a:lnTo>
                  <a:lnTo>
                    <a:pt x="79032" y="672223"/>
                  </a:lnTo>
                  <a:lnTo>
                    <a:pt x="79032" y="511873"/>
                  </a:lnTo>
                  <a:lnTo>
                    <a:pt x="144500" y="511873"/>
                  </a:lnTo>
                  <a:lnTo>
                    <a:pt x="144500" y="625475"/>
                  </a:lnTo>
                  <a:lnTo>
                    <a:pt x="145008" y="633717"/>
                  </a:lnTo>
                  <a:lnTo>
                    <a:pt x="162191" y="668159"/>
                  </a:lnTo>
                  <a:lnTo>
                    <a:pt x="188607" y="675462"/>
                  </a:lnTo>
                  <a:lnTo>
                    <a:pt x="194411" y="675462"/>
                  </a:lnTo>
                  <a:lnTo>
                    <a:pt x="199466" y="674928"/>
                  </a:lnTo>
                  <a:lnTo>
                    <a:pt x="203771" y="673874"/>
                  </a:lnTo>
                  <a:lnTo>
                    <a:pt x="208114" y="672871"/>
                  </a:lnTo>
                  <a:lnTo>
                    <a:pt x="212750" y="671156"/>
                  </a:lnTo>
                  <a:lnTo>
                    <a:pt x="217665" y="668769"/>
                  </a:lnTo>
                  <a:lnTo>
                    <a:pt x="217665" y="638454"/>
                  </a:lnTo>
                  <a:lnTo>
                    <a:pt x="217665" y="631088"/>
                  </a:lnTo>
                  <a:lnTo>
                    <a:pt x="198107" y="638454"/>
                  </a:lnTo>
                  <a:lnTo>
                    <a:pt x="192747" y="638454"/>
                  </a:lnTo>
                  <a:lnTo>
                    <a:pt x="190665" y="637616"/>
                  </a:lnTo>
                  <a:lnTo>
                    <a:pt x="190512" y="637616"/>
                  </a:lnTo>
                  <a:lnTo>
                    <a:pt x="188696" y="635609"/>
                  </a:lnTo>
                  <a:lnTo>
                    <a:pt x="187020" y="633717"/>
                  </a:lnTo>
                  <a:lnTo>
                    <a:pt x="186182" y="629615"/>
                  </a:lnTo>
                  <a:lnTo>
                    <a:pt x="186182" y="511873"/>
                  </a:lnTo>
                  <a:lnTo>
                    <a:pt x="222516" y="511873"/>
                  </a:lnTo>
                  <a:lnTo>
                    <a:pt x="222516" y="474370"/>
                  </a:lnTo>
                  <a:close/>
                </a:path>
                <a:path w="5545455" h="726439">
                  <a:moveTo>
                    <a:pt x="358330" y="413092"/>
                  </a:moveTo>
                  <a:lnTo>
                    <a:pt x="315950" y="413092"/>
                  </a:lnTo>
                  <a:lnTo>
                    <a:pt x="219367" y="672223"/>
                  </a:lnTo>
                  <a:lnTo>
                    <a:pt x="261988" y="672223"/>
                  </a:lnTo>
                  <a:lnTo>
                    <a:pt x="358330" y="413092"/>
                  </a:lnTo>
                  <a:close/>
                </a:path>
                <a:path w="5545455" h="726439">
                  <a:moveTo>
                    <a:pt x="536257" y="632434"/>
                  </a:moveTo>
                  <a:lnTo>
                    <a:pt x="408368" y="638225"/>
                  </a:lnTo>
                  <a:lnTo>
                    <a:pt x="462343" y="590321"/>
                  </a:lnTo>
                  <a:lnTo>
                    <a:pt x="471462" y="581215"/>
                  </a:lnTo>
                  <a:lnTo>
                    <a:pt x="502246" y="546608"/>
                  </a:lnTo>
                  <a:lnTo>
                    <a:pt x="521550" y="511390"/>
                  </a:lnTo>
                  <a:lnTo>
                    <a:pt x="526135" y="483336"/>
                  </a:lnTo>
                  <a:lnTo>
                    <a:pt x="526224" y="481660"/>
                  </a:lnTo>
                  <a:lnTo>
                    <a:pt x="525602" y="470979"/>
                  </a:lnTo>
                  <a:lnTo>
                    <a:pt x="523875" y="461822"/>
                  </a:lnTo>
                  <a:lnTo>
                    <a:pt x="523748" y="461149"/>
                  </a:lnTo>
                  <a:lnTo>
                    <a:pt x="523722" y="461010"/>
                  </a:lnTo>
                  <a:lnTo>
                    <a:pt x="496595" y="423087"/>
                  </a:lnTo>
                  <a:lnTo>
                    <a:pt x="457542" y="410121"/>
                  </a:lnTo>
                  <a:lnTo>
                    <a:pt x="445833" y="409575"/>
                  </a:lnTo>
                  <a:lnTo>
                    <a:pt x="437946" y="409829"/>
                  </a:lnTo>
                  <a:lnTo>
                    <a:pt x="395884" y="421030"/>
                  </a:lnTo>
                  <a:lnTo>
                    <a:pt x="362013" y="443979"/>
                  </a:lnTo>
                  <a:lnTo>
                    <a:pt x="385635" y="473710"/>
                  </a:lnTo>
                  <a:lnTo>
                    <a:pt x="394804" y="466852"/>
                  </a:lnTo>
                  <a:lnTo>
                    <a:pt x="403110" y="461149"/>
                  </a:lnTo>
                  <a:lnTo>
                    <a:pt x="445833" y="447751"/>
                  </a:lnTo>
                  <a:lnTo>
                    <a:pt x="454037" y="448322"/>
                  </a:lnTo>
                  <a:lnTo>
                    <a:pt x="482777" y="475094"/>
                  </a:lnTo>
                  <a:lnTo>
                    <a:pt x="483425" y="483336"/>
                  </a:lnTo>
                  <a:lnTo>
                    <a:pt x="483044" y="490766"/>
                  </a:lnTo>
                  <a:lnTo>
                    <a:pt x="464985" y="531177"/>
                  </a:lnTo>
                  <a:lnTo>
                    <a:pt x="437857" y="561378"/>
                  </a:lnTo>
                  <a:lnTo>
                    <a:pt x="361632" y="638784"/>
                  </a:lnTo>
                  <a:lnTo>
                    <a:pt x="361632" y="672109"/>
                  </a:lnTo>
                  <a:lnTo>
                    <a:pt x="536257" y="672109"/>
                  </a:lnTo>
                  <a:lnTo>
                    <a:pt x="536257" y="638225"/>
                  </a:lnTo>
                  <a:lnTo>
                    <a:pt x="536257" y="632434"/>
                  </a:lnTo>
                  <a:close/>
                </a:path>
                <a:path w="5545455" h="726439">
                  <a:moveTo>
                    <a:pt x="639635" y="413092"/>
                  </a:moveTo>
                  <a:lnTo>
                    <a:pt x="549338" y="413092"/>
                  </a:lnTo>
                  <a:lnTo>
                    <a:pt x="549338" y="450100"/>
                  </a:lnTo>
                  <a:lnTo>
                    <a:pt x="598106" y="450100"/>
                  </a:lnTo>
                  <a:lnTo>
                    <a:pt x="598106" y="689013"/>
                  </a:lnTo>
                  <a:lnTo>
                    <a:pt x="549338" y="689013"/>
                  </a:lnTo>
                  <a:lnTo>
                    <a:pt x="549338" y="726363"/>
                  </a:lnTo>
                  <a:lnTo>
                    <a:pt x="639635" y="726363"/>
                  </a:lnTo>
                  <a:lnTo>
                    <a:pt x="639635" y="413092"/>
                  </a:lnTo>
                  <a:close/>
                </a:path>
                <a:path w="5545455" h="726439">
                  <a:moveTo>
                    <a:pt x="4817554" y="3517"/>
                  </a:moveTo>
                  <a:lnTo>
                    <a:pt x="4727511" y="3517"/>
                  </a:lnTo>
                  <a:lnTo>
                    <a:pt x="4727511" y="316788"/>
                  </a:lnTo>
                  <a:lnTo>
                    <a:pt x="4817554" y="316788"/>
                  </a:lnTo>
                  <a:lnTo>
                    <a:pt x="4817554" y="279438"/>
                  </a:lnTo>
                  <a:lnTo>
                    <a:pt x="4768786" y="279438"/>
                  </a:lnTo>
                  <a:lnTo>
                    <a:pt x="4768786" y="40525"/>
                  </a:lnTo>
                  <a:lnTo>
                    <a:pt x="4817554" y="40525"/>
                  </a:lnTo>
                  <a:lnTo>
                    <a:pt x="4817554" y="3517"/>
                  </a:lnTo>
                  <a:close/>
                </a:path>
                <a:path w="5545455" h="726439">
                  <a:moveTo>
                    <a:pt x="4922837" y="143827"/>
                  </a:moveTo>
                  <a:lnTo>
                    <a:pt x="4825555" y="143827"/>
                  </a:lnTo>
                  <a:lnTo>
                    <a:pt x="4825555" y="182841"/>
                  </a:lnTo>
                  <a:lnTo>
                    <a:pt x="4922837" y="182841"/>
                  </a:lnTo>
                  <a:lnTo>
                    <a:pt x="4922837" y="143827"/>
                  </a:lnTo>
                  <a:close/>
                </a:path>
                <a:path w="5545455" h="726439">
                  <a:moveTo>
                    <a:pt x="5148897" y="64795"/>
                  </a:moveTo>
                  <a:lnTo>
                    <a:pt x="4957127" y="64795"/>
                  </a:lnTo>
                  <a:lnTo>
                    <a:pt x="4926393" y="77939"/>
                  </a:lnTo>
                  <a:lnTo>
                    <a:pt x="4926393" y="102298"/>
                  </a:lnTo>
                  <a:lnTo>
                    <a:pt x="4963731" y="102298"/>
                  </a:lnTo>
                  <a:lnTo>
                    <a:pt x="4963731" y="262648"/>
                  </a:lnTo>
                  <a:lnTo>
                    <a:pt x="5005387" y="262648"/>
                  </a:lnTo>
                  <a:lnTo>
                    <a:pt x="5005387" y="102298"/>
                  </a:lnTo>
                  <a:lnTo>
                    <a:pt x="5070919" y="102298"/>
                  </a:lnTo>
                  <a:lnTo>
                    <a:pt x="5070919" y="215900"/>
                  </a:lnTo>
                  <a:lnTo>
                    <a:pt x="5071427" y="224142"/>
                  </a:lnTo>
                  <a:lnTo>
                    <a:pt x="5088547" y="258584"/>
                  </a:lnTo>
                  <a:lnTo>
                    <a:pt x="5114988" y="265887"/>
                  </a:lnTo>
                  <a:lnTo>
                    <a:pt x="5120830" y="265887"/>
                  </a:lnTo>
                  <a:lnTo>
                    <a:pt x="5125910" y="265353"/>
                  </a:lnTo>
                  <a:lnTo>
                    <a:pt x="5130101" y="264299"/>
                  </a:lnTo>
                  <a:lnTo>
                    <a:pt x="5134546" y="263296"/>
                  </a:lnTo>
                  <a:lnTo>
                    <a:pt x="5139118" y="261581"/>
                  </a:lnTo>
                  <a:lnTo>
                    <a:pt x="5144071" y="259194"/>
                  </a:lnTo>
                  <a:lnTo>
                    <a:pt x="5144071" y="228879"/>
                  </a:lnTo>
                  <a:lnTo>
                    <a:pt x="5144071" y="221513"/>
                  </a:lnTo>
                  <a:lnTo>
                    <a:pt x="5124513" y="228879"/>
                  </a:lnTo>
                  <a:lnTo>
                    <a:pt x="5119179" y="228879"/>
                  </a:lnTo>
                  <a:lnTo>
                    <a:pt x="5117020" y="228041"/>
                  </a:lnTo>
                  <a:lnTo>
                    <a:pt x="5116842" y="228041"/>
                  </a:lnTo>
                  <a:lnTo>
                    <a:pt x="5115115" y="226034"/>
                  </a:lnTo>
                  <a:lnTo>
                    <a:pt x="5113337" y="224142"/>
                  </a:lnTo>
                  <a:lnTo>
                    <a:pt x="5112575" y="220040"/>
                  </a:lnTo>
                  <a:lnTo>
                    <a:pt x="5112575" y="102298"/>
                  </a:lnTo>
                  <a:lnTo>
                    <a:pt x="5148897" y="102298"/>
                  </a:lnTo>
                  <a:lnTo>
                    <a:pt x="5148897" y="64795"/>
                  </a:lnTo>
                  <a:close/>
                </a:path>
                <a:path w="5545455" h="726439">
                  <a:moveTo>
                    <a:pt x="5284787" y="3517"/>
                  </a:moveTo>
                  <a:lnTo>
                    <a:pt x="5242369" y="3517"/>
                  </a:lnTo>
                  <a:lnTo>
                    <a:pt x="5145798" y="262648"/>
                  </a:lnTo>
                  <a:lnTo>
                    <a:pt x="5188343" y="262648"/>
                  </a:lnTo>
                  <a:lnTo>
                    <a:pt x="5284787" y="3517"/>
                  </a:lnTo>
                  <a:close/>
                </a:path>
                <a:path w="5545455" h="726439">
                  <a:moveTo>
                    <a:pt x="5462714" y="222859"/>
                  </a:moveTo>
                  <a:lnTo>
                    <a:pt x="5334825" y="228650"/>
                  </a:lnTo>
                  <a:lnTo>
                    <a:pt x="5388800" y="180746"/>
                  </a:lnTo>
                  <a:lnTo>
                    <a:pt x="5397868" y="171640"/>
                  </a:lnTo>
                  <a:lnTo>
                    <a:pt x="5428577" y="137033"/>
                  </a:lnTo>
                  <a:lnTo>
                    <a:pt x="5447957" y="101815"/>
                  </a:lnTo>
                  <a:lnTo>
                    <a:pt x="5452592" y="73761"/>
                  </a:lnTo>
                  <a:lnTo>
                    <a:pt x="5452681" y="72085"/>
                  </a:lnTo>
                  <a:lnTo>
                    <a:pt x="5452034" y="61404"/>
                  </a:lnTo>
                  <a:lnTo>
                    <a:pt x="5450141" y="51574"/>
                  </a:lnTo>
                  <a:lnTo>
                    <a:pt x="5450116" y="51435"/>
                  </a:lnTo>
                  <a:lnTo>
                    <a:pt x="5446941" y="42189"/>
                  </a:lnTo>
                  <a:lnTo>
                    <a:pt x="5444858" y="38176"/>
                  </a:lnTo>
                  <a:lnTo>
                    <a:pt x="5442521" y="33655"/>
                  </a:lnTo>
                  <a:lnTo>
                    <a:pt x="5405018" y="4914"/>
                  </a:lnTo>
                  <a:lnTo>
                    <a:pt x="5372163" y="0"/>
                  </a:lnTo>
                  <a:lnTo>
                    <a:pt x="5364353" y="254"/>
                  </a:lnTo>
                  <a:lnTo>
                    <a:pt x="5322240" y="11455"/>
                  </a:lnTo>
                  <a:lnTo>
                    <a:pt x="5288470" y="34404"/>
                  </a:lnTo>
                  <a:lnTo>
                    <a:pt x="5312092" y="64135"/>
                  </a:lnTo>
                  <a:lnTo>
                    <a:pt x="5321198" y="57277"/>
                  </a:lnTo>
                  <a:lnTo>
                    <a:pt x="5329504" y="51574"/>
                  </a:lnTo>
                  <a:lnTo>
                    <a:pt x="5372163" y="38176"/>
                  </a:lnTo>
                  <a:lnTo>
                    <a:pt x="5380393" y="38747"/>
                  </a:lnTo>
                  <a:lnTo>
                    <a:pt x="5409108" y="65519"/>
                  </a:lnTo>
                  <a:lnTo>
                    <a:pt x="5409755" y="73761"/>
                  </a:lnTo>
                  <a:lnTo>
                    <a:pt x="5409374" y="81191"/>
                  </a:lnTo>
                  <a:lnTo>
                    <a:pt x="5391366" y="121602"/>
                  </a:lnTo>
                  <a:lnTo>
                    <a:pt x="5364264" y="151803"/>
                  </a:lnTo>
                  <a:lnTo>
                    <a:pt x="5288089" y="229209"/>
                  </a:lnTo>
                  <a:lnTo>
                    <a:pt x="5288089" y="262534"/>
                  </a:lnTo>
                  <a:lnTo>
                    <a:pt x="5462714" y="262534"/>
                  </a:lnTo>
                  <a:lnTo>
                    <a:pt x="5462714" y="228650"/>
                  </a:lnTo>
                  <a:lnTo>
                    <a:pt x="5462714" y="222859"/>
                  </a:lnTo>
                  <a:close/>
                </a:path>
                <a:path w="5545455" h="726439">
                  <a:moveTo>
                    <a:pt x="5545264" y="218414"/>
                  </a:moveTo>
                  <a:lnTo>
                    <a:pt x="5539549" y="208457"/>
                  </a:lnTo>
                  <a:lnTo>
                    <a:pt x="5499417" y="208457"/>
                  </a:lnTo>
                  <a:lnTo>
                    <a:pt x="5498147" y="217233"/>
                  </a:lnTo>
                  <a:lnTo>
                    <a:pt x="5496839" y="225564"/>
                  </a:lnTo>
                  <a:lnTo>
                    <a:pt x="5488114" y="269824"/>
                  </a:lnTo>
                  <a:lnTo>
                    <a:pt x="5478970" y="306743"/>
                  </a:lnTo>
                  <a:lnTo>
                    <a:pt x="5513514" y="306743"/>
                  </a:lnTo>
                  <a:lnTo>
                    <a:pt x="5529288" y="268960"/>
                  </a:lnTo>
                  <a:lnTo>
                    <a:pt x="5543308" y="225971"/>
                  </a:lnTo>
                  <a:lnTo>
                    <a:pt x="5545264" y="21841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9" name="object 11" descr=""/>
            <p:cNvPicPr/>
            <p:nvPr/>
          </p:nvPicPr>
          <p:blipFill>
            <a:blip r:embed="rId3"/>
            <a:stretch/>
          </p:blipFill>
          <p:spPr>
            <a:xfrm>
              <a:off x="14998320" y="3509640"/>
              <a:ext cx="1187640" cy="277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0" name="object 12"/>
            <p:cNvSpPr/>
            <p:nvPr/>
          </p:nvSpPr>
          <p:spPr>
            <a:xfrm>
              <a:off x="16286760" y="4750200"/>
              <a:ext cx="780120" cy="317160"/>
            </a:xfrm>
            <a:custGeom>
              <a:avLst/>
              <a:gdLst/>
              <a:ahLst/>
              <a:rect l="l" t="t" r="r" b="b"/>
              <a:pathLst>
                <a:path w="780415" h="317500">
                  <a:moveTo>
                    <a:pt x="90170" y="3848"/>
                  </a:moveTo>
                  <a:lnTo>
                    <a:pt x="0" y="3848"/>
                  </a:lnTo>
                  <a:lnTo>
                    <a:pt x="0" y="317119"/>
                  </a:lnTo>
                  <a:lnTo>
                    <a:pt x="90170" y="317119"/>
                  </a:lnTo>
                  <a:lnTo>
                    <a:pt x="90170" y="279768"/>
                  </a:lnTo>
                  <a:lnTo>
                    <a:pt x="41402" y="279768"/>
                  </a:lnTo>
                  <a:lnTo>
                    <a:pt x="41402" y="40855"/>
                  </a:lnTo>
                  <a:lnTo>
                    <a:pt x="90170" y="40855"/>
                  </a:lnTo>
                  <a:lnTo>
                    <a:pt x="90170" y="3848"/>
                  </a:lnTo>
                  <a:close/>
                </a:path>
                <a:path w="780415" h="317500">
                  <a:moveTo>
                    <a:pt x="189357" y="0"/>
                  </a:moveTo>
                  <a:lnTo>
                    <a:pt x="148548" y="9413"/>
                  </a:lnTo>
                  <a:lnTo>
                    <a:pt x="121205" y="36666"/>
                  </a:lnTo>
                  <a:lnTo>
                    <a:pt x="106427" y="78239"/>
                  </a:lnTo>
                  <a:lnTo>
                    <a:pt x="106334" y="78632"/>
                  </a:lnTo>
                  <a:lnTo>
                    <a:pt x="103807" y="95140"/>
                  </a:lnTo>
                  <a:lnTo>
                    <a:pt x="103759" y="95454"/>
                  </a:lnTo>
                  <a:lnTo>
                    <a:pt x="102246" y="113400"/>
                  </a:lnTo>
                  <a:lnTo>
                    <a:pt x="101727" y="133019"/>
                  </a:lnTo>
                  <a:lnTo>
                    <a:pt x="102156" y="147881"/>
                  </a:lnTo>
                  <a:lnTo>
                    <a:pt x="102189" y="149005"/>
                  </a:lnTo>
                  <a:lnTo>
                    <a:pt x="106841" y="187947"/>
                  </a:lnTo>
                  <a:lnTo>
                    <a:pt x="122661" y="229882"/>
                  </a:lnTo>
                  <a:lnTo>
                    <a:pt x="150227" y="256985"/>
                  </a:lnTo>
                  <a:lnTo>
                    <a:pt x="189357" y="266217"/>
                  </a:lnTo>
                  <a:lnTo>
                    <a:pt x="200667" y="265631"/>
                  </a:lnTo>
                  <a:lnTo>
                    <a:pt x="237890" y="251638"/>
                  </a:lnTo>
                  <a:lnTo>
                    <a:pt x="258317" y="228206"/>
                  </a:lnTo>
                  <a:lnTo>
                    <a:pt x="189357" y="228206"/>
                  </a:lnTo>
                  <a:lnTo>
                    <a:pt x="181725" y="227615"/>
                  </a:lnTo>
                  <a:lnTo>
                    <a:pt x="151459" y="197790"/>
                  </a:lnTo>
                  <a:lnTo>
                    <a:pt x="144184" y="149005"/>
                  </a:lnTo>
                  <a:lnTo>
                    <a:pt x="143891" y="133019"/>
                  </a:lnTo>
                  <a:lnTo>
                    <a:pt x="144178" y="117337"/>
                  </a:lnTo>
                  <a:lnTo>
                    <a:pt x="148573" y="78943"/>
                  </a:lnTo>
                  <a:lnTo>
                    <a:pt x="168479" y="43641"/>
                  </a:lnTo>
                  <a:lnTo>
                    <a:pt x="189357" y="38176"/>
                  </a:lnTo>
                  <a:lnTo>
                    <a:pt x="257301" y="38176"/>
                  </a:lnTo>
                  <a:lnTo>
                    <a:pt x="256301" y="36288"/>
                  </a:lnTo>
                  <a:lnTo>
                    <a:pt x="228719" y="9279"/>
                  </a:lnTo>
                  <a:lnTo>
                    <a:pt x="203825" y="1045"/>
                  </a:lnTo>
                  <a:lnTo>
                    <a:pt x="203965" y="1045"/>
                  </a:lnTo>
                  <a:lnTo>
                    <a:pt x="189357" y="0"/>
                  </a:lnTo>
                  <a:close/>
                </a:path>
                <a:path w="780415" h="317500">
                  <a:moveTo>
                    <a:pt x="257301" y="38176"/>
                  </a:moveTo>
                  <a:lnTo>
                    <a:pt x="189357" y="38176"/>
                  </a:lnTo>
                  <a:lnTo>
                    <a:pt x="197068" y="38783"/>
                  </a:lnTo>
                  <a:lnTo>
                    <a:pt x="203993" y="40605"/>
                  </a:lnTo>
                  <a:lnTo>
                    <a:pt x="229928" y="78239"/>
                  </a:lnTo>
                  <a:lnTo>
                    <a:pt x="230037" y="78632"/>
                  </a:lnTo>
                  <a:lnTo>
                    <a:pt x="234642" y="117337"/>
                  </a:lnTo>
                  <a:lnTo>
                    <a:pt x="234950" y="133019"/>
                  </a:lnTo>
                  <a:lnTo>
                    <a:pt x="234662" y="147881"/>
                  </a:lnTo>
                  <a:lnTo>
                    <a:pt x="234640" y="149005"/>
                  </a:lnTo>
                  <a:lnTo>
                    <a:pt x="233807" y="161988"/>
                  </a:lnTo>
                  <a:lnTo>
                    <a:pt x="233711" y="163472"/>
                  </a:lnTo>
                  <a:lnTo>
                    <a:pt x="232163" y="176423"/>
                  </a:lnTo>
                  <a:lnTo>
                    <a:pt x="219781" y="213234"/>
                  </a:lnTo>
                  <a:lnTo>
                    <a:pt x="189357" y="228206"/>
                  </a:lnTo>
                  <a:lnTo>
                    <a:pt x="258317" y="228206"/>
                  </a:lnTo>
                  <a:lnTo>
                    <a:pt x="272628" y="188121"/>
                  </a:lnTo>
                  <a:lnTo>
                    <a:pt x="276886" y="149005"/>
                  </a:lnTo>
                  <a:lnTo>
                    <a:pt x="276955" y="147881"/>
                  </a:lnTo>
                  <a:lnTo>
                    <a:pt x="274984" y="95454"/>
                  </a:lnTo>
                  <a:lnTo>
                    <a:pt x="272216" y="78943"/>
                  </a:lnTo>
                  <a:lnTo>
                    <a:pt x="272097" y="78239"/>
                  </a:lnTo>
                  <a:lnTo>
                    <a:pt x="268204" y="63119"/>
                  </a:lnTo>
                  <a:lnTo>
                    <a:pt x="268097" y="62699"/>
                  </a:lnTo>
                  <a:lnTo>
                    <a:pt x="262860" y="48667"/>
                  </a:lnTo>
                  <a:lnTo>
                    <a:pt x="257301" y="38176"/>
                  </a:lnTo>
                  <a:close/>
                </a:path>
                <a:path w="780415" h="317500">
                  <a:moveTo>
                    <a:pt x="352933" y="208788"/>
                  </a:moveTo>
                  <a:lnTo>
                    <a:pt x="312674" y="208788"/>
                  </a:lnTo>
                  <a:lnTo>
                    <a:pt x="311413" y="217563"/>
                  </a:lnTo>
                  <a:lnTo>
                    <a:pt x="310118" y="225886"/>
                  </a:lnTo>
                  <a:lnTo>
                    <a:pt x="299585" y="277983"/>
                  </a:lnTo>
                  <a:lnTo>
                    <a:pt x="292227" y="307073"/>
                  </a:lnTo>
                  <a:lnTo>
                    <a:pt x="326898" y="307073"/>
                  </a:lnTo>
                  <a:lnTo>
                    <a:pt x="342564" y="269279"/>
                  </a:lnTo>
                  <a:lnTo>
                    <a:pt x="356566" y="226295"/>
                  </a:lnTo>
                  <a:lnTo>
                    <a:pt x="358521" y="218744"/>
                  </a:lnTo>
                  <a:lnTo>
                    <a:pt x="352933" y="208788"/>
                  </a:lnTo>
                  <a:close/>
                </a:path>
                <a:path w="780415" h="317500">
                  <a:moveTo>
                    <a:pt x="648716" y="102628"/>
                  </a:moveTo>
                  <a:lnTo>
                    <a:pt x="606933" y="102628"/>
                  </a:lnTo>
                  <a:lnTo>
                    <a:pt x="606933" y="216230"/>
                  </a:lnTo>
                  <a:lnTo>
                    <a:pt x="618363" y="253238"/>
                  </a:lnTo>
                  <a:lnTo>
                    <a:pt x="651129" y="266217"/>
                  </a:lnTo>
                  <a:lnTo>
                    <a:pt x="656844" y="266217"/>
                  </a:lnTo>
                  <a:lnTo>
                    <a:pt x="661924" y="265684"/>
                  </a:lnTo>
                  <a:lnTo>
                    <a:pt x="666242" y="264629"/>
                  </a:lnTo>
                  <a:lnTo>
                    <a:pt x="670560" y="263626"/>
                  </a:lnTo>
                  <a:lnTo>
                    <a:pt x="675259" y="261912"/>
                  </a:lnTo>
                  <a:lnTo>
                    <a:pt x="680085" y="259524"/>
                  </a:lnTo>
                  <a:lnTo>
                    <a:pt x="680085" y="229209"/>
                  </a:lnTo>
                  <a:lnTo>
                    <a:pt x="655193" y="229209"/>
                  </a:lnTo>
                  <a:lnTo>
                    <a:pt x="653154" y="228371"/>
                  </a:lnTo>
                  <a:lnTo>
                    <a:pt x="653001" y="228371"/>
                  </a:lnTo>
                  <a:lnTo>
                    <a:pt x="651129" y="226364"/>
                  </a:lnTo>
                  <a:lnTo>
                    <a:pt x="649478" y="224472"/>
                  </a:lnTo>
                  <a:lnTo>
                    <a:pt x="648716" y="220370"/>
                  </a:lnTo>
                  <a:lnTo>
                    <a:pt x="648716" y="102628"/>
                  </a:lnTo>
                  <a:close/>
                </a:path>
                <a:path w="780415" h="317500">
                  <a:moveTo>
                    <a:pt x="541528" y="102628"/>
                  </a:moveTo>
                  <a:lnTo>
                    <a:pt x="499872" y="102628"/>
                  </a:lnTo>
                  <a:lnTo>
                    <a:pt x="499872" y="262970"/>
                  </a:lnTo>
                  <a:lnTo>
                    <a:pt x="541528" y="262970"/>
                  </a:lnTo>
                  <a:lnTo>
                    <a:pt x="541528" y="102628"/>
                  </a:lnTo>
                  <a:close/>
                </a:path>
                <a:path w="780415" h="317500">
                  <a:moveTo>
                    <a:pt x="680085" y="221843"/>
                  </a:moveTo>
                  <a:lnTo>
                    <a:pt x="672084" y="225590"/>
                  </a:lnTo>
                  <a:lnTo>
                    <a:pt x="667004" y="227761"/>
                  </a:lnTo>
                  <a:lnTo>
                    <a:pt x="662813" y="228930"/>
                  </a:lnTo>
                  <a:lnTo>
                    <a:pt x="660527" y="229209"/>
                  </a:lnTo>
                  <a:lnTo>
                    <a:pt x="680085" y="229209"/>
                  </a:lnTo>
                  <a:lnTo>
                    <a:pt x="680085" y="221843"/>
                  </a:lnTo>
                  <a:close/>
                </a:path>
                <a:path w="780415" h="317500">
                  <a:moveTo>
                    <a:pt x="685038" y="65125"/>
                  </a:moveTo>
                  <a:lnTo>
                    <a:pt x="493268" y="65125"/>
                  </a:lnTo>
                  <a:lnTo>
                    <a:pt x="462534" y="78270"/>
                  </a:lnTo>
                  <a:lnTo>
                    <a:pt x="462534" y="102628"/>
                  </a:lnTo>
                  <a:lnTo>
                    <a:pt x="685038" y="102628"/>
                  </a:lnTo>
                  <a:lnTo>
                    <a:pt x="685038" y="65125"/>
                  </a:lnTo>
                  <a:close/>
                </a:path>
                <a:path w="780415" h="317500">
                  <a:moveTo>
                    <a:pt x="780288" y="3848"/>
                  </a:moveTo>
                  <a:lnTo>
                    <a:pt x="689991" y="3848"/>
                  </a:lnTo>
                  <a:lnTo>
                    <a:pt x="689991" y="40855"/>
                  </a:lnTo>
                  <a:lnTo>
                    <a:pt x="738759" y="40855"/>
                  </a:lnTo>
                  <a:lnTo>
                    <a:pt x="738759" y="279768"/>
                  </a:lnTo>
                  <a:lnTo>
                    <a:pt x="689991" y="279768"/>
                  </a:lnTo>
                  <a:lnTo>
                    <a:pt x="689991" y="317119"/>
                  </a:lnTo>
                  <a:lnTo>
                    <a:pt x="780288" y="317119"/>
                  </a:lnTo>
                  <a:lnTo>
                    <a:pt x="780288" y="384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1" name="object 13" descr=""/>
            <p:cNvPicPr/>
            <p:nvPr/>
          </p:nvPicPr>
          <p:blipFill>
            <a:blip r:embed="rId4"/>
            <a:stretch/>
          </p:blipFill>
          <p:spPr>
            <a:xfrm>
              <a:off x="13208040" y="5567040"/>
              <a:ext cx="1788840" cy="277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2" name="object 14"/>
            <p:cNvSpPr/>
            <p:nvPr/>
          </p:nvSpPr>
          <p:spPr>
            <a:xfrm>
              <a:off x="12352680" y="4341240"/>
              <a:ext cx="5545080" cy="726120"/>
            </a:xfrm>
            <a:custGeom>
              <a:avLst/>
              <a:gdLst/>
              <a:ahLst/>
              <a:rect l="l" t="t" r="r" b="b"/>
              <a:pathLst>
                <a:path w="5545455" h="726439">
                  <a:moveTo>
                    <a:pt x="222516" y="474370"/>
                  </a:moveTo>
                  <a:lnTo>
                    <a:pt x="30810" y="474370"/>
                  </a:lnTo>
                  <a:lnTo>
                    <a:pt x="0" y="487514"/>
                  </a:lnTo>
                  <a:lnTo>
                    <a:pt x="0" y="511873"/>
                  </a:lnTo>
                  <a:lnTo>
                    <a:pt x="37338" y="511873"/>
                  </a:lnTo>
                  <a:lnTo>
                    <a:pt x="37338" y="672223"/>
                  </a:lnTo>
                  <a:lnTo>
                    <a:pt x="79032" y="672223"/>
                  </a:lnTo>
                  <a:lnTo>
                    <a:pt x="79032" y="511873"/>
                  </a:lnTo>
                  <a:lnTo>
                    <a:pt x="144500" y="511873"/>
                  </a:lnTo>
                  <a:lnTo>
                    <a:pt x="144500" y="625475"/>
                  </a:lnTo>
                  <a:lnTo>
                    <a:pt x="145008" y="633717"/>
                  </a:lnTo>
                  <a:lnTo>
                    <a:pt x="162191" y="668159"/>
                  </a:lnTo>
                  <a:lnTo>
                    <a:pt x="188607" y="675462"/>
                  </a:lnTo>
                  <a:lnTo>
                    <a:pt x="194411" y="675462"/>
                  </a:lnTo>
                  <a:lnTo>
                    <a:pt x="199466" y="674928"/>
                  </a:lnTo>
                  <a:lnTo>
                    <a:pt x="203771" y="673874"/>
                  </a:lnTo>
                  <a:lnTo>
                    <a:pt x="208114" y="672871"/>
                  </a:lnTo>
                  <a:lnTo>
                    <a:pt x="212750" y="671156"/>
                  </a:lnTo>
                  <a:lnTo>
                    <a:pt x="217665" y="668769"/>
                  </a:lnTo>
                  <a:lnTo>
                    <a:pt x="217665" y="638454"/>
                  </a:lnTo>
                  <a:lnTo>
                    <a:pt x="217665" y="631088"/>
                  </a:lnTo>
                  <a:lnTo>
                    <a:pt x="198107" y="638454"/>
                  </a:lnTo>
                  <a:lnTo>
                    <a:pt x="192747" y="638454"/>
                  </a:lnTo>
                  <a:lnTo>
                    <a:pt x="190665" y="637616"/>
                  </a:lnTo>
                  <a:lnTo>
                    <a:pt x="190512" y="637616"/>
                  </a:lnTo>
                  <a:lnTo>
                    <a:pt x="188696" y="635609"/>
                  </a:lnTo>
                  <a:lnTo>
                    <a:pt x="187020" y="633717"/>
                  </a:lnTo>
                  <a:lnTo>
                    <a:pt x="186182" y="629615"/>
                  </a:lnTo>
                  <a:lnTo>
                    <a:pt x="186182" y="511873"/>
                  </a:lnTo>
                  <a:lnTo>
                    <a:pt x="222516" y="511873"/>
                  </a:lnTo>
                  <a:lnTo>
                    <a:pt x="222516" y="474370"/>
                  </a:lnTo>
                  <a:close/>
                </a:path>
                <a:path w="5545455" h="726439">
                  <a:moveTo>
                    <a:pt x="358330" y="413092"/>
                  </a:moveTo>
                  <a:lnTo>
                    <a:pt x="315950" y="413092"/>
                  </a:lnTo>
                  <a:lnTo>
                    <a:pt x="219367" y="672223"/>
                  </a:lnTo>
                  <a:lnTo>
                    <a:pt x="261988" y="672223"/>
                  </a:lnTo>
                  <a:lnTo>
                    <a:pt x="358330" y="413092"/>
                  </a:lnTo>
                  <a:close/>
                </a:path>
                <a:path w="5545455" h="726439">
                  <a:moveTo>
                    <a:pt x="536257" y="632434"/>
                  </a:moveTo>
                  <a:lnTo>
                    <a:pt x="408368" y="638225"/>
                  </a:lnTo>
                  <a:lnTo>
                    <a:pt x="462343" y="590321"/>
                  </a:lnTo>
                  <a:lnTo>
                    <a:pt x="471462" y="581215"/>
                  </a:lnTo>
                  <a:lnTo>
                    <a:pt x="502246" y="546608"/>
                  </a:lnTo>
                  <a:lnTo>
                    <a:pt x="521550" y="511390"/>
                  </a:lnTo>
                  <a:lnTo>
                    <a:pt x="526135" y="483336"/>
                  </a:lnTo>
                  <a:lnTo>
                    <a:pt x="526224" y="481660"/>
                  </a:lnTo>
                  <a:lnTo>
                    <a:pt x="525602" y="470979"/>
                  </a:lnTo>
                  <a:lnTo>
                    <a:pt x="523875" y="461822"/>
                  </a:lnTo>
                  <a:lnTo>
                    <a:pt x="523748" y="461149"/>
                  </a:lnTo>
                  <a:lnTo>
                    <a:pt x="523722" y="461010"/>
                  </a:lnTo>
                  <a:lnTo>
                    <a:pt x="496595" y="423087"/>
                  </a:lnTo>
                  <a:lnTo>
                    <a:pt x="457542" y="410121"/>
                  </a:lnTo>
                  <a:lnTo>
                    <a:pt x="445833" y="409575"/>
                  </a:lnTo>
                  <a:lnTo>
                    <a:pt x="437946" y="409829"/>
                  </a:lnTo>
                  <a:lnTo>
                    <a:pt x="395884" y="421030"/>
                  </a:lnTo>
                  <a:lnTo>
                    <a:pt x="362013" y="443979"/>
                  </a:lnTo>
                  <a:lnTo>
                    <a:pt x="385635" y="473710"/>
                  </a:lnTo>
                  <a:lnTo>
                    <a:pt x="394804" y="466852"/>
                  </a:lnTo>
                  <a:lnTo>
                    <a:pt x="403110" y="461149"/>
                  </a:lnTo>
                  <a:lnTo>
                    <a:pt x="445833" y="447751"/>
                  </a:lnTo>
                  <a:lnTo>
                    <a:pt x="454037" y="448322"/>
                  </a:lnTo>
                  <a:lnTo>
                    <a:pt x="482777" y="475094"/>
                  </a:lnTo>
                  <a:lnTo>
                    <a:pt x="483425" y="483336"/>
                  </a:lnTo>
                  <a:lnTo>
                    <a:pt x="483044" y="490766"/>
                  </a:lnTo>
                  <a:lnTo>
                    <a:pt x="464985" y="531177"/>
                  </a:lnTo>
                  <a:lnTo>
                    <a:pt x="437857" y="561378"/>
                  </a:lnTo>
                  <a:lnTo>
                    <a:pt x="361632" y="638784"/>
                  </a:lnTo>
                  <a:lnTo>
                    <a:pt x="361632" y="672109"/>
                  </a:lnTo>
                  <a:lnTo>
                    <a:pt x="536257" y="672109"/>
                  </a:lnTo>
                  <a:lnTo>
                    <a:pt x="536257" y="638225"/>
                  </a:lnTo>
                  <a:lnTo>
                    <a:pt x="536257" y="632434"/>
                  </a:lnTo>
                  <a:close/>
                </a:path>
                <a:path w="5545455" h="726439">
                  <a:moveTo>
                    <a:pt x="639635" y="413092"/>
                  </a:moveTo>
                  <a:lnTo>
                    <a:pt x="549338" y="413092"/>
                  </a:lnTo>
                  <a:lnTo>
                    <a:pt x="549338" y="450100"/>
                  </a:lnTo>
                  <a:lnTo>
                    <a:pt x="598106" y="450100"/>
                  </a:lnTo>
                  <a:lnTo>
                    <a:pt x="598106" y="689013"/>
                  </a:lnTo>
                  <a:lnTo>
                    <a:pt x="549338" y="689013"/>
                  </a:lnTo>
                  <a:lnTo>
                    <a:pt x="549338" y="726363"/>
                  </a:lnTo>
                  <a:lnTo>
                    <a:pt x="639635" y="726363"/>
                  </a:lnTo>
                  <a:lnTo>
                    <a:pt x="639635" y="413092"/>
                  </a:lnTo>
                  <a:close/>
                </a:path>
                <a:path w="5545455" h="726439">
                  <a:moveTo>
                    <a:pt x="4024058" y="413092"/>
                  </a:moveTo>
                  <a:lnTo>
                    <a:pt x="3933888" y="413092"/>
                  </a:lnTo>
                  <a:lnTo>
                    <a:pt x="3933888" y="726363"/>
                  </a:lnTo>
                  <a:lnTo>
                    <a:pt x="4024058" y="726363"/>
                  </a:lnTo>
                  <a:lnTo>
                    <a:pt x="4024058" y="689013"/>
                  </a:lnTo>
                  <a:lnTo>
                    <a:pt x="3975290" y="689013"/>
                  </a:lnTo>
                  <a:lnTo>
                    <a:pt x="3975290" y="450100"/>
                  </a:lnTo>
                  <a:lnTo>
                    <a:pt x="4024058" y="450100"/>
                  </a:lnTo>
                  <a:lnTo>
                    <a:pt x="4024058" y="413092"/>
                  </a:lnTo>
                  <a:close/>
                </a:path>
                <a:path w="5545455" h="726439">
                  <a:moveTo>
                    <a:pt x="4211129" y="542264"/>
                  </a:moveTo>
                  <a:lnTo>
                    <a:pt x="4210672" y="526592"/>
                  </a:lnTo>
                  <a:lnTo>
                    <a:pt x="4210558" y="522655"/>
                  </a:lnTo>
                  <a:lnTo>
                    <a:pt x="4208869" y="504710"/>
                  </a:lnTo>
                  <a:lnTo>
                    <a:pt x="4208843" y="504393"/>
                  </a:lnTo>
                  <a:lnTo>
                    <a:pt x="4206100" y="488188"/>
                  </a:lnTo>
                  <a:lnTo>
                    <a:pt x="4205986" y="487489"/>
                  </a:lnTo>
                  <a:lnTo>
                    <a:pt x="4202087" y="472363"/>
                  </a:lnTo>
                  <a:lnTo>
                    <a:pt x="4201985" y="471944"/>
                  </a:lnTo>
                  <a:lnTo>
                    <a:pt x="4196740" y="457923"/>
                  </a:lnTo>
                  <a:lnTo>
                    <a:pt x="4173156" y="425742"/>
                  </a:lnTo>
                  <a:lnTo>
                    <a:pt x="4168838" y="422795"/>
                  </a:lnTo>
                  <a:lnTo>
                    <a:pt x="4168838" y="542264"/>
                  </a:lnTo>
                  <a:lnTo>
                    <a:pt x="4168546" y="557136"/>
                  </a:lnTo>
                  <a:lnTo>
                    <a:pt x="4163860" y="597192"/>
                  </a:lnTo>
                  <a:lnTo>
                    <a:pt x="4143756" y="632142"/>
                  </a:lnTo>
                  <a:lnTo>
                    <a:pt x="4123245" y="637451"/>
                  </a:lnTo>
                  <a:lnTo>
                    <a:pt x="4115612" y="636866"/>
                  </a:lnTo>
                  <a:lnTo>
                    <a:pt x="4085348" y="607047"/>
                  </a:lnTo>
                  <a:lnTo>
                    <a:pt x="4082694" y="597369"/>
                  </a:lnTo>
                  <a:lnTo>
                    <a:pt x="4082643" y="597192"/>
                  </a:lnTo>
                  <a:lnTo>
                    <a:pt x="4080472" y="585673"/>
                  </a:lnTo>
                  <a:lnTo>
                    <a:pt x="4078960" y="572719"/>
                  </a:lnTo>
                  <a:lnTo>
                    <a:pt x="4078071" y="558253"/>
                  </a:lnTo>
                  <a:lnTo>
                    <a:pt x="4077779" y="542264"/>
                  </a:lnTo>
                  <a:lnTo>
                    <a:pt x="4078059" y="526592"/>
                  </a:lnTo>
                  <a:lnTo>
                    <a:pt x="4082453" y="488188"/>
                  </a:lnTo>
                  <a:lnTo>
                    <a:pt x="4102366" y="452894"/>
                  </a:lnTo>
                  <a:lnTo>
                    <a:pt x="4123245" y="447421"/>
                  </a:lnTo>
                  <a:lnTo>
                    <a:pt x="4130954" y="448030"/>
                  </a:lnTo>
                  <a:lnTo>
                    <a:pt x="4161244" y="478256"/>
                  </a:lnTo>
                  <a:lnTo>
                    <a:pt x="4163809" y="487489"/>
                  </a:lnTo>
                  <a:lnTo>
                    <a:pt x="4163923" y="487883"/>
                  </a:lnTo>
                  <a:lnTo>
                    <a:pt x="4168521" y="526592"/>
                  </a:lnTo>
                  <a:lnTo>
                    <a:pt x="4168838" y="542264"/>
                  </a:lnTo>
                  <a:lnTo>
                    <a:pt x="4168838" y="422795"/>
                  </a:lnTo>
                  <a:lnTo>
                    <a:pt x="4162602" y="418528"/>
                  </a:lnTo>
                  <a:lnTo>
                    <a:pt x="4150906" y="413435"/>
                  </a:lnTo>
                  <a:lnTo>
                    <a:pt x="4137710" y="410298"/>
                  </a:lnTo>
                  <a:lnTo>
                    <a:pt x="4123245" y="409244"/>
                  </a:lnTo>
                  <a:lnTo>
                    <a:pt x="4108094" y="410298"/>
                  </a:lnTo>
                  <a:lnTo>
                    <a:pt x="4071937" y="425983"/>
                  </a:lnTo>
                  <a:lnTo>
                    <a:pt x="4048772" y="458330"/>
                  </a:lnTo>
                  <a:lnTo>
                    <a:pt x="4040314" y="487489"/>
                  </a:lnTo>
                  <a:lnTo>
                    <a:pt x="4040213" y="487883"/>
                  </a:lnTo>
                  <a:lnTo>
                    <a:pt x="4037685" y="504393"/>
                  </a:lnTo>
                  <a:lnTo>
                    <a:pt x="4037647" y="504710"/>
                  </a:lnTo>
                  <a:lnTo>
                    <a:pt x="4036123" y="522655"/>
                  </a:lnTo>
                  <a:lnTo>
                    <a:pt x="4035615" y="542264"/>
                  </a:lnTo>
                  <a:lnTo>
                    <a:pt x="4036034" y="557136"/>
                  </a:lnTo>
                  <a:lnTo>
                    <a:pt x="4036072" y="558253"/>
                  </a:lnTo>
                  <a:lnTo>
                    <a:pt x="4036187" y="562038"/>
                  </a:lnTo>
                  <a:lnTo>
                    <a:pt x="4044759" y="612927"/>
                  </a:lnTo>
                  <a:lnTo>
                    <a:pt x="4056545" y="639127"/>
                  </a:lnTo>
                  <a:lnTo>
                    <a:pt x="4056646" y="639318"/>
                  </a:lnTo>
                  <a:lnTo>
                    <a:pt x="4084104" y="666242"/>
                  </a:lnTo>
                  <a:lnTo>
                    <a:pt x="4123245" y="675462"/>
                  </a:lnTo>
                  <a:lnTo>
                    <a:pt x="4134548" y="674878"/>
                  </a:lnTo>
                  <a:lnTo>
                    <a:pt x="4171772" y="660895"/>
                  </a:lnTo>
                  <a:lnTo>
                    <a:pt x="4192193" y="637451"/>
                  </a:lnTo>
                  <a:lnTo>
                    <a:pt x="4196194" y="629920"/>
                  </a:lnTo>
                  <a:lnTo>
                    <a:pt x="4208551" y="584593"/>
                  </a:lnTo>
                  <a:lnTo>
                    <a:pt x="4210837" y="557136"/>
                  </a:lnTo>
                  <a:lnTo>
                    <a:pt x="4211129" y="542264"/>
                  </a:lnTo>
                  <a:close/>
                </a:path>
                <a:path w="5545455" h="726439">
                  <a:moveTo>
                    <a:pt x="4292409" y="627989"/>
                  </a:moveTo>
                  <a:lnTo>
                    <a:pt x="4286821" y="618032"/>
                  </a:lnTo>
                  <a:lnTo>
                    <a:pt x="4246562" y="618032"/>
                  </a:lnTo>
                  <a:lnTo>
                    <a:pt x="4245292" y="626808"/>
                  </a:lnTo>
                  <a:lnTo>
                    <a:pt x="4243997" y="635139"/>
                  </a:lnTo>
                  <a:lnTo>
                    <a:pt x="4233469" y="687235"/>
                  </a:lnTo>
                  <a:lnTo>
                    <a:pt x="4226115" y="716318"/>
                  </a:lnTo>
                  <a:lnTo>
                    <a:pt x="4260786" y="716318"/>
                  </a:lnTo>
                  <a:lnTo>
                    <a:pt x="4276445" y="678535"/>
                  </a:lnTo>
                  <a:lnTo>
                    <a:pt x="4290453" y="635546"/>
                  </a:lnTo>
                  <a:lnTo>
                    <a:pt x="4292409" y="627989"/>
                  </a:lnTo>
                  <a:close/>
                </a:path>
                <a:path w="5545455" h="726439">
                  <a:moveTo>
                    <a:pt x="4618926" y="474370"/>
                  </a:moveTo>
                  <a:lnTo>
                    <a:pt x="4427156" y="474370"/>
                  </a:lnTo>
                  <a:lnTo>
                    <a:pt x="4396422" y="487514"/>
                  </a:lnTo>
                  <a:lnTo>
                    <a:pt x="4396422" y="511873"/>
                  </a:lnTo>
                  <a:lnTo>
                    <a:pt x="4433760" y="511873"/>
                  </a:lnTo>
                  <a:lnTo>
                    <a:pt x="4433760" y="672223"/>
                  </a:lnTo>
                  <a:lnTo>
                    <a:pt x="4475416" y="672223"/>
                  </a:lnTo>
                  <a:lnTo>
                    <a:pt x="4475416" y="511873"/>
                  </a:lnTo>
                  <a:lnTo>
                    <a:pt x="4540821" y="511873"/>
                  </a:lnTo>
                  <a:lnTo>
                    <a:pt x="4540821" y="625475"/>
                  </a:lnTo>
                  <a:lnTo>
                    <a:pt x="4541342" y="633717"/>
                  </a:lnTo>
                  <a:lnTo>
                    <a:pt x="4541456" y="635609"/>
                  </a:lnTo>
                  <a:lnTo>
                    <a:pt x="4566158" y="672223"/>
                  </a:lnTo>
                  <a:lnTo>
                    <a:pt x="4585017" y="675462"/>
                  </a:lnTo>
                  <a:lnTo>
                    <a:pt x="4590732" y="675462"/>
                  </a:lnTo>
                  <a:lnTo>
                    <a:pt x="4595812" y="674928"/>
                  </a:lnTo>
                  <a:lnTo>
                    <a:pt x="4600130" y="673874"/>
                  </a:lnTo>
                  <a:lnTo>
                    <a:pt x="4604448" y="672871"/>
                  </a:lnTo>
                  <a:lnTo>
                    <a:pt x="4609147" y="671156"/>
                  </a:lnTo>
                  <a:lnTo>
                    <a:pt x="4613973" y="668769"/>
                  </a:lnTo>
                  <a:lnTo>
                    <a:pt x="4613973" y="638454"/>
                  </a:lnTo>
                  <a:lnTo>
                    <a:pt x="4613973" y="631088"/>
                  </a:lnTo>
                  <a:lnTo>
                    <a:pt x="4605972" y="634834"/>
                  </a:lnTo>
                  <a:lnTo>
                    <a:pt x="4600892" y="637006"/>
                  </a:lnTo>
                  <a:lnTo>
                    <a:pt x="4596701" y="638175"/>
                  </a:lnTo>
                  <a:lnTo>
                    <a:pt x="4594415" y="638454"/>
                  </a:lnTo>
                  <a:lnTo>
                    <a:pt x="4589081" y="638454"/>
                  </a:lnTo>
                  <a:lnTo>
                    <a:pt x="4587037" y="637616"/>
                  </a:lnTo>
                  <a:lnTo>
                    <a:pt x="4586884" y="637616"/>
                  </a:lnTo>
                  <a:lnTo>
                    <a:pt x="4585017" y="635609"/>
                  </a:lnTo>
                  <a:lnTo>
                    <a:pt x="4583366" y="633717"/>
                  </a:lnTo>
                  <a:lnTo>
                    <a:pt x="4582604" y="629615"/>
                  </a:lnTo>
                  <a:lnTo>
                    <a:pt x="4582604" y="511873"/>
                  </a:lnTo>
                  <a:lnTo>
                    <a:pt x="4618926" y="511873"/>
                  </a:lnTo>
                  <a:lnTo>
                    <a:pt x="4618926" y="474370"/>
                  </a:lnTo>
                  <a:close/>
                </a:path>
                <a:path w="5545455" h="726439">
                  <a:moveTo>
                    <a:pt x="4714176" y="413092"/>
                  </a:moveTo>
                  <a:lnTo>
                    <a:pt x="4623879" y="413092"/>
                  </a:lnTo>
                  <a:lnTo>
                    <a:pt x="4623879" y="450100"/>
                  </a:lnTo>
                  <a:lnTo>
                    <a:pt x="4672647" y="450100"/>
                  </a:lnTo>
                  <a:lnTo>
                    <a:pt x="4672647" y="689013"/>
                  </a:lnTo>
                  <a:lnTo>
                    <a:pt x="4623879" y="689013"/>
                  </a:lnTo>
                  <a:lnTo>
                    <a:pt x="4623879" y="726363"/>
                  </a:lnTo>
                  <a:lnTo>
                    <a:pt x="4714176" y="726363"/>
                  </a:lnTo>
                  <a:lnTo>
                    <a:pt x="4714176" y="413092"/>
                  </a:lnTo>
                  <a:close/>
                </a:path>
                <a:path w="5545455" h="726439">
                  <a:moveTo>
                    <a:pt x="4817554" y="3517"/>
                  </a:moveTo>
                  <a:lnTo>
                    <a:pt x="4727511" y="3517"/>
                  </a:lnTo>
                  <a:lnTo>
                    <a:pt x="4727511" y="316788"/>
                  </a:lnTo>
                  <a:lnTo>
                    <a:pt x="4817554" y="316788"/>
                  </a:lnTo>
                  <a:lnTo>
                    <a:pt x="4817554" y="279438"/>
                  </a:lnTo>
                  <a:lnTo>
                    <a:pt x="4768786" y="279438"/>
                  </a:lnTo>
                  <a:lnTo>
                    <a:pt x="4768786" y="40525"/>
                  </a:lnTo>
                  <a:lnTo>
                    <a:pt x="4817554" y="40525"/>
                  </a:lnTo>
                  <a:lnTo>
                    <a:pt x="4817554" y="3517"/>
                  </a:lnTo>
                  <a:close/>
                </a:path>
                <a:path w="5545455" h="726439">
                  <a:moveTo>
                    <a:pt x="4922837" y="143827"/>
                  </a:moveTo>
                  <a:lnTo>
                    <a:pt x="4825555" y="143827"/>
                  </a:lnTo>
                  <a:lnTo>
                    <a:pt x="4825555" y="182841"/>
                  </a:lnTo>
                  <a:lnTo>
                    <a:pt x="4922837" y="182841"/>
                  </a:lnTo>
                  <a:lnTo>
                    <a:pt x="4922837" y="143827"/>
                  </a:lnTo>
                  <a:close/>
                </a:path>
                <a:path w="5545455" h="726439">
                  <a:moveTo>
                    <a:pt x="5148897" y="64795"/>
                  </a:moveTo>
                  <a:lnTo>
                    <a:pt x="4957127" y="64795"/>
                  </a:lnTo>
                  <a:lnTo>
                    <a:pt x="4926393" y="77939"/>
                  </a:lnTo>
                  <a:lnTo>
                    <a:pt x="4926393" y="102298"/>
                  </a:lnTo>
                  <a:lnTo>
                    <a:pt x="4963731" y="102298"/>
                  </a:lnTo>
                  <a:lnTo>
                    <a:pt x="4963731" y="262648"/>
                  </a:lnTo>
                  <a:lnTo>
                    <a:pt x="5005387" y="262648"/>
                  </a:lnTo>
                  <a:lnTo>
                    <a:pt x="5005387" y="102298"/>
                  </a:lnTo>
                  <a:lnTo>
                    <a:pt x="5070919" y="102298"/>
                  </a:lnTo>
                  <a:lnTo>
                    <a:pt x="5070919" y="215900"/>
                  </a:lnTo>
                  <a:lnTo>
                    <a:pt x="5071427" y="224142"/>
                  </a:lnTo>
                  <a:lnTo>
                    <a:pt x="5088547" y="258584"/>
                  </a:lnTo>
                  <a:lnTo>
                    <a:pt x="5114988" y="265887"/>
                  </a:lnTo>
                  <a:lnTo>
                    <a:pt x="5120830" y="265887"/>
                  </a:lnTo>
                  <a:lnTo>
                    <a:pt x="5125910" y="265353"/>
                  </a:lnTo>
                  <a:lnTo>
                    <a:pt x="5130101" y="264299"/>
                  </a:lnTo>
                  <a:lnTo>
                    <a:pt x="5134546" y="263296"/>
                  </a:lnTo>
                  <a:lnTo>
                    <a:pt x="5139118" y="261581"/>
                  </a:lnTo>
                  <a:lnTo>
                    <a:pt x="5144071" y="259194"/>
                  </a:lnTo>
                  <a:lnTo>
                    <a:pt x="5144071" y="228879"/>
                  </a:lnTo>
                  <a:lnTo>
                    <a:pt x="5144071" y="221513"/>
                  </a:lnTo>
                  <a:lnTo>
                    <a:pt x="5124513" y="228879"/>
                  </a:lnTo>
                  <a:lnTo>
                    <a:pt x="5119179" y="228879"/>
                  </a:lnTo>
                  <a:lnTo>
                    <a:pt x="5117020" y="228041"/>
                  </a:lnTo>
                  <a:lnTo>
                    <a:pt x="5116842" y="228041"/>
                  </a:lnTo>
                  <a:lnTo>
                    <a:pt x="5115115" y="226034"/>
                  </a:lnTo>
                  <a:lnTo>
                    <a:pt x="5113337" y="224142"/>
                  </a:lnTo>
                  <a:lnTo>
                    <a:pt x="5112575" y="220040"/>
                  </a:lnTo>
                  <a:lnTo>
                    <a:pt x="5112575" y="102298"/>
                  </a:lnTo>
                  <a:lnTo>
                    <a:pt x="5148897" y="102298"/>
                  </a:lnTo>
                  <a:lnTo>
                    <a:pt x="5148897" y="64795"/>
                  </a:lnTo>
                  <a:close/>
                </a:path>
                <a:path w="5545455" h="726439">
                  <a:moveTo>
                    <a:pt x="5284787" y="3517"/>
                  </a:moveTo>
                  <a:lnTo>
                    <a:pt x="5242369" y="3517"/>
                  </a:lnTo>
                  <a:lnTo>
                    <a:pt x="5145798" y="262648"/>
                  </a:lnTo>
                  <a:lnTo>
                    <a:pt x="5188343" y="262648"/>
                  </a:lnTo>
                  <a:lnTo>
                    <a:pt x="5284787" y="3517"/>
                  </a:lnTo>
                  <a:close/>
                </a:path>
                <a:path w="5545455" h="726439">
                  <a:moveTo>
                    <a:pt x="5462714" y="222859"/>
                  </a:moveTo>
                  <a:lnTo>
                    <a:pt x="5334825" y="228650"/>
                  </a:lnTo>
                  <a:lnTo>
                    <a:pt x="5388800" y="180746"/>
                  </a:lnTo>
                  <a:lnTo>
                    <a:pt x="5397868" y="171640"/>
                  </a:lnTo>
                  <a:lnTo>
                    <a:pt x="5428577" y="137033"/>
                  </a:lnTo>
                  <a:lnTo>
                    <a:pt x="5447957" y="101815"/>
                  </a:lnTo>
                  <a:lnTo>
                    <a:pt x="5452592" y="73761"/>
                  </a:lnTo>
                  <a:lnTo>
                    <a:pt x="5452681" y="72085"/>
                  </a:lnTo>
                  <a:lnTo>
                    <a:pt x="5452034" y="61404"/>
                  </a:lnTo>
                  <a:lnTo>
                    <a:pt x="5450141" y="51574"/>
                  </a:lnTo>
                  <a:lnTo>
                    <a:pt x="5450116" y="51435"/>
                  </a:lnTo>
                  <a:lnTo>
                    <a:pt x="5446941" y="42189"/>
                  </a:lnTo>
                  <a:lnTo>
                    <a:pt x="5444858" y="38176"/>
                  </a:lnTo>
                  <a:lnTo>
                    <a:pt x="5442521" y="33655"/>
                  </a:lnTo>
                  <a:lnTo>
                    <a:pt x="5405018" y="4914"/>
                  </a:lnTo>
                  <a:lnTo>
                    <a:pt x="5372163" y="0"/>
                  </a:lnTo>
                  <a:lnTo>
                    <a:pt x="5364353" y="254"/>
                  </a:lnTo>
                  <a:lnTo>
                    <a:pt x="5322240" y="11455"/>
                  </a:lnTo>
                  <a:lnTo>
                    <a:pt x="5288470" y="34404"/>
                  </a:lnTo>
                  <a:lnTo>
                    <a:pt x="5312092" y="64135"/>
                  </a:lnTo>
                  <a:lnTo>
                    <a:pt x="5321198" y="57277"/>
                  </a:lnTo>
                  <a:lnTo>
                    <a:pt x="5329504" y="51574"/>
                  </a:lnTo>
                  <a:lnTo>
                    <a:pt x="5372163" y="38176"/>
                  </a:lnTo>
                  <a:lnTo>
                    <a:pt x="5380393" y="38747"/>
                  </a:lnTo>
                  <a:lnTo>
                    <a:pt x="5409108" y="65519"/>
                  </a:lnTo>
                  <a:lnTo>
                    <a:pt x="5409755" y="73761"/>
                  </a:lnTo>
                  <a:lnTo>
                    <a:pt x="5409374" y="81191"/>
                  </a:lnTo>
                  <a:lnTo>
                    <a:pt x="5391366" y="121602"/>
                  </a:lnTo>
                  <a:lnTo>
                    <a:pt x="5364264" y="151803"/>
                  </a:lnTo>
                  <a:lnTo>
                    <a:pt x="5288089" y="229209"/>
                  </a:lnTo>
                  <a:lnTo>
                    <a:pt x="5288089" y="262534"/>
                  </a:lnTo>
                  <a:lnTo>
                    <a:pt x="5462714" y="262534"/>
                  </a:lnTo>
                  <a:lnTo>
                    <a:pt x="5462714" y="228650"/>
                  </a:lnTo>
                  <a:lnTo>
                    <a:pt x="5462714" y="222859"/>
                  </a:lnTo>
                  <a:close/>
                </a:path>
                <a:path w="5545455" h="726439">
                  <a:moveTo>
                    <a:pt x="5545264" y="218414"/>
                  </a:moveTo>
                  <a:lnTo>
                    <a:pt x="5539549" y="208457"/>
                  </a:lnTo>
                  <a:lnTo>
                    <a:pt x="5499417" y="208457"/>
                  </a:lnTo>
                  <a:lnTo>
                    <a:pt x="5498147" y="217233"/>
                  </a:lnTo>
                  <a:lnTo>
                    <a:pt x="5496839" y="225564"/>
                  </a:lnTo>
                  <a:lnTo>
                    <a:pt x="5488114" y="269824"/>
                  </a:lnTo>
                  <a:lnTo>
                    <a:pt x="5478970" y="306743"/>
                  </a:lnTo>
                  <a:lnTo>
                    <a:pt x="5513514" y="306743"/>
                  </a:lnTo>
                  <a:lnTo>
                    <a:pt x="5529288" y="268960"/>
                  </a:lnTo>
                  <a:lnTo>
                    <a:pt x="5543308" y="225971"/>
                  </a:lnTo>
                  <a:lnTo>
                    <a:pt x="5545264" y="21841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33" name="object 15"/>
          <p:cNvSpPr/>
          <p:nvPr/>
        </p:nvSpPr>
        <p:spPr>
          <a:xfrm>
            <a:off x="11881440" y="3429000"/>
            <a:ext cx="6044760" cy="45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ts val="3229"/>
              </a:lnSpc>
              <a:spcBef>
                <a:spcPts val="99"/>
              </a:spcBef>
              <a:buNone/>
              <a:tabLst>
                <a:tab algn="l" pos="440820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8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2700" spc="-1" strike="noStrike">
              <a:latin typeface="Arial"/>
            </a:endParaRPr>
          </a:p>
          <a:p>
            <a:pPr marL="255960" indent="727560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crucial.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For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instance,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arcsin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has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range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2700" spc="-1" strike="noStrike">
              <a:latin typeface="Arial"/>
            </a:endParaRPr>
          </a:p>
          <a:p>
            <a:pPr marL="1124640" indent="727560">
              <a:lnSpc>
                <a:spcPts val="3115"/>
              </a:lnSpc>
              <a:buNone/>
              <a:tabLst>
                <a:tab algn="l" pos="519876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while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arccos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spans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This</a:t>
            </a:r>
            <a:endParaRPr b="0" lang="en-IN" sz="2700" spc="-1" strike="noStrike">
              <a:latin typeface="Arial"/>
            </a:endParaRPr>
          </a:p>
          <a:p>
            <a:pPr marL="829440" indent="727560">
              <a:lnSpc>
                <a:spcPts val="3229"/>
              </a:lnSpc>
              <a:spcBef>
                <a:spcPts val="60"/>
              </a:spcBef>
              <a:buNone/>
              <a:tabLst>
                <a:tab algn="l" pos="5198760"/>
              </a:tabLst>
            </a:pP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knowledge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helps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navigate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829440" indent="727560" algn="r">
              <a:lnSpc>
                <a:spcPts val="3226"/>
              </a:lnSpc>
              <a:buNone/>
              <a:tabLst>
                <a:tab algn="l" pos="519876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angle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solutions</a:t>
            </a:r>
            <a:endParaRPr b="0" lang="en-IN" sz="2700" spc="-1" strike="noStrike">
              <a:latin typeface="Arial"/>
            </a:endParaRPr>
          </a:p>
          <a:p>
            <a:pPr marL="829440" indent="727560" algn="r">
              <a:lnSpc>
                <a:spcPts val="3229"/>
              </a:lnSpc>
              <a:buNone/>
              <a:tabLst>
                <a:tab algn="l" pos="5198760"/>
              </a:tabLst>
            </a:pPr>
            <a:r>
              <a:rPr b="0" lang="en-IN" sz="2700" spc="-12" strike="noStrike">
                <a:solidFill>
                  <a:srgbClr val="ffffff"/>
                </a:solidFill>
                <a:latin typeface="Tahoma"/>
              </a:rPr>
              <a:t>effectively.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34" name="object 16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object 2"/>
          <p:cNvGrpSpPr/>
          <p:nvPr/>
        </p:nvGrpSpPr>
        <p:grpSpPr>
          <a:xfrm>
            <a:off x="10667520" y="0"/>
            <a:ext cx="7620480" cy="5420520"/>
            <a:chOff x="10667520" y="0"/>
            <a:chExt cx="7620480" cy="5420520"/>
          </a:xfrm>
        </p:grpSpPr>
        <p:sp>
          <p:nvSpPr>
            <p:cNvPr id="136" name="object 3"/>
            <p:cNvSpPr/>
            <p:nvPr/>
          </p:nvSpPr>
          <p:spPr>
            <a:xfrm>
              <a:off x="11205360" y="0"/>
              <a:ext cx="7082280" cy="5093640"/>
            </a:xfrm>
            <a:custGeom>
              <a:avLst/>
              <a:gdLst/>
              <a:ahLst/>
              <a:rect l="l" t="t" r="r" b="b"/>
              <a:pathLst>
                <a:path w="7082790" h="5093970">
                  <a:moveTo>
                    <a:pt x="2938869" y="3168307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32"/>
                  </a:lnTo>
                  <a:lnTo>
                    <a:pt x="2938869" y="3168307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object 4"/>
            <p:cNvSpPr/>
            <p:nvPr/>
          </p:nvSpPr>
          <p:spPr>
            <a:xfrm>
              <a:off x="10667520" y="1429920"/>
              <a:ext cx="2370600" cy="2371320"/>
            </a:xfrm>
            <a:custGeom>
              <a:avLst/>
              <a:gdLst/>
              <a:ah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02"/>
                  </a:lnTo>
                  <a:lnTo>
                    <a:pt x="2371077" y="630288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object 5"/>
            <p:cNvSpPr/>
            <p:nvPr/>
          </p:nvSpPr>
          <p:spPr>
            <a:xfrm>
              <a:off x="16535160" y="3474720"/>
              <a:ext cx="1752840" cy="1945800"/>
            </a:xfrm>
            <a:custGeom>
              <a:avLst/>
              <a:gdLst/>
              <a:ah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9" name="object 6"/>
          <p:cNvGrpSpPr/>
          <p:nvPr/>
        </p:nvGrpSpPr>
        <p:grpSpPr>
          <a:xfrm>
            <a:off x="0" y="4062600"/>
            <a:ext cx="4616640" cy="6225120"/>
            <a:chOff x="0" y="4062600"/>
            <a:chExt cx="4616640" cy="6225120"/>
          </a:xfrm>
        </p:grpSpPr>
        <p:sp>
          <p:nvSpPr>
            <p:cNvPr id="140" name="object 7"/>
            <p:cNvSpPr/>
            <p:nvPr/>
          </p:nvSpPr>
          <p:spPr>
            <a:xfrm>
              <a:off x="0" y="6801840"/>
              <a:ext cx="4616640" cy="3485880"/>
            </a:xfrm>
            <a:custGeom>
              <a:avLst/>
              <a:gdLst/>
              <a:ah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6" y="3485895"/>
                  </a:lnTo>
                  <a:lnTo>
                    <a:pt x="4616564" y="3222966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object 8"/>
            <p:cNvSpPr/>
            <p:nvPr/>
          </p:nvSpPr>
          <p:spPr>
            <a:xfrm>
              <a:off x="0" y="4062600"/>
              <a:ext cx="1925640" cy="3851640"/>
            </a:xfrm>
            <a:custGeom>
              <a:avLst/>
              <a:gdLst/>
              <a:ah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37480" y="2171520"/>
            <a:ext cx="908316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5550" spc="248" strike="noStrike">
                <a:solidFill>
                  <a:srgbClr val="ffffff"/>
                </a:solidFill>
                <a:latin typeface="Cambria"/>
              </a:rPr>
              <a:t>Graphing</a:t>
            </a:r>
            <a:r>
              <a:rPr b="0" lang="en-IN" sz="55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550" spc="128" strike="noStrike">
                <a:solidFill>
                  <a:srgbClr val="ffffff"/>
                </a:solidFill>
                <a:latin typeface="Cambria"/>
              </a:rPr>
              <a:t>Inverse</a:t>
            </a:r>
            <a:r>
              <a:rPr b="0" lang="en-IN" sz="5550" spc="20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550" spc="22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5550" spc="-1" strike="noStrike">
              <a:latin typeface="Calibri"/>
            </a:endParaRPr>
          </a:p>
        </p:txBody>
      </p:sp>
      <p:pic>
        <p:nvPicPr>
          <p:cNvPr id="143" name="object 10" descr=""/>
          <p:cNvPicPr/>
          <p:nvPr/>
        </p:nvPicPr>
        <p:blipFill>
          <a:blip r:embed="rId1"/>
          <a:stretch/>
        </p:blipFill>
        <p:spPr>
          <a:xfrm>
            <a:off x="6210000" y="4003200"/>
            <a:ext cx="3404520" cy="34848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11" descr=""/>
          <p:cNvPicPr/>
          <p:nvPr/>
        </p:nvPicPr>
        <p:blipFill>
          <a:blip r:embed="rId2"/>
          <a:stretch/>
        </p:blipFill>
        <p:spPr>
          <a:xfrm>
            <a:off x="4850280" y="4402440"/>
            <a:ext cx="1482480" cy="279720"/>
          </a:xfrm>
          <a:prstGeom prst="rect">
            <a:avLst/>
          </a:prstGeom>
          <a:ln w="0">
            <a:noFill/>
          </a:ln>
        </p:spPr>
      </p:pic>
      <p:pic>
        <p:nvPicPr>
          <p:cNvPr id="145" name="object 12" descr=""/>
          <p:cNvPicPr/>
          <p:nvPr/>
        </p:nvPicPr>
        <p:blipFill>
          <a:blip r:embed="rId3"/>
          <a:stretch/>
        </p:blipFill>
        <p:spPr>
          <a:xfrm>
            <a:off x="7480440" y="6462000"/>
            <a:ext cx="2037960" cy="356400"/>
          </a:xfrm>
          <a:prstGeom prst="rect">
            <a:avLst/>
          </a:prstGeom>
          <a:ln w="0">
            <a:noFill/>
          </a:ln>
        </p:spPr>
      </p:pic>
      <p:sp>
        <p:nvSpPr>
          <p:cNvPr id="146" name="object 13"/>
          <p:cNvSpPr/>
          <p:nvPr/>
        </p:nvSpPr>
        <p:spPr>
          <a:xfrm>
            <a:off x="8053200" y="5719680"/>
            <a:ext cx="743400" cy="280440"/>
          </a:xfrm>
          <a:custGeom>
            <a:avLst/>
            <a:gdLst/>
            <a:ahLst/>
            <a:rect l="l" t="t" r="r" b="b"/>
            <a:pathLst>
              <a:path w="743584" h="280670">
                <a:moveTo>
                  <a:pt x="192290" y="0"/>
                </a:moveTo>
                <a:lnTo>
                  <a:pt x="147002" y="0"/>
                </a:lnTo>
                <a:lnTo>
                  <a:pt x="106946" y="111099"/>
                </a:lnTo>
                <a:lnTo>
                  <a:pt x="104470" y="118186"/>
                </a:lnTo>
                <a:lnTo>
                  <a:pt x="102057" y="125272"/>
                </a:lnTo>
                <a:lnTo>
                  <a:pt x="99745" y="132283"/>
                </a:lnTo>
                <a:lnTo>
                  <a:pt x="97523" y="139217"/>
                </a:lnTo>
                <a:lnTo>
                  <a:pt x="95300" y="132740"/>
                </a:lnTo>
                <a:lnTo>
                  <a:pt x="94094" y="129336"/>
                </a:lnTo>
                <a:lnTo>
                  <a:pt x="92087" y="123482"/>
                </a:lnTo>
                <a:lnTo>
                  <a:pt x="89903" y="117398"/>
                </a:lnTo>
                <a:lnTo>
                  <a:pt x="87566" y="111099"/>
                </a:lnTo>
                <a:lnTo>
                  <a:pt x="45288" y="0"/>
                </a:lnTo>
                <a:lnTo>
                  <a:pt x="0" y="0"/>
                </a:lnTo>
                <a:lnTo>
                  <a:pt x="76428" y="190957"/>
                </a:lnTo>
                <a:lnTo>
                  <a:pt x="67386" y="214147"/>
                </a:lnTo>
                <a:lnTo>
                  <a:pt x="64935" y="220510"/>
                </a:lnTo>
                <a:lnTo>
                  <a:pt x="62115" y="225844"/>
                </a:lnTo>
                <a:lnTo>
                  <a:pt x="58940" y="230136"/>
                </a:lnTo>
                <a:lnTo>
                  <a:pt x="55753" y="234492"/>
                </a:lnTo>
                <a:lnTo>
                  <a:pt x="52120" y="237693"/>
                </a:lnTo>
                <a:lnTo>
                  <a:pt x="48056" y="239763"/>
                </a:lnTo>
                <a:lnTo>
                  <a:pt x="43980" y="241884"/>
                </a:lnTo>
                <a:lnTo>
                  <a:pt x="39065" y="242951"/>
                </a:lnTo>
                <a:lnTo>
                  <a:pt x="29794" y="242951"/>
                </a:lnTo>
                <a:lnTo>
                  <a:pt x="26428" y="242722"/>
                </a:lnTo>
                <a:lnTo>
                  <a:pt x="23190" y="242277"/>
                </a:lnTo>
                <a:lnTo>
                  <a:pt x="19951" y="241884"/>
                </a:lnTo>
                <a:lnTo>
                  <a:pt x="14312" y="240804"/>
                </a:lnTo>
                <a:lnTo>
                  <a:pt x="6273" y="239014"/>
                </a:lnTo>
                <a:lnTo>
                  <a:pt x="6273" y="275590"/>
                </a:lnTo>
                <a:lnTo>
                  <a:pt x="12915" y="277380"/>
                </a:lnTo>
                <a:lnTo>
                  <a:pt x="18415" y="278599"/>
                </a:lnTo>
                <a:lnTo>
                  <a:pt x="27114" y="279946"/>
                </a:lnTo>
                <a:lnTo>
                  <a:pt x="32092" y="280289"/>
                </a:lnTo>
                <a:lnTo>
                  <a:pt x="37668" y="280289"/>
                </a:lnTo>
                <a:lnTo>
                  <a:pt x="76682" y="268401"/>
                </a:lnTo>
                <a:lnTo>
                  <a:pt x="98094" y="242951"/>
                </a:lnTo>
                <a:lnTo>
                  <a:pt x="101498" y="236740"/>
                </a:lnTo>
                <a:lnTo>
                  <a:pt x="105321" y="228676"/>
                </a:lnTo>
                <a:lnTo>
                  <a:pt x="108826" y="220091"/>
                </a:lnTo>
                <a:lnTo>
                  <a:pt x="139484" y="139217"/>
                </a:lnTo>
                <a:lnTo>
                  <a:pt x="192290" y="0"/>
                </a:lnTo>
                <a:close/>
              </a:path>
              <a:path w="743584" h="280670">
                <a:moveTo>
                  <a:pt x="454494" y="85725"/>
                </a:moveTo>
                <a:lnTo>
                  <a:pt x="283210" y="85725"/>
                </a:lnTo>
                <a:lnTo>
                  <a:pt x="283210" y="122555"/>
                </a:lnTo>
                <a:lnTo>
                  <a:pt x="454494" y="122555"/>
                </a:lnTo>
                <a:lnTo>
                  <a:pt x="454494" y="85725"/>
                </a:lnTo>
                <a:close/>
              </a:path>
              <a:path w="743584" h="280670">
                <a:moveTo>
                  <a:pt x="454494" y="17246"/>
                </a:moveTo>
                <a:lnTo>
                  <a:pt x="283210" y="17246"/>
                </a:lnTo>
                <a:lnTo>
                  <a:pt x="283210" y="54089"/>
                </a:lnTo>
                <a:lnTo>
                  <a:pt x="454494" y="54089"/>
                </a:lnTo>
                <a:lnTo>
                  <a:pt x="454494" y="17246"/>
                </a:lnTo>
                <a:close/>
              </a:path>
              <a:path w="743584" h="280670">
                <a:moveTo>
                  <a:pt x="742975" y="197739"/>
                </a:moveTo>
                <a:lnTo>
                  <a:pt x="693458" y="128333"/>
                </a:lnTo>
                <a:lnTo>
                  <a:pt x="670902" y="96697"/>
                </a:lnTo>
                <a:lnTo>
                  <a:pt x="693254" y="65125"/>
                </a:lnTo>
                <a:lnTo>
                  <a:pt x="739381" y="0"/>
                </a:lnTo>
                <a:lnTo>
                  <a:pt x="690397" y="0"/>
                </a:lnTo>
                <a:lnTo>
                  <a:pt x="645947" y="65125"/>
                </a:lnTo>
                <a:lnTo>
                  <a:pt x="601332" y="0"/>
                </a:lnTo>
                <a:lnTo>
                  <a:pt x="552018" y="0"/>
                </a:lnTo>
                <a:lnTo>
                  <a:pt x="620496" y="96697"/>
                </a:lnTo>
                <a:lnTo>
                  <a:pt x="549008" y="197739"/>
                </a:lnTo>
                <a:lnTo>
                  <a:pt x="597979" y="197739"/>
                </a:lnTo>
                <a:lnTo>
                  <a:pt x="645947" y="128333"/>
                </a:lnTo>
                <a:lnTo>
                  <a:pt x="693585" y="197739"/>
                </a:lnTo>
                <a:lnTo>
                  <a:pt x="742975" y="197739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7" name="object 14"/>
          <p:cNvSpPr/>
          <p:nvPr/>
        </p:nvSpPr>
        <p:spPr>
          <a:xfrm>
            <a:off x="3755520" y="3913920"/>
            <a:ext cx="5870160" cy="372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855360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Graphing</a:t>
            </a:r>
            <a:endParaRPr b="0" lang="en-IN" sz="2700" spc="-1" strike="noStrike">
              <a:latin typeface="Arial"/>
            </a:endParaRPr>
          </a:p>
          <a:p>
            <a:pPr marL="128160" indent="253872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reveals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unique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shapes.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Each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graph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reflection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its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corresponding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trigonometric</a:t>
            </a:r>
            <a:endParaRPr b="0" lang="en-IN" sz="2700" spc="-1" strike="noStrike">
              <a:latin typeface="Arial"/>
            </a:endParaRPr>
          </a:p>
          <a:p>
            <a:pPr marL="12600" indent="794520" algn="r">
              <a:lnSpc>
                <a:spcPts val="3229"/>
              </a:lnSpc>
              <a:spcBef>
                <a:spcPts val="45"/>
              </a:spcBef>
              <a:buNone/>
              <a:tabLst>
                <a:tab algn="l" pos="0"/>
              </a:tabLst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over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line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This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visual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connection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deepens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our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48" name="object 15"/>
          <p:cNvSpPr/>
          <p:nvPr/>
        </p:nvSpPr>
        <p:spPr>
          <a:xfrm>
            <a:off x="5657760" y="365004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49" name="object 16" descr=""/>
          <p:cNvPicPr/>
          <p:nvPr/>
        </p:nvPicPr>
        <p:blipFill>
          <a:blip r:embed="rId4"/>
          <a:stretch/>
        </p:blipFill>
        <p:spPr>
          <a:xfrm>
            <a:off x="11092680" y="3321720"/>
            <a:ext cx="6371640" cy="637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51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3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4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55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6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950" spc="154" strike="noStrike">
                <a:solidFill>
                  <a:srgbClr val="ffffff"/>
                </a:solidFill>
                <a:latin typeface="Cambria"/>
              </a:rPr>
              <a:t>Real-</a:t>
            </a:r>
            <a:r>
              <a:rPr b="0" lang="en-IN" sz="4950" spc="143" strike="noStrike">
                <a:solidFill>
                  <a:srgbClr val="ffffff"/>
                </a:solidFill>
                <a:latin typeface="Cambria"/>
              </a:rPr>
              <a:t>Life</a:t>
            </a:r>
            <a:r>
              <a:rPr b="0" lang="en-IN" sz="4950" spc="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950" spc="174" strike="noStrike">
                <a:solidFill>
                  <a:srgbClr val="ffffff"/>
                </a:solidFill>
                <a:latin typeface="Cambria"/>
              </a:rPr>
              <a:t>Applications</a:t>
            </a:r>
            <a:endParaRPr b="0" lang="en-IN" sz="4950" spc="-1" strike="noStrike">
              <a:latin typeface="Calibri"/>
            </a:endParaRPr>
          </a:p>
        </p:txBody>
      </p:sp>
      <p:pic>
        <p:nvPicPr>
          <p:cNvPr id="158" name="object 10" descr=""/>
          <p:cNvPicPr/>
          <p:nvPr/>
        </p:nvPicPr>
        <p:blipFill>
          <a:blip r:embed="rId2"/>
          <a:stretch/>
        </p:blipFill>
        <p:spPr>
          <a:xfrm>
            <a:off x="4667760" y="4283280"/>
            <a:ext cx="2091240" cy="387000"/>
          </a:xfrm>
          <a:prstGeom prst="rect">
            <a:avLst/>
          </a:prstGeom>
          <a:ln w="0">
            <a:noFill/>
          </a:ln>
        </p:spPr>
      </p:pic>
      <p:pic>
        <p:nvPicPr>
          <p:cNvPr id="159" name="object 11" descr=""/>
          <p:cNvPicPr/>
          <p:nvPr/>
        </p:nvPicPr>
        <p:blipFill>
          <a:blip r:embed="rId3"/>
          <a:stretch/>
        </p:blipFill>
        <p:spPr>
          <a:xfrm>
            <a:off x="7346880" y="4283280"/>
            <a:ext cx="1797120" cy="387000"/>
          </a:xfrm>
          <a:prstGeom prst="rect">
            <a:avLst/>
          </a:prstGeom>
          <a:ln w="0">
            <a:noFill/>
          </a:ln>
        </p:spPr>
      </p:pic>
      <p:sp>
        <p:nvSpPr>
          <p:cNvPr id="160" name="object 12"/>
          <p:cNvSpPr/>
          <p:nvPr/>
        </p:nvSpPr>
        <p:spPr>
          <a:xfrm>
            <a:off x="4071600" y="2814120"/>
            <a:ext cx="628056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94680" indent="-8244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Inverse</a:t>
            </a:r>
            <a:r>
              <a:rPr b="0" lang="en-IN" sz="3000" spc="-5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3000" spc="-5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3000" spc="-5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are </a:t>
            </a:r>
            <a:r>
              <a:rPr b="0" lang="en-IN" sz="3000" spc="123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just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theoretical;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have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38" strike="noStrike">
                <a:solidFill>
                  <a:srgbClr val="ffffff"/>
                </a:solidFill>
                <a:latin typeface="Tahoma"/>
              </a:rPr>
              <a:t>real-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applications!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From</a:t>
            </a:r>
            <a:endParaRPr b="0" lang="en-IN" sz="3000" spc="-1" strike="noStrike">
              <a:latin typeface="Arial"/>
            </a:endParaRPr>
          </a:p>
          <a:p>
            <a:pPr marL="94680" indent="-82440" algn="r">
              <a:lnSpc>
                <a:spcPct val="100000"/>
              </a:lnSpc>
              <a:buNone/>
              <a:tabLst>
                <a:tab algn="l" pos="2309040"/>
              </a:tabLst>
            </a:pP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these</a:t>
            </a:r>
            <a:endParaRPr b="0" lang="en-IN" sz="3000" spc="-1" strike="noStrike">
              <a:latin typeface="Arial"/>
            </a:endParaRPr>
          </a:p>
          <a:p>
            <a:pPr marL="144720" indent="9748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help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solve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practical </a:t>
            </a:r>
            <a:r>
              <a:rPr b="0" lang="en-IN" sz="3000" spc="137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involving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distances,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making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them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invaluable</a:t>
            </a:r>
            <a:endParaRPr b="0" lang="en-IN" sz="3000" spc="-1" strike="noStrike">
              <a:latin typeface="Arial"/>
            </a:endParaRPr>
          </a:p>
          <a:p>
            <a:pPr marL="144720" indent="97488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tools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various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3" strike="noStrike">
                <a:solidFill>
                  <a:srgbClr val="ffffff"/>
                </a:solidFill>
                <a:latin typeface="Tahoma"/>
              </a:rPr>
              <a:t>fields.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61" name="object 13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2" name="object 14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63" name="object 15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4" name="object 16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66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7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8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69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70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1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777920" y="1014480"/>
            <a:ext cx="558432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406" strike="noStrike">
                <a:solidFill>
                  <a:srgbClr val="ffffff"/>
                </a:solidFill>
                <a:latin typeface="Cambria"/>
              </a:rPr>
              <a:t>Common</a:t>
            </a:r>
            <a:r>
              <a:rPr b="0" lang="en-IN" sz="44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23" strike="noStrike">
                <a:solidFill>
                  <a:srgbClr val="ffffff"/>
                </a:solidFill>
                <a:latin typeface="Cambria"/>
              </a:rPr>
              <a:t>Mistakes</a:t>
            </a: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to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111" strike="noStrike">
                <a:solidFill>
                  <a:srgbClr val="ffffff"/>
                </a:solidFill>
                <a:latin typeface="Cambria"/>
              </a:rPr>
              <a:t>Avoid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73" name="object 10" descr=""/>
          <p:cNvPicPr/>
          <p:nvPr/>
        </p:nvPicPr>
        <p:blipFill>
          <a:blip r:embed="rId2"/>
          <a:stretch/>
        </p:blipFill>
        <p:spPr>
          <a:xfrm>
            <a:off x="9080280" y="2911680"/>
            <a:ext cx="1251000" cy="299520"/>
          </a:xfrm>
          <a:prstGeom prst="rect">
            <a:avLst/>
          </a:prstGeom>
          <a:ln w="0">
            <a:noFill/>
          </a:ln>
        </p:spPr>
      </p:pic>
      <p:pic>
        <p:nvPicPr>
          <p:cNvPr id="174" name="object 11" descr=""/>
          <p:cNvPicPr/>
          <p:nvPr/>
        </p:nvPicPr>
        <p:blipFill>
          <a:blip r:embed="rId3"/>
          <a:stretch/>
        </p:blipFill>
        <p:spPr>
          <a:xfrm>
            <a:off x="4462560" y="3357720"/>
            <a:ext cx="1647000" cy="310680"/>
          </a:xfrm>
          <a:prstGeom prst="rect">
            <a:avLst/>
          </a:prstGeom>
          <a:ln w="0">
            <a:noFill/>
          </a:ln>
        </p:spPr>
      </p:pic>
      <p:pic>
        <p:nvPicPr>
          <p:cNvPr id="175" name="object 12" descr=""/>
          <p:cNvPicPr/>
          <p:nvPr/>
        </p:nvPicPr>
        <p:blipFill>
          <a:blip r:embed="rId4"/>
          <a:stretch/>
        </p:blipFill>
        <p:spPr>
          <a:xfrm>
            <a:off x="8664120" y="4731480"/>
            <a:ext cx="1654560" cy="308520"/>
          </a:xfrm>
          <a:prstGeom prst="rect">
            <a:avLst/>
          </a:prstGeom>
          <a:ln w="0">
            <a:noFill/>
          </a:ln>
        </p:spPr>
      </p:pic>
      <p:pic>
        <p:nvPicPr>
          <p:cNvPr id="176" name="object 13" descr=""/>
          <p:cNvPicPr/>
          <p:nvPr/>
        </p:nvPicPr>
        <p:blipFill>
          <a:blip r:embed="rId5"/>
          <a:stretch/>
        </p:blipFill>
        <p:spPr>
          <a:xfrm>
            <a:off x="4901760" y="5188680"/>
            <a:ext cx="1515240" cy="308520"/>
          </a:xfrm>
          <a:prstGeom prst="rect">
            <a:avLst/>
          </a:prstGeom>
          <a:ln w="0">
            <a:noFill/>
          </a:ln>
        </p:spPr>
      </p:pic>
      <p:sp>
        <p:nvSpPr>
          <p:cNvPr id="177" name="object 14"/>
          <p:cNvSpPr/>
          <p:nvPr/>
        </p:nvSpPr>
        <p:spPr>
          <a:xfrm>
            <a:off x="3922560" y="2814120"/>
            <a:ext cx="6428880" cy="549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143" strike="noStrike">
                <a:solidFill>
                  <a:srgbClr val="ffffff"/>
                </a:solidFill>
                <a:latin typeface="Tahoma"/>
              </a:rPr>
              <a:t>Many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students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struggle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with</a:t>
            </a:r>
            <a:endParaRPr b="0" lang="en-IN" sz="3000" spc="-1" strike="noStrike">
              <a:latin typeface="Arial"/>
            </a:endParaRPr>
          </a:p>
          <a:p>
            <a:pPr marL="686520" indent="16009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34" strike="noStrike">
                <a:solidFill>
                  <a:srgbClr val="ffffff"/>
                </a:solidFill>
                <a:latin typeface="Tahoma"/>
              </a:rPr>
              <a:t>due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misconceptions. </a:t>
            </a:r>
            <a:r>
              <a:rPr b="0" lang="en-IN" sz="3000" spc="162" strike="noStrike">
                <a:solidFill>
                  <a:srgbClr val="ffffff"/>
                </a:solidFill>
                <a:latin typeface="Tahoma"/>
              </a:rPr>
              <a:t>Common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mistakes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include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confusing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functions'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outputs</a:t>
            </a:r>
            <a:endParaRPr b="0" lang="en-IN" sz="3000" spc="-1" strike="noStrike">
              <a:latin typeface="Arial"/>
            </a:endParaRPr>
          </a:p>
          <a:p>
            <a:pPr marL="686520" indent="160092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neglecting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their</a:t>
            </a:r>
            <a:endParaRPr b="0" lang="en-IN" sz="3000" spc="-1" strike="noStrike">
              <a:latin typeface="Arial"/>
            </a:endParaRPr>
          </a:p>
          <a:p>
            <a:pPr marL="518760" indent="19767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Being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aware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these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pitfalls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enhance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your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application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of</a:t>
            </a:r>
            <a:endParaRPr b="0" lang="en-IN" sz="3000" spc="-1" strike="noStrike">
              <a:latin typeface="Arial"/>
            </a:endParaRPr>
          </a:p>
          <a:p>
            <a:pPr marL="518760" indent="197676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30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functions.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78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9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80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1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object 2"/>
          <p:cNvSpPr/>
          <p:nvPr/>
        </p:nvSpPr>
        <p:spPr>
          <a:xfrm>
            <a:off x="0" y="0"/>
            <a:ext cx="2565720" cy="2669040"/>
          </a:xfrm>
          <a:custGeom>
            <a:avLst/>
            <a:gdLst/>
            <a:ah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83" name="object 3"/>
          <p:cNvGrpSpPr/>
          <p:nvPr/>
        </p:nvGrpSpPr>
        <p:grpSpPr>
          <a:xfrm>
            <a:off x="0" y="0"/>
            <a:ext cx="7547760" cy="10287000"/>
            <a:chOff x="0" y="0"/>
            <a:chExt cx="7547760" cy="10287000"/>
          </a:xfrm>
        </p:grpSpPr>
        <p:sp>
          <p:nvSpPr>
            <p:cNvPr id="184" name="object 4"/>
            <p:cNvSpPr/>
            <p:nvPr/>
          </p:nvSpPr>
          <p:spPr>
            <a:xfrm>
              <a:off x="988920" y="6364800"/>
              <a:ext cx="6447960" cy="3922200"/>
            </a:xfrm>
            <a:custGeom>
              <a:avLst/>
              <a:gdLst/>
              <a:ah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5" name="object 5"/>
            <p:cNvSpPr/>
            <p:nvPr/>
          </p:nvSpPr>
          <p:spPr>
            <a:xfrm>
              <a:off x="0" y="2994840"/>
              <a:ext cx="4049640" cy="6447960"/>
            </a:xfrm>
            <a:custGeom>
              <a:avLst/>
              <a:gdLst/>
              <a:ah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86" name="object 6" descr=""/>
            <p:cNvPicPr/>
            <p:nvPr/>
          </p:nvPicPr>
          <p:blipFill>
            <a:blip r:embed="rId1"/>
            <a:stretch/>
          </p:blipFill>
          <p:spPr>
            <a:xfrm>
              <a:off x="1175760" y="0"/>
              <a:ext cx="6372000" cy="60490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3952440" y="995400"/>
            <a:ext cx="13479480" cy="1952280"/>
          </a:xfrm>
          <a:prstGeom prst="rect">
            <a:avLst/>
          </a:prstGeom>
          <a:noFill/>
          <a:ln w="0">
            <a:noFill/>
          </a:ln>
        </p:spPr>
        <p:txBody>
          <a:bodyPr lIns="0" rIns="0" tIns="123120" bIns="0" anchor="t">
            <a:noAutofit/>
          </a:bodyPr>
          <a:p>
            <a:pPr marL="46756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000" spc="208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0" lang="en-IN" sz="6000" spc="22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214" strike="noStrike">
                <a:solidFill>
                  <a:srgbClr val="ffffff"/>
                </a:solidFill>
                <a:latin typeface="Cambria"/>
              </a:rPr>
              <a:t>Beyond</a:t>
            </a:r>
            <a:r>
              <a:rPr b="0" lang="en-IN" sz="6000" spc="1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182" strike="noStrike">
                <a:solidFill>
                  <a:srgbClr val="ffffff"/>
                </a:solidFill>
                <a:latin typeface="Cambria"/>
              </a:rPr>
              <a:t>Angles</a:t>
            </a:r>
            <a:endParaRPr b="0" lang="en-IN" sz="6000" spc="-1" strike="noStrike">
              <a:latin typeface="Calibri"/>
            </a:endParaRPr>
          </a:p>
        </p:txBody>
      </p:sp>
      <p:pic>
        <p:nvPicPr>
          <p:cNvPr id="188" name="object 8" descr=""/>
          <p:cNvPicPr/>
          <p:nvPr/>
        </p:nvPicPr>
        <p:blipFill>
          <a:blip r:embed="rId2"/>
          <a:stretch/>
        </p:blipFill>
        <p:spPr>
          <a:xfrm>
            <a:off x="8662320" y="4457520"/>
            <a:ext cx="3682440" cy="356400"/>
          </a:xfrm>
          <a:prstGeom prst="rect">
            <a:avLst/>
          </a:prstGeom>
          <a:ln w="0">
            <a:noFill/>
          </a:ln>
        </p:spPr>
      </p:pic>
      <p:sp>
        <p:nvSpPr>
          <p:cNvPr id="189" name="object 9"/>
          <p:cNvSpPr/>
          <p:nvPr/>
        </p:nvSpPr>
        <p:spPr>
          <a:xfrm>
            <a:off x="8620200" y="3147840"/>
            <a:ext cx="6819480" cy="37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7360" bIns="0" anchor="t">
            <a:spAutoFit/>
          </a:bodyPr>
          <a:p>
            <a:pPr marL="12600">
              <a:lnSpc>
                <a:spcPts val="3229"/>
              </a:lnSpc>
              <a:spcBef>
                <a:spcPts val="215"/>
              </a:spcBef>
              <a:buNone/>
            </a:pP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7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journey</a:t>
            </a:r>
            <a:r>
              <a:rPr b="0" lang="en-IN" sz="2700" spc="-7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doesn't</a:t>
            </a:r>
            <a:r>
              <a:rPr b="0" lang="en-IN" sz="2700" spc="-7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end</a:t>
            </a:r>
            <a:r>
              <a:rPr b="0" lang="en-IN" sz="2700" spc="-7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with</a:t>
            </a:r>
            <a:r>
              <a:rPr b="0" lang="en-IN" sz="2700" spc="-7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angles!</a:t>
            </a:r>
            <a:r>
              <a:rPr b="0" lang="en-IN" sz="2700" spc="-7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3" strike="noStrike">
                <a:solidFill>
                  <a:srgbClr val="ffffff"/>
                </a:solidFill>
                <a:latin typeface="Tahoma"/>
              </a:rPr>
              <a:t>By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mastering</a:t>
            </a:r>
            <a:r>
              <a:rPr b="0" lang="en-IN" sz="27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inverse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trigonometric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functions,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unlock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pathways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more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complex</a:t>
            </a:r>
            <a:endParaRPr b="0" lang="en-IN" sz="2700" spc="-1" strike="noStrike">
              <a:latin typeface="Arial"/>
            </a:endParaRPr>
          </a:p>
          <a:p>
            <a:pPr marL="3725640">
              <a:lnSpc>
                <a:spcPts val="3110"/>
              </a:lnSpc>
              <a:buNone/>
            </a:pPr>
            <a:r>
              <a:rPr b="0" lang="en-IN" sz="2700" spc="-114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knowledge</a:t>
            </a:r>
            <a:endParaRPr b="0" lang="en-IN" sz="2700" spc="-1" strike="noStrike">
              <a:latin typeface="Arial"/>
            </a:endParaRPr>
          </a:p>
          <a:p>
            <a:pPr marL="12600" algn="just">
              <a:lnSpc>
                <a:spcPts val="3229"/>
              </a:lnSpc>
              <a:spcBef>
                <a:spcPts val="159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serves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foundation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calculus,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physics,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beyond,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enriching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our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journey.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90" name="object 10"/>
          <p:cNvSpPr/>
          <p:nvPr/>
        </p:nvSpPr>
        <p:spPr>
          <a:xfrm>
            <a:off x="8636040" y="274464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2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3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94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195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6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7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8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0" name="object 11" descr=""/>
          <p:cNvPicPr/>
          <p:nvPr/>
        </p:nvPicPr>
        <p:blipFill>
          <a:blip r:embed="rId1"/>
          <a:stretch/>
        </p:blipFill>
        <p:spPr>
          <a:xfrm>
            <a:off x="7392960" y="3964680"/>
            <a:ext cx="6497280" cy="468360"/>
          </a:xfrm>
          <a:prstGeom prst="rect">
            <a:avLst/>
          </a:prstGeom>
          <a:ln w="0">
            <a:noFill/>
          </a:ln>
        </p:spPr>
      </p:pic>
      <p:pic>
        <p:nvPicPr>
          <p:cNvPr id="201" name="object 12" descr=""/>
          <p:cNvPicPr/>
          <p:nvPr/>
        </p:nvPicPr>
        <p:blipFill>
          <a:blip r:embed="rId2"/>
          <a:stretch/>
        </p:blipFill>
        <p:spPr>
          <a:xfrm>
            <a:off x="8967600" y="5054400"/>
            <a:ext cx="1983600" cy="455040"/>
          </a:xfrm>
          <a:prstGeom prst="rect">
            <a:avLst/>
          </a:prstGeom>
          <a:ln w="0">
            <a:noFill/>
          </a:ln>
        </p:spPr>
      </p:pic>
      <p:sp>
        <p:nvSpPr>
          <p:cNvPr id="202" name="PlaceHolder 1"/>
          <p:cNvSpPr>
            <a:spLocks noGrp="1"/>
          </p:cNvSpPr>
          <p:nvPr>
            <p:ph/>
          </p:nvPr>
        </p:nvSpPr>
        <p:spPr>
          <a:xfrm>
            <a:off x="4040280" y="3865320"/>
            <a:ext cx="10192680" cy="58989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3384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3500" spc="-41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500" spc="-23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7" strike="noStrike">
                <a:solidFill>
                  <a:srgbClr val="ffffff"/>
                </a:solidFill>
                <a:latin typeface="Tahoma"/>
              </a:rPr>
              <a:t>conclusion,</a:t>
            </a:r>
            <a:endParaRPr b="0" lang="en-IN" sz="3500" spc="-1" strike="noStrike">
              <a:latin typeface="Calibri"/>
            </a:endParaRPr>
          </a:p>
          <a:p>
            <a:pPr marL="367560" indent="-1548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202" strike="noStrike">
                <a:solidFill>
                  <a:srgbClr val="ffffff"/>
                </a:solidFill>
                <a:latin typeface="Tahoma"/>
              </a:rPr>
              <a:t>more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than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2" strike="noStrike">
                <a:solidFill>
                  <a:srgbClr val="ffffff"/>
                </a:solidFill>
                <a:latin typeface="Tahoma"/>
              </a:rPr>
              <a:t>mere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77" strike="noStrike">
                <a:solidFill>
                  <a:srgbClr val="ffffff"/>
                </a:solidFill>
                <a:latin typeface="Tahoma"/>
              </a:rPr>
              <a:t>calculations;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7" strike="noStrike">
                <a:solidFill>
                  <a:srgbClr val="ffffff"/>
                </a:solidFill>
                <a:latin typeface="Tahoma"/>
              </a:rPr>
              <a:t>they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63" strike="noStrike">
                <a:solidFill>
                  <a:srgbClr val="ffffff"/>
                </a:solidFill>
                <a:latin typeface="Tahoma"/>
              </a:rPr>
              <a:t>keys</a:t>
            </a:r>
            <a:endParaRPr b="0" lang="en-IN" sz="3500" spc="-1" strike="noStrike">
              <a:latin typeface="Calibri"/>
            </a:endParaRPr>
          </a:p>
          <a:p>
            <a:pPr marL="12240" indent="-720" algn="ctr">
              <a:lnSpc>
                <a:spcPct val="100000"/>
              </a:lnSpc>
              <a:spcBef>
                <a:spcPts val="51"/>
              </a:spcBef>
              <a:buNone/>
              <a:tabLst>
                <a:tab algn="l" pos="0"/>
              </a:tabLst>
            </a:pP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angles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applications.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Embrace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concepts,</a:t>
            </a:r>
            <a:r>
              <a:rPr b="0" lang="en-IN" sz="35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500" spc="89" strike="noStrike">
                <a:solidFill>
                  <a:srgbClr val="ffffff"/>
                </a:solidFill>
                <a:latin typeface="Tahoma"/>
              </a:rPr>
              <a:t>let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74" strike="noStrike">
                <a:solidFill>
                  <a:srgbClr val="ffffff"/>
                </a:solidFill>
                <a:latin typeface="Tahoma"/>
              </a:rPr>
              <a:t>them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guide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you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through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fascinating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Tahoma"/>
              </a:rPr>
              <a:t>world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8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mathematics!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3" name="PlaceHolder 2"/>
          <p:cNvSpPr>
            <a:spLocks noGrp="1"/>
          </p:cNvSpPr>
          <p:nvPr>
            <p:ph type="title"/>
          </p:nvPr>
        </p:nvSpPr>
        <p:spPr>
          <a:xfrm>
            <a:off x="5182200" y="1970280"/>
            <a:ext cx="7234920" cy="18554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2245320" indent="-223344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22" strike="noStrike">
                <a:solidFill>
                  <a:srgbClr val="ffffff"/>
                </a:solidFill>
                <a:latin typeface="Cambria"/>
              </a:rPr>
              <a:t>Embrace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62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0" lang="en-IN" sz="4850" spc="123" strike="noStrike">
                <a:solidFill>
                  <a:srgbClr val="ffffff"/>
                </a:solidFill>
                <a:latin typeface="Cambria"/>
              </a:rPr>
              <a:t>Mysteries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04" name="object 15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2024-12-18T06:36:17Z</dcterms:created>
  <dc:creator/>
  <dc:description/>
  <dc:language>en-IN</dc:language>
  <cp:lastModifiedBy/>
  <dcterms:modified xsi:type="dcterms:W3CDTF">2025-01-20T11:39:11Z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