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_rels/presentation.xml.rels" ContentType="application/vnd.openxmlformats-package.relationships+xml"/>
  <Override PartName="/ppt/slideLayouts/slideLayout13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_rels/slideLayout22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24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20.xml.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2.xml" ContentType="application/vnd.openxmlformats-officedocument.presentationml.slideLayout+xml"/>
  <Override PartName="/ppt/media/image25.png" ContentType="image/png"/>
  <Override PartName="/ppt/media/image24.png" ContentType="image/png"/>
  <Override PartName="/ppt/media/image23.png" ContentType="image/png"/>
  <Override PartName="/ppt/media/image22.png" ContentType="image/png"/>
  <Override PartName="/ppt/media/image20.png" ContentType="image/png"/>
  <Override PartName="/ppt/media/image2.jpeg" ContentType="image/jpeg"/>
  <Override PartName="/ppt/media/image8.jpeg" ContentType="image/jpeg"/>
  <Override PartName="/ppt/media/image28.png" ContentType="image/png"/>
  <Override PartName="/ppt/media/image29.png" ContentType="image/png"/>
  <Override PartName="/ppt/media/image6.png" ContentType="image/png"/>
  <Override PartName="/ppt/media/image31.png" ContentType="image/png"/>
  <Override PartName="/ppt/media/image5.png" ContentType="image/png"/>
  <Override PartName="/ppt/media/image35.png" ContentType="image/png"/>
  <Override PartName="/ppt/media/image11.png" ContentType="image/png"/>
  <Override PartName="/ppt/media/image7.png" ContentType="image/png"/>
  <Override PartName="/ppt/media/image32.png" ContentType="image/png"/>
  <Override PartName="/ppt/media/image12.png" ContentType="image/png"/>
  <Override PartName="/ppt/media/image13.png" ContentType="image/png"/>
  <Override PartName="/ppt/media/image30.jpeg" ContentType="image/jpeg"/>
  <Override PartName="/ppt/media/image9.png" ContentType="image/png"/>
  <Override PartName="/ppt/media/image33.jpeg" ContentType="image/jpeg"/>
  <Override PartName="/ppt/media/image1.jpeg" ContentType="image/jpeg"/>
  <Override PartName="/ppt/media/image10.png" ContentType="image/png"/>
  <Override PartName="/ppt/media/image27.jpeg" ContentType="image/jpeg"/>
  <Override PartName="/ppt/media/image34.png" ContentType="image/png"/>
  <Override PartName="/ppt/media/image4.png" ContentType="image/png"/>
  <Override PartName="/ppt/media/image3.png" ContentType="image/png"/>
  <Override PartName="/ppt/media/image17.jpeg" ContentType="image/jpeg"/>
  <Override PartName="/ppt/media/image26.png" ContentType="image/png"/>
  <Override PartName="/ppt/media/image14.png" ContentType="image/png"/>
  <Override PartName="/ppt/media/image16.png" ContentType="image/png"/>
  <Override PartName="/ppt/media/image15.png" ContentType="image/png"/>
  <Override PartName="/ppt/media/image18.jpeg" ContentType="image/jpeg"/>
  <Override PartName="/ppt/media/image19.png" ContentType="image/png"/>
  <Override PartName="/ppt/media/image21.png" ContentType="image/png"/>
  <Override PartName="/ppt/presProps.xml" ContentType="application/vnd.openxmlformats-officedocument.presentationml.presProps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3.xml.rels" ContentType="application/vnd.openxmlformats-package.relationships+xml"/>
  <Override PartName="/ppt/slides/_rels/slide5.xml.rels" ContentType="application/vnd.openxmlformats-package.relationships+xml"/>
  <Override PartName="/ppt/slides/_rels/slide2.xml.rels" ContentType="application/vnd.openxmlformats-package.relationships+xml"/>
  <Override PartName="/ppt/slides/_rels/slide4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</p:sldIdLst>
  <p:sldSz cx="18300700" cy="102997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B4ECD86-A2FB-4693-B9D6-707A3A6342BD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5591520" cy="70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/>
          </p:nvPr>
        </p:nvSpPr>
        <p:spPr>
          <a:xfrm>
            <a:off x="4154040" y="2378160"/>
            <a:ext cx="99925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9" name="PlaceHolder 3"/>
          <p:cNvSpPr>
            <a:spLocks noGrp="1"/>
          </p:cNvSpPr>
          <p:nvPr>
            <p:ph/>
          </p:nvPr>
        </p:nvSpPr>
        <p:spPr>
          <a:xfrm>
            <a:off x="4154040" y="3486960"/>
            <a:ext cx="99925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9EC47C6-BEB9-41F6-8DA7-4520F0043DDE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5591520" cy="70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4154040" y="2378160"/>
            <a:ext cx="48762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2" name="PlaceHolder 3"/>
          <p:cNvSpPr>
            <a:spLocks noGrp="1"/>
          </p:cNvSpPr>
          <p:nvPr>
            <p:ph/>
          </p:nvPr>
        </p:nvSpPr>
        <p:spPr>
          <a:xfrm>
            <a:off x="9274320" y="2378160"/>
            <a:ext cx="48762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3" name="PlaceHolder 4"/>
          <p:cNvSpPr>
            <a:spLocks noGrp="1"/>
          </p:cNvSpPr>
          <p:nvPr>
            <p:ph/>
          </p:nvPr>
        </p:nvSpPr>
        <p:spPr>
          <a:xfrm>
            <a:off x="4154040" y="3486960"/>
            <a:ext cx="48762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4" name="PlaceHolder 5"/>
          <p:cNvSpPr>
            <a:spLocks noGrp="1"/>
          </p:cNvSpPr>
          <p:nvPr>
            <p:ph/>
          </p:nvPr>
        </p:nvSpPr>
        <p:spPr>
          <a:xfrm>
            <a:off x="9274320" y="3486960"/>
            <a:ext cx="48762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27E6B2A-35DC-4D6E-B256-41EDC8320E1C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5591520" cy="70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4154040" y="2378160"/>
            <a:ext cx="32173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/>
          </p:nvPr>
        </p:nvSpPr>
        <p:spPr>
          <a:xfrm>
            <a:off x="7532640" y="2378160"/>
            <a:ext cx="32173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/>
          </p:nvPr>
        </p:nvSpPr>
        <p:spPr>
          <a:xfrm>
            <a:off x="10911240" y="2378160"/>
            <a:ext cx="32173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39" name="PlaceHolder 5"/>
          <p:cNvSpPr>
            <a:spLocks noGrp="1"/>
          </p:cNvSpPr>
          <p:nvPr>
            <p:ph/>
          </p:nvPr>
        </p:nvSpPr>
        <p:spPr>
          <a:xfrm>
            <a:off x="4154040" y="3486960"/>
            <a:ext cx="32173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0" name="PlaceHolder 6"/>
          <p:cNvSpPr>
            <a:spLocks noGrp="1"/>
          </p:cNvSpPr>
          <p:nvPr>
            <p:ph/>
          </p:nvPr>
        </p:nvSpPr>
        <p:spPr>
          <a:xfrm>
            <a:off x="7532640" y="3486960"/>
            <a:ext cx="32173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1" name="PlaceHolder 7"/>
          <p:cNvSpPr>
            <a:spLocks noGrp="1"/>
          </p:cNvSpPr>
          <p:nvPr>
            <p:ph/>
          </p:nvPr>
        </p:nvSpPr>
        <p:spPr>
          <a:xfrm>
            <a:off x="10911240" y="3486960"/>
            <a:ext cx="32173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065DAE4-24C3-467C-8FDD-94CDB5D80DAA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46B4B106-DDE1-43CE-A7B5-19B2EF587132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5591520" cy="70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subTitle"/>
          </p:nvPr>
        </p:nvSpPr>
        <p:spPr>
          <a:xfrm>
            <a:off x="4154040" y="2378160"/>
            <a:ext cx="999252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634BE80A-9972-477B-BFA2-301686BC4798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5591520" cy="70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4154040" y="2378160"/>
            <a:ext cx="999252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134CE537-088B-433B-A633-2BD1BC53FFD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5591520" cy="70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3" name="PlaceHolder 2"/>
          <p:cNvSpPr>
            <a:spLocks noGrp="1"/>
          </p:cNvSpPr>
          <p:nvPr>
            <p:ph/>
          </p:nvPr>
        </p:nvSpPr>
        <p:spPr>
          <a:xfrm>
            <a:off x="4154040" y="2378160"/>
            <a:ext cx="487620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4" name="PlaceHolder 3"/>
          <p:cNvSpPr>
            <a:spLocks noGrp="1"/>
          </p:cNvSpPr>
          <p:nvPr>
            <p:ph/>
          </p:nvPr>
        </p:nvSpPr>
        <p:spPr>
          <a:xfrm>
            <a:off x="9274320" y="2378160"/>
            <a:ext cx="487620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7972EA63-4601-4A6E-8D59-8B1FE49A0382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5591520" cy="70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6ED7A7EF-34A8-4E87-BF8D-FB6A8998BE4D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subTitle"/>
          </p:nvPr>
        </p:nvSpPr>
        <p:spPr>
          <a:xfrm>
            <a:off x="11062440" y="2036520"/>
            <a:ext cx="5591520" cy="3263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6B3AE2CC-F155-4EB6-A1D8-31122A974CC9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5591520" cy="70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4154040" y="2378160"/>
            <a:ext cx="48762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/>
          </p:nvPr>
        </p:nvSpPr>
        <p:spPr>
          <a:xfrm>
            <a:off x="9274320" y="2378160"/>
            <a:ext cx="487620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/>
          </p:nvPr>
        </p:nvSpPr>
        <p:spPr>
          <a:xfrm>
            <a:off x="4154040" y="3486960"/>
            <a:ext cx="48762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0FF5B92F-9FAC-4A8B-B222-DFE8C959972F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5591520" cy="70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subTitle"/>
          </p:nvPr>
        </p:nvSpPr>
        <p:spPr>
          <a:xfrm>
            <a:off x="4154040" y="2378160"/>
            <a:ext cx="999252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4AA5BE4-FDB9-4858-ADA1-E8D9111F084A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5591520" cy="70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/>
          </p:nvPr>
        </p:nvSpPr>
        <p:spPr>
          <a:xfrm>
            <a:off x="4154040" y="2378160"/>
            <a:ext cx="487620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/>
          </p:nvPr>
        </p:nvSpPr>
        <p:spPr>
          <a:xfrm>
            <a:off x="9274320" y="2378160"/>
            <a:ext cx="48762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4" name="PlaceHolder 4"/>
          <p:cNvSpPr>
            <a:spLocks noGrp="1"/>
          </p:cNvSpPr>
          <p:nvPr>
            <p:ph/>
          </p:nvPr>
        </p:nvSpPr>
        <p:spPr>
          <a:xfrm>
            <a:off x="9274320" y="3486960"/>
            <a:ext cx="48762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1514814B-CF07-4DC5-955F-03796155A517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5591520" cy="70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66" name="PlaceHolder 2"/>
          <p:cNvSpPr>
            <a:spLocks noGrp="1"/>
          </p:cNvSpPr>
          <p:nvPr>
            <p:ph/>
          </p:nvPr>
        </p:nvSpPr>
        <p:spPr>
          <a:xfrm>
            <a:off x="4154040" y="2378160"/>
            <a:ext cx="48762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7" name="PlaceHolder 3"/>
          <p:cNvSpPr>
            <a:spLocks noGrp="1"/>
          </p:cNvSpPr>
          <p:nvPr>
            <p:ph/>
          </p:nvPr>
        </p:nvSpPr>
        <p:spPr>
          <a:xfrm>
            <a:off x="9274320" y="2378160"/>
            <a:ext cx="48762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8" name="PlaceHolder 4"/>
          <p:cNvSpPr>
            <a:spLocks noGrp="1"/>
          </p:cNvSpPr>
          <p:nvPr>
            <p:ph/>
          </p:nvPr>
        </p:nvSpPr>
        <p:spPr>
          <a:xfrm>
            <a:off x="4154040" y="3486960"/>
            <a:ext cx="99925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BC9BD8D9-EE28-4FA5-BE98-3D3AC6480D06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5591520" cy="70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/>
          </p:nvPr>
        </p:nvSpPr>
        <p:spPr>
          <a:xfrm>
            <a:off x="4154040" y="2378160"/>
            <a:ext cx="99925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/>
          </p:nvPr>
        </p:nvSpPr>
        <p:spPr>
          <a:xfrm>
            <a:off x="4154040" y="3486960"/>
            <a:ext cx="99925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FD039494-2DCD-40D7-8430-5D614FB2962E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5591520" cy="70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/>
          </p:nvPr>
        </p:nvSpPr>
        <p:spPr>
          <a:xfrm>
            <a:off x="4154040" y="2378160"/>
            <a:ext cx="48762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/>
          </p:nvPr>
        </p:nvSpPr>
        <p:spPr>
          <a:xfrm>
            <a:off x="9274320" y="2378160"/>
            <a:ext cx="48762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5" name="PlaceHolder 4"/>
          <p:cNvSpPr>
            <a:spLocks noGrp="1"/>
          </p:cNvSpPr>
          <p:nvPr>
            <p:ph/>
          </p:nvPr>
        </p:nvSpPr>
        <p:spPr>
          <a:xfrm>
            <a:off x="4154040" y="3486960"/>
            <a:ext cx="48762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6" name="PlaceHolder 5"/>
          <p:cNvSpPr>
            <a:spLocks noGrp="1"/>
          </p:cNvSpPr>
          <p:nvPr>
            <p:ph/>
          </p:nvPr>
        </p:nvSpPr>
        <p:spPr>
          <a:xfrm>
            <a:off x="9274320" y="3486960"/>
            <a:ext cx="48762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695F9527-5DD0-455E-88D2-4B81714EEB9A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5591520" cy="70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/>
          </p:nvPr>
        </p:nvSpPr>
        <p:spPr>
          <a:xfrm>
            <a:off x="4154040" y="2378160"/>
            <a:ext cx="32173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79" name="PlaceHolder 3"/>
          <p:cNvSpPr>
            <a:spLocks noGrp="1"/>
          </p:cNvSpPr>
          <p:nvPr>
            <p:ph/>
          </p:nvPr>
        </p:nvSpPr>
        <p:spPr>
          <a:xfrm>
            <a:off x="7532640" y="2378160"/>
            <a:ext cx="32173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0" name="PlaceHolder 4"/>
          <p:cNvSpPr>
            <a:spLocks noGrp="1"/>
          </p:cNvSpPr>
          <p:nvPr>
            <p:ph/>
          </p:nvPr>
        </p:nvSpPr>
        <p:spPr>
          <a:xfrm>
            <a:off x="10911240" y="2378160"/>
            <a:ext cx="32173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1" name="PlaceHolder 5"/>
          <p:cNvSpPr>
            <a:spLocks noGrp="1"/>
          </p:cNvSpPr>
          <p:nvPr>
            <p:ph/>
          </p:nvPr>
        </p:nvSpPr>
        <p:spPr>
          <a:xfrm>
            <a:off x="4154040" y="3486960"/>
            <a:ext cx="32173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2" name="PlaceHolder 6"/>
          <p:cNvSpPr>
            <a:spLocks noGrp="1"/>
          </p:cNvSpPr>
          <p:nvPr>
            <p:ph/>
          </p:nvPr>
        </p:nvSpPr>
        <p:spPr>
          <a:xfrm>
            <a:off x="7532640" y="3486960"/>
            <a:ext cx="32173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83" name="PlaceHolder 7"/>
          <p:cNvSpPr>
            <a:spLocks noGrp="1"/>
          </p:cNvSpPr>
          <p:nvPr>
            <p:ph/>
          </p:nvPr>
        </p:nvSpPr>
        <p:spPr>
          <a:xfrm>
            <a:off x="10911240" y="3486960"/>
            <a:ext cx="32173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40F9467E-236F-464A-AF64-6D70C9E16DAE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5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5591520" cy="70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/>
          </p:nvPr>
        </p:nvSpPr>
        <p:spPr>
          <a:xfrm>
            <a:off x="4154040" y="2378160"/>
            <a:ext cx="999252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CCF25F2-A09E-4E53-A17B-BE3120F53F3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5591520" cy="70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4154040" y="2378160"/>
            <a:ext cx="487620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2" name="PlaceHolder 3"/>
          <p:cNvSpPr>
            <a:spLocks noGrp="1"/>
          </p:cNvSpPr>
          <p:nvPr>
            <p:ph/>
          </p:nvPr>
        </p:nvSpPr>
        <p:spPr>
          <a:xfrm>
            <a:off x="9274320" y="2378160"/>
            <a:ext cx="487620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4D78E84-BFAE-4827-AE2B-460F27324CBA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5591520" cy="70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5794231-1D5D-4F5B-828D-82446BF08342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subTitle"/>
          </p:nvPr>
        </p:nvSpPr>
        <p:spPr>
          <a:xfrm>
            <a:off x="11062440" y="2036520"/>
            <a:ext cx="5591520" cy="3263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32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18881E0-3767-4B1B-B3F4-B4FA1B5AEFF5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5591520" cy="70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4154040" y="2378160"/>
            <a:ext cx="48762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9274320" y="2378160"/>
            <a:ext cx="487620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4154040" y="3486960"/>
            <a:ext cx="48762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8FFC222-A021-4A4D-BC00-2075766C71FE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5591520" cy="70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4154040" y="2378160"/>
            <a:ext cx="487620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9274320" y="2378160"/>
            <a:ext cx="48762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9274320" y="3486960"/>
            <a:ext cx="48762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C00420A-3066-4D7C-8D20-A00B1B5EB60D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5591520" cy="70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IN" sz="1800" spc="-1" strike="noStrike">
              <a:latin typeface="Calibri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4154040" y="2378160"/>
            <a:ext cx="48762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9274320" y="2378160"/>
            <a:ext cx="487620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/>
          </p:nvPr>
        </p:nvSpPr>
        <p:spPr>
          <a:xfrm>
            <a:off x="4154040" y="3486960"/>
            <a:ext cx="9992520" cy="10123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IN" sz="1800" spc="-1" strike="noStrike">
              <a:latin typeface="Calibri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C21FF10-9A1C-42E6-BAA1-44B74B429A26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2"/>
          </p:nvPr>
        </p:nvSpPr>
        <p:spPr/>
        <p:txBody>
          <a:bodyPr/>
          <a:p>
            <a:r>
              <a:rPr lang="en-IN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bg object 16"/>
          <p:cNvSpPr/>
          <p:nvPr/>
        </p:nvSpPr>
        <p:spPr>
          <a:xfrm>
            <a:off x="7800480" y="0"/>
            <a:ext cx="10487880" cy="10286640"/>
          </a:xfrm>
          <a:custGeom>
            <a:avLst/>
            <a:gdLst/>
            <a:ahLst/>
            <a:rect l="l" t="t" r="r" b="b"/>
            <a:pathLst>
              <a:path w="10488294" h="10287000">
                <a:moveTo>
                  <a:pt x="10487914" y="0"/>
                </a:moveTo>
                <a:lnTo>
                  <a:pt x="0" y="0"/>
                </a:lnTo>
                <a:lnTo>
                  <a:pt x="0" y="10287000"/>
                </a:lnTo>
                <a:lnTo>
                  <a:pt x="10487914" y="10287000"/>
                </a:lnTo>
                <a:lnTo>
                  <a:pt x="10487914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" name="PlaceHolder 1"/>
          <p:cNvSpPr>
            <a:spLocks noGrp="1"/>
          </p:cNvSpPr>
          <p:nvPr>
            <p:ph type="ftr" idx="1"/>
          </p:nvPr>
        </p:nvSpPr>
        <p:spPr>
          <a:xfrm>
            <a:off x="6222240" y="9578880"/>
            <a:ext cx="5855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IN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IN" sz="1400" spc="-1" strike="noStrike">
                <a:latin typeface="Times New Roman"/>
              </a:rPr>
              <a:t>&lt;footer&gt;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dt" idx="2"/>
          </p:nvPr>
        </p:nvSpPr>
        <p:spPr>
          <a:xfrm>
            <a:off x="91512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IN" sz="1400" spc="-1" strike="noStrike">
                <a:latin typeface="Times New Roman"/>
              </a:defRPr>
            </a:lvl1pPr>
          </a:lstStyle>
          <a:p>
            <a:r>
              <a:rPr b="0" lang="en-IN" sz="1400" spc="-1" strike="noStrike">
                <a:latin typeface="Times New Roman"/>
              </a:rPr>
              <a:t>&lt;date/time&gt;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sldNum" idx="3"/>
          </p:nvPr>
        </p:nvSpPr>
        <p:spPr>
          <a:xfrm>
            <a:off x="1317636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IN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FED33FB9-06CD-4BCB-BAFC-ED4A8D753F4E}" type="slidenum">
              <a:rPr b="0" lang="en-IN" sz="1400" spc="-1" strike="noStrike">
                <a:solidFill>
                  <a:srgbClr val="b2b2b2"/>
                </a:solidFill>
                <a:latin typeface="Times New Roman"/>
              </a:rPr>
              <a:t>&lt;number&gt;</a:t>
            </a:fld>
            <a:endParaRPr b="0" lang="en-IN" sz="1400" spc="-1" strike="noStrike"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title"/>
          </p:nvPr>
        </p:nvSpPr>
        <p:spPr>
          <a:xfrm>
            <a:off x="914760" y="410760"/>
            <a:ext cx="16470000" cy="17193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IN" sz="1800" spc="-1" strike="noStrike">
                <a:latin typeface="Calibri"/>
              </a:rPr>
              <a:t>Click to edit the title text format</a:t>
            </a:r>
            <a:endParaRPr b="0" lang="en-IN" sz="1800" spc="-1" strike="noStrike">
              <a:latin typeface="Calibri"/>
            </a:endParaRPr>
          </a:p>
        </p:txBody>
      </p:sp>
      <p:sp>
        <p:nvSpPr>
          <p:cNvPr id="5" name="PlaceHolder 5"/>
          <p:cNvSpPr>
            <a:spLocks noGrp="1"/>
          </p:cNvSpPr>
          <p:nvPr>
            <p:ph type="body"/>
          </p:nvPr>
        </p:nvSpPr>
        <p:spPr>
          <a:xfrm>
            <a:off x="914760" y="2409840"/>
            <a:ext cx="16470000" cy="5973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Click to edit the outline text format</a:t>
            </a:r>
            <a:endParaRPr b="0" lang="en-IN" sz="180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latin typeface="Calibri"/>
              </a:rPr>
              <a:t>Second Outline Level</a:t>
            </a:r>
            <a:endParaRPr b="0" lang="en-IN" sz="180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1800" spc="-1" strike="noStrike">
                <a:latin typeface="Calibri"/>
              </a:rPr>
              <a:t>Third Outline Level</a:t>
            </a:r>
            <a:endParaRPr b="0" lang="en-IN" sz="180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1800" spc="-1" strike="noStrike">
                <a:latin typeface="Calibri"/>
              </a:rPr>
              <a:t>Fourth Outline Level</a:t>
            </a:r>
            <a:endParaRPr b="0" lang="en-IN" sz="180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Fifth Outline Level</a:t>
            </a:r>
            <a:endParaRPr b="0" lang="en-IN" sz="200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Sixth Outline Level</a:t>
            </a:r>
            <a:endParaRPr b="0" lang="en-IN" sz="200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2000" spc="-1" strike="noStrike">
                <a:latin typeface="Calibri"/>
              </a:rPr>
              <a:t>Seventh Outline Level</a:t>
            </a:r>
            <a:endParaRPr b="0" lang="en-IN" sz="2000" spc="-1" strike="noStrike">
              <a:latin typeface="Calibri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bg object 16"/>
          <p:cNvSpPr/>
          <p:nvPr/>
        </p:nvSpPr>
        <p:spPr>
          <a:xfrm>
            <a:off x="0" y="0"/>
            <a:ext cx="18287640" cy="10286640"/>
          </a:xfrm>
          <a:custGeom>
            <a:avLst/>
            <a:gdLst/>
            <a:ahLst/>
            <a:rect l="l" t="t" r="r" b="b"/>
            <a:pathLst>
              <a:path w="18288000" h="10287000">
                <a:moveTo>
                  <a:pt x="18288000" y="0"/>
                </a:moveTo>
                <a:lnTo>
                  <a:pt x="0" y="0"/>
                </a:lnTo>
                <a:lnTo>
                  <a:pt x="0" y="10287000"/>
                </a:lnTo>
                <a:lnTo>
                  <a:pt x="18288000" y="10287000"/>
                </a:lnTo>
                <a:lnTo>
                  <a:pt x="18288000" y="0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5591520" cy="703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r>
              <a:rPr b="0" lang="en-IN" sz="4450" spc="-1" strike="noStrike">
                <a:latin typeface="Calibri"/>
              </a:rPr>
              <a:t>Click to edit the title text format</a:t>
            </a:r>
            <a:endParaRPr b="0" lang="en-IN" sz="4450" spc="-1" strike="noStrike">
              <a:latin typeface="Calibri"/>
            </a:endParaRPr>
          </a:p>
        </p:txBody>
      </p:sp>
      <p:sp>
        <p:nvSpPr>
          <p:cNvPr id="44" name="PlaceHolder 2"/>
          <p:cNvSpPr>
            <a:spLocks noGrp="1"/>
          </p:cNvSpPr>
          <p:nvPr>
            <p:ph type="body"/>
          </p:nvPr>
        </p:nvSpPr>
        <p:spPr>
          <a:xfrm>
            <a:off x="4154040" y="2378160"/>
            <a:ext cx="9992520" cy="2122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6850" spc="-1" strike="noStrike">
                <a:latin typeface="Calibri"/>
              </a:rPr>
              <a:t>Click to edit the outline text format</a:t>
            </a:r>
            <a:endParaRPr b="0" lang="en-IN" sz="6850" spc="-1" strike="noStrike">
              <a:latin typeface="Calibri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6850" spc="-1" strike="noStrike">
                <a:latin typeface="Calibri"/>
              </a:rPr>
              <a:t>Second Outline Level</a:t>
            </a:r>
            <a:endParaRPr b="0" lang="en-IN" sz="6850" spc="-1" strike="noStrike">
              <a:latin typeface="Calibri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6850" spc="-1" strike="noStrike">
                <a:latin typeface="Calibri"/>
              </a:rPr>
              <a:t>Third Outline Level</a:t>
            </a:r>
            <a:endParaRPr b="0" lang="en-IN" sz="6850" spc="-1" strike="noStrike">
              <a:latin typeface="Calibri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IN" sz="6850" spc="-1" strike="noStrike">
                <a:latin typeface="Calibri"/>
              </a:rPr>
              <a:t>Fourth Outline Level</a:t>
            </a:r>
            <a:endParaRPr b="0" lang="en-IN" sz="6850" spc="-1" strike="noStrike">
              <a:latin typeface="Calibri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6850" spc="-1" strike="noStrike">
                <a:latin typeface="Calibri"/>
              </a:rPr>
              <a:t>Fifth Outline Level</a:t>
            </a:r>
            <a:endParaRPr b="0" lang="en-IN" sz="6850" spc="-1" strike="noStrike">
              <a:latin typeface="Calibri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6850" spc="-1" strike="noStrike">
                <a:latin typeface="Calibri"/>
              </a:rPr>
              <a:t>Sixth Outline Level</a:t>
            </a:r>
            <a:endParaRPr b="0" lang="en-IN" sz="6850" spc="-1" strike="noStrike">
              <a:latin typeface="Calibri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IN" sz="6850" spc="-1" strike="noStrike">
                <a:latin typeface="Calibri"/>
              </a:rPr>
              <a:t>Seventh Outline Level</a:t>
            </a:r>
            <a:endParaRPr b="0" lang="en-IN" sz="6850" spc="-1" strike="noStrike">
              <a:latin typeface="Calibri"/>
            </a:endParaRPr>
          </a:p>
        </p:txBody>
      </p:sp>
      <p:sp>
        <p:nvSpPr>
          <p:cNvPr id="45" name="PlaceHolder 3"/>
          <p:cNvSpPr>
            <a:spLocks noGrp="1"/>
          </p:cNvSpPr>
          <p:nvPr>
            <p:ph type="ftr" idx="4"/>
          </p:nvPr>
        </p:nvSpPr>
        <p:spPr>
          <a:xfrm>
            <a:off x="6222240" y="9578880"/>
            <a:ext cx="5855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ctr">
              <a:buNone/>
              <a:defRPr b="0" lang="en-IN" sz="1400" spc="-1" strike="noStrike">
                <a:latin typeface="Times New Roman"/>
              </a:defRPr>
            </a:lvl1pPr>
          </a:lstStyle>
          <a:p>
            <a:pPr algn="ctr">
              <a:buNone/>
            </a:pPr>
            <a:r>
              <a:rPr b="0" lang="en-IN" sz="1400" spc="-1" strike="noStrike">
                <a:latin typeface="Times New Roman"/>
              </a:rPr>
              <a:t>&lt;footer&gt;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46" name="PlaceHolder 4"/>
          <p:cNvSpPr>
            <a:spLocks noGrp="1"/>
          </p:cNvSpPr>
          <p:nvPr>
            <p:ph type="dt" idx="5"/>
          </p:nvPr>
        </p:nvSpPr>
        <p:spPr>
          <a:xfrm>
            <a:off x="91512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>
              <a:defRPr b="0" lang="en-IN" sz="1400" spc="-1" strike="noStrike">
                <a:latin typeface="Times New Roman"/>
              </a:defRPr>
            </a:lvl1pPr>
          </a:lstStyle>
          <a:p>
            <a:r>
              <a:rPr b="0" lang="en-IN" sz="1400" spc="-1" strike="noStrike">
                <a:latin typeface="Times New Roman"/>
              </a:rPr>
              <a:t>&lt;date/time&gt;</a:t>
            </a:r>
            <a:endParaRPr b="0" lang="en-IN" sz="1400" spc="-1" strike="noStrike">
              <a:latin typeface="Times New Roman"/>
            </a:endParaRPr>
          </a:p>
        </p:txBody>
      </p:sp>
      <p:sp>
        <p:nvSpPr>
          <p:cNvPr id="47" name="PlaceHolder 5"/>
          <p:cNvSpPr>
            <a:spLocks noGrp="1"/>
          </p:cNvSpPr>
          <p:nvPr>
            <p:ph type="sldNum" idx="6"/>
          </p:nvPr>
        </p:nvSpPr>
        <p:spPr>
          <a:xfrm>
            <a:off x="13176360" y="9578880"/>
            <a:ext cx="4208760" cy="5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lstStyle>
            <a:lvl1pPr algn="r">
              <a:lnSpc>
                <a:spcPct val="100000"/>
              </a:lnSpc>
              <a:buNone/>
              <a:defRPr b="0" lang="en-IN" sz="1400" spc="-1" strike="noStrike">
                <a:solidFill>
                  <a:srgbClr val="b2b2b2"/>
                </a:solidFill>
                <a:latin typeface="Times New Roman"/>
              </a:defRPr>
            </a:lvl1pPr>
          </a:lstStyle>
          <a:p>
            <a:pPr algn="r">
              <a:lnSpc>
                <a:spcPct val="100000"/>
              </a:lnSpc>
              <a:buNone/>
            </a:pPr>
            <a:fld id="{4191D939-54D4-450E-9E04-DDF7DFF7DD99}" type="slidenum">
              <a:rPr b="0" lang="en-IN" sz="1400" spc="-1" strike="noStrike">
                <a:solidFill>
                  <a:srgbClr val="b2b2b2"/>
                </a:solidFill>
                <a:latin typeface="Times New Roman"/>
              </a:rPr>
              <a:t>&lt;number&gt;</a:t>
            </a:fld>
            <a:endParaRPr b="0" lang="en-IN" sz="1400" spc="-1" strike="noStrike"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35.png"/><Relationship Id="rId2" Type="http://schemas.openxmlformats.org/officeDocument/2006/relationships/hyperlink" Target="mailto:youremail@email.com" TargetMode="External"/><Relationship Id="rId3" Type="http://schemas.openxmlformats.org/officeDocument/2006/relationships/hyperlink" Target="http://www.yourwebsite.com/" TargetMode="External"/><Relationship Id="rId4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jpeg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5.png"/><Relationship Id="rId5" Type="http://schemas.openxmlformats.org/officeDocument/2006/relationships/image" Target="../media/image6.png"/><Relationship Id="rId6" Type="http://schemas.openxmlformats.org/officeDocument/2006/relationships/image" Target="../media/image7.png"/><Relationship Id="rId7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8.jpeg"/><Relationship Id="rId2" Type="http://schemas.openxmlformats.org/officeDocument/2006/relationships/image" Target="../media/image9.png"/><Relationship Id="rId3" Type="http://schemas.openxmlformats.org/officeDocument/2006/relationships/image" Target="../media/image10.png"/><Relationship Id="rId4" Type="http://schemas.openxmlformats.org/officeDocument/2006/relationships/image" Target="../media/image11.png"/><Relationship Id="rId5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2.png"/><Relationship Id="rId2" Type="http://schemas.openxmlformats.org/officeDocument/2006/relationships/image" Target="../media/image13.png"/><Relationship Id="rId3" Type="http://schemas.openxmlformats.org/officeDocument/2006/relationships/image" Target="../media/image14.png"/><Relationship Id="rId4" Type="http://schemas.openxmlformats.org/officeDocument/2006/relationships/image" Target="../media/image15.png"/><Relationship Id="rId5" Type="http://schemas.openxmlformats.org/officeDocument/2006/relationships/image" Target="../media/image16.png"/><Relationship Id="rId6" Type="http://schemas.openxmlformats.org/officeDocument/2006/relationships/image" Target="../media/image17.jpeg"/><Relationship Id="rId7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8.jpeg"/><Relationship Id="rId2" Type="http://schemas.openxmlformats.org/officeDocument/2006/relationships/image" Target="../media/image19.png"/><Relationship Id="rId3" Type="http://schemas.openxmlformats.org/officeDocument/2006/relationships/image" Target="../media/image20.png"/><Relationship Id="rId4" Type="http://schemas.openxmlformats.org/officeDocument/2006/relationships/image" Target="../media/image21.png"/><Relationship Id="rId5" Type="http://schemas.openxmlformats.org/officeDocument/2006/relationships/image" Target="../media/image22.png"/><Relationship Id="rId6" Type="http://schemas.openxmlformats.org/officeDocument/2006/relationships/image" Target="../media/image23.png"/><Relationship Id="rId7" Type="http://schemas.openxmlformats.org/officeDocument/2006/relationships/image" Target="../media/image24.png"/><Relationship Id="rId8" Type="http://schemas.openxmlformats.org/officeDocument/2006/relationships/image" Target="../media/image25.png"/><Relationship Id="rId9" Type="http://schemas.openxmlformats.org/officeDocument/2006/relationships/image" Target="../media/image26.png"/><Relationship Id="rId10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27.jpeg"/><Relationship Id="rId2" Type="http://schemas.openxmlformats.org/officeDocument/2006/relationships/image" Target="../media/image28.png"/><Relationship Id="rId3" Type="http://schemas.openxmlformats.org/officeDocument/2006/relationships/image" Target="../media/image29.png"/><Relationship Id="rId4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30.jpeg"/><Relationship Id="rId2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31.png"/><Relationship Id="rId2" Type="http://schemas.openxmlformats.org/officeDocument/2006/relationships/image" Target="../media/image32.png"/><Relationship Id="rId3" Type="http://schemas.openxmlformats.org/officeDocument/2006/relationships/image" Target="../media/image33.jpeg"/><Relationship Id="rId4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34.png"/><Relationship Id="rId2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object 2"/>
          <p:cNvSpPr/>
          <p:nvPr/>
        </p:nvSpPr>
        <p:spPr>
          <a:xfrm>
            <a:off x="8284320" y="1262520"/>
            <a:ext cx="9578520" cy="1165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7280" bIns="0" anchor="t">
            <a:spAutoFit/>
          </a:bodyPr>
          <a:p>
            <a:pPr marL="12240" indent="-720" algn="ctr">
              <a:lnSpc>
                <a:spcPct val="100000"/>
              </a:lnSpc>
              <a:spcBef>
                <a:spcPts val="136"/>
              </a:spcBef>
              <a:buNone/>
              <a:tabLst>
                <a:tab algn="l" pos="0"/>
              </a:tabLst>
            </a:pPr>
            <a:r>
              <a:rPr b="1" lang="en-IN" sz="9550" spc="49" strike="noStrike">
                <a:solidFill>
                  <a:srgbClr val="ffffff"/>
                </a:solidFill>
                <a:latin typeface="Cambria"/>
              </a:rPr>
              <a:t>Unlocking</a:t>
            </a:r>
            <a:r>
              <a:rPr b="1" lang="en-IN" sz="9550" spc="43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9550" spc="-26" strike="noStrike">
                <a:solidFill>
                  <a:srgbClr val="ffffff"/>
                </a:solidFill>
                <a:latin typeface="Cambria"/>
              </a:rPr>
              <a:t>the </a:t>
            </a:r>
            <a:r>
              <a:rPr b="1" lang="en-IN" sz="9550" spc="-140" strike="noStrike">
                <a:solidFill>
                  <a:srgbClr val="ffffff"/>
                </a:solidFill>
                <a:latin typeface="Cambria"/>
              </a:rPr>
              <a:t>Power</a:t>
            </a:r>
            <a:r>
              <a:rPr b="1" lang="en-IN" sz="9550" spc="-43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9550" spc="-1" strike="noStrike">
                <a:solidFill>
                  <a:srgbClr val="ffffff"/>
                </a:solidFill>
                <a:latin typeface="Cambria"/>
              </a:rPr>
              <a:t>Within:</a:t>
            </a:r>
            <a:r>
              <a:rPr b="1" lang="en-IN" sz="9550" spc="-245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9550" spc="69" strike="noStrike">
                <a:solidFill>
                  <a:srgbClr val="ffffff"/>
                </a:solidFill>
                <a:latin typeface="Cambria"/>
              </a:rPr>
              <a:t>A </a:t>
            </a:r>
            <a:r>
              <a:rPr b="1" lang="en-IN" sz="9550" spc="-26" strike="noStrike">
                <a:solidFill>
                  <a:srgbClr val="ffffff"/>
                </a:solidFill>
                <a:latin typeface="Cambria"/>
              </a:rPr>
              <a:t>Journey</a:t>
            </a:r>
            <a:r>
              <a:rPr b="1" lang="en-IN" sz="9550" spc="-480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9550" spc="77" strike="noStrike">
                <a:solidFill>
                  <a:srgbClr val="ffffff"/>
                </a:solidFill>
                <a:latin typeface="Cambria"/>
              </a:rPr>
              <a:t>Through </a:t>
            </a:r>
            <a:r>
              <a:rPr b="1" lang="en-IN" sz="9550" spc="-1" strike="noStrike">
                <a:solidFill>
                  <a:srgbClr val="ffffff"/>
                </a:solidFill>
                <a:latin typeface="Cambria"/>
              </a:rPr>
              <a:t>Eigenvalues</a:t>
            </a:r>
            <a:r>
              <a:rPr b="1" lang="en-IN" sz="9550" spc="-20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9550" spc="-26" strike="noStrike">
                <a:solidFill>
                  <a:srgbClr val="ffffff"/>
                </a:solidFill>
                <a:latin typeface="Cambria"/>
              </a:rPr>
              <a:t>and </a:t>
            </a:r>
            <a:r>
              <a:rPr b="1" lang="en-IN" sz="9550" spc="-12" strike="noStrike">
                <a:solidFill>
                  <a:srgbClr val="ffffff"/>
                </a:solidFill>
                <a:latin typeface="Cambria"/>
              </a:rPr>
              <a:t>Eigenvectors</a:t>
            </a:r>
            <a:endParaRPr b="0" lang="en-IN" sz="9550" spc="-1" strike="noStrike">
              <a:latin typeface="Arial"/>
            </a:endParaRPr>
          </a:p>
        </p:txBody>
      </p:sp>
      <p:pic>
        <p:nvPicPr>
          <p:cNvPr id="85" name="object 3" descr=""/>
          <p:cNvPicPr/>
          <p:nvPr/>
        </p:nvPicPr>
        <p:blipFill>
          <a:blip r:embed="rId1"/>
          <a:stretch/>
        </p:blipFill>
        <p:spPr>
          <a:xfrm>
            <a:off x="1334880" y="1143000"/>
            <a:ext cx="5121720" cy="800064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object 2"/>
          <p:cNvSpPr/>
          <p:nvPr/>
        </p:nvSpPr>
        <p:spPr>
          <a:xfrm>
            <a:off x="3861360" y="7823520"/>
            <a:ext cx="685440" cy="685440"/>
          </a:xfrm>
          <a:custGeom>
            <a:avLst/>
            <a:gdLst/>
            <a:ahLst/>
            <a:rect l="l" t="t" r="r" b="b"/>
            <a:pathLst>
              <a:path w="685800" h="685800">
                <a:moveTo>
                  <a:pt x="520166" y="551942"/>
                </a:moveTo>
                <a:lnTo>
                  <a:pt x="365836" y="331190"/>
                </a:lnTo>
                <a:lnTo>
                  <a:pt x="228625" y="134924"/>
                </a:lnTo>
                <a:lnTo>
                  <a:pt x="165290" y="134924"/>
                </a:lnTo>
                <a:lnTo>
                  <a:pt x="456819" y="551942"/>
                </a:lnTo>
                <a:lnTo>
                  <a:pt x="520166" y="551942"/>
                </a:lnTo>
                <a:close/>
              </a:path>
              <a:path w="685800" h="685800">
                <a:moveTo>
                  <a:pt x="685800" y="74104"/>
                </a:moveTo>
                <a:lnTo>
                  <a:pt x="679970" y="45262"/>
                </a:lnTo>
                <a:lnTo>
                  <a:pt x="664095" y="21704"/>
                </a:lnTo>
                <a:lnTo>
                  <a:pt x="640537" y="5829"/>
                </a:lnTo>
                <a:lnTo>
                  <a:pt x="611695" y="0"/>
                </a:lnTo>
                <a:lnTo>
                  <a:pt x="576605" y="0"/>
                </a:lnTo>
                <a:lnTo>
                  <a:pt x="576605" y="581571"/>
                </a:lnTo>
                <a:lnTo>
                  <a:pt x="437426" y="581571"/>
                </a:lnTo>
                <a:lnTo>
                  <a:pt x="309981" y="396100"/>
                </a:lnTo>
                <a:lnTo>
                  <a:pt x="150431" y="581571"/>
                </a:lnTo>
                <a:lnTo>
                  <a:pt x="109194" y="581571"/>
                </a:lnTo>
                <a:lnTo>
                  <a:pt x="291680" y="369455"/>
                </a:lnTo>
                <a:lnTo>
                  <a:pt x="109194" y="103873"/>
                </a:lnTo>
                <a:lnTo>
                  <a:pt x="248373" y="103873"/>
                </a:lnTo>
                <a:lnTo>
                  <a:pt x="369049" y="279501"/>
                </a:lnTo>
                <a:lnTo>
                  <a:pt x="520141" y="103873"/>
                </a:lnTo>
                <a:lnTo>
                  <a:pt x="561378" y="103873"/>
                </a:lnTo>
                <a:lnTo>
                  <a:pt x="387375" y="306146"/>
                </a:lnTo>
                <a:lnTo>
                  <a:pt x="576605" y="581571"/>
                </a:lnTo>
                <a:lnTo>
                  <a:pt x="576605" y="0"/>
                </a:lnTo>
                <a:lnTo>
                  <a:pt x="74104" y="0"/>
                </a:lnTo>
                <a:lnTo>
                  <a:pt x="45262" y="5829"/>
                </a:lnTo>
                <a:lnTo>
                  <a:pt x="21704" y="21704"/>
                </a:lnTo>
                <a:lnTo>
                  <a:pt x="5816" y="45262"/>
                </a:lnTo>
                <a:lnTo>
                  <a:pt x="0" y="74104"/>
                </a:lnTo>
                <a:lnTo>
                  <a:pt x="0" y="611695"/>
                </a:lnTo>
                <a:lnTo>
                  <a:pt x="5816" y="640549"/>
                </a:lnTo>
                <a:lnTo>
                  <a:pt x="21704" y="664108"/>
                </a:lnTo>
                <a:lnTo>
                  <a:pt x="45262" y="679983"/>
                </a:lnTo>
                <a:lnTo>
                  <a:pt x="74104" y="685800"/>
                </a:lnTo>
                <a:lnTo>
                  <a:pt x="611695" y="685800"/>
                </a:lnTo>
                <a:lnTo>
                  <a:pt x="640537" y="679983"/>
                </a:lnTo>
                <a:lnTo>
                  <a:pt x="664095" y="664108"/>
                </a:lnTo>
                <a:lnTo>
                  <a:pt x="679970" y="640549"/>
                </a:lnTo>
                <a:lnTo>
                  <a:pt x="685800" y="611695"/>
                </a:lnTo>
                <a:lnTo>
                  <a:pt x="685800" y="581571"/>
                </a:lnTo>
                <a:lnTo>
                  <a:pt x="685800" y="103873"/>
                </a:lnTo>
                <a:lnTo>
                  <a:pt x="685800" y="74104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56" name="object 3"/>
          <p:cNvSpPr/>
          <p:nvPr/>
        </p:nvSpPr>
        <p:spPr>
          <a:xfrm>
            <a:off x="2691720" y="7818840"/>
            <a:ext cx="685440" cy="685440"/>
          </a:xfrm>
          <a:custGeom>
            <a:avLst/>
            <a:gdLst/>
            <a:ahLst/>
            <a:rect l="l" t="t" r="r" b="b"/>
            <a:pathLst>
              <a:path w="685800" h="685800">
                <a:moveTo>
                  <a:pt x="636333" y="0"/>
                </a:moveTo>
                <a:lnTo>
                  <a:pt x="49453" y="0"/>
                </a:lnTo>
                <a:lnTo>
                  <a:pt x="30201" y="3887"/>
                </a:lnTo>
                <a:lnTo>
                  <a:pt x="14482" y="14489"/>
                </a:lnTo>
                <a:lnTo>
                  <a:pt x="3885" y="30212"/>
                </a:lnTo>
                <a:lnTo>
                  <a:pt x="0" y="49466"/>
                </a:lnTo>
                <a:lnTo>
                  <a:pt x="0" y="636346"/>
                </a:lnTo>
                <a:lnTo>
                  <a:pt x="3885" y="655592"/>
                </a:lnTo>
                <a:lnTo>
                  <a:pt x="14482" y="671312"/>
                </a:lnTo>
                <a:lnTo>
                  <a:pt x="30201" y="681912"/>
                </a:lnTo>
                <a:lnTo>
                  <a:pt x="49453" y="685800"/>
                </a:lnTo>
                <a:lnTo>
                  <a:pt x="366344" y="685800"/>
                </a:lnTo>
                <a:lnTo>
                  <a:pt x="366344" y="420585"/>
                </a:lnTo>
                <a:lnTo>
                  <a:pt x="277266" y="420585"/>
                </a:lnTo>
                <a:lnTo>
                  <a:pt x="277266" y="316788"/>
                </a:lnTo>
                <a:lnTo>
                  <a:pt x="366344" y="316788"/>
                </a:lnTo>
                <a:lnTo>
                  <a:pt x="366344" y="240385"/>
                </a:lnTo>
                <a:lnTo>
                  <a:pt x="372600" y="192136"/>
                </a:lnTo>
                <a:lnTo>
                  <a:pt x="390437" y="153952"/>
                </a:lnTo>
                <a:lnTo>
                  <a:pt x="418456" y="126212"/>
                </a:lnTo>
                <a:lnTo>
                  <a:pt x="455261" y="109292"/>
                </a:lnTo>
                <a:lnTo>
                  <a:pt x="499452" y="103568"/>
                </a:lnTo>
                <a:lnTo>
                  <a:pt x="526564" y="104030"/>
                </a:lnTo>
                <a:lnTo>
                  <a:pt x="550021" y="105141"/>
                </a:lnTo>
                <a:lnTo>
                  <a:pt x="568157" y="106488"/>
                </a:lnTo>
                <a:lnTo>
                  <a:pt x="579310" y="107657"/>
                </a:lnTo>
                <a:lnTo>
                  <a:pt x="579310" y="200253"/>
                </a:lnTo>
                <a:lnTo>
                  <a:pt x="524814" y="200253"/>
                </a:lnTo>
                <a:lnTo>
                  <a:pt x="498659" y="203913"/>
                </a:lnTo>
                <a:lnTo>
                  <a:pt x="483033" y="214214"/>
                </a:lnTo>
                <a:lnTo>
                  <a:pt x="475467" y="230139"/>
                </a:lnTo>
                <a:lnTo>
                  <a:pt x="473494" y="250672"/>
                </a:lnTo>
                <a:lnTo>
                  <a:pt x="473494" y="316788"/>
                </a:lnTo>
                <a:lnTo>
                  <a:pt x="576300" y="316788"/>
                </a:lnTo>
                <a:lnTo>
                  <a:pt x="562902" y="420585"/>
                </a:lnTo>
                <a:lnTo>
                  <a:pt x="473494" y="420585"/>
                </a:lnTo>
                <a:lnTo>
                  <a:pt x="473494" y="685800"/>
                </a:lnTo>
                <a:lnTo>
                  <a:pt x="636333" y="685800"/>
                </a:lnTo>
                <a:lnTo>
                  <a:pt x="655587" y="681912"/>
                </a:lnTo>
                <a:lnTo>
                  <a:pt x="671310" y="671312"/>
                </a:lnTo>
                <a:lnTo>
                  <a:pt x="681912" y="655592"/>
                </a:lnTo>
                <a:lnTo>
                  <a:pt x="685800" y="636346"/>
                </a:lnTo>
                <a:lnTo>
                  <a:pt x="685800" y="49466"/>
                </a:lnTo>
                <a:lnTo>
                  <a:pt x="681912" y="30212"/>
                </a:lnTo>
                <a:lnTo>
                  <a:pt x="671310" y="14489"/>
                </a:lnTo>
                <a:lnTo>
                  <a:pt x="655587" y="3887"/>
                </a:lnTo>
                <a:lnTo>
                  <a:pt x="636333" y="0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grpSp>
        <p:nvGrpSpPr>
          <p:cNvPr id="157" name="object 4"/>
          <p:cNvGrpSpPr/>
          <p:nvPr/>
        </p:nvGrpSpPr>
        <p:grpSpPr>
          <a:xfrm>
            <a:off x="1511640" y="7818840"/>
            <a:ext cx="685440" cy="685440"/>
            <a:chOff x="1511640" y="7818840"/>
            <a:chExt cx="685440" cy="685440"/>
          </a:xfrm>
        </p:grpSpPr>
        <p:sp>
          <p:nvSpPr>
            <p:cNvPr id="158" name="object 5"/>
            <p:cNvSpPr/>
            <p:nvPr/>
          </p:nvSpPr>
          <p:spPr>
            <a:xfrm>
              <a:off x="1693080" y="8000280"/>
              <a:ext cx="322200" cy="322920"/>
            </a:xfrm>
            <a:custGeom>
              <a:avLst/>
              <a:gdLst/>
              <a:ahLst/>
              <a:rect l="l" t="t" r="r" b="b"/>
              <a:pathLst>
                <a:path w="322580" h="323215">
                  <a:moveTo>
                    <a:pt x="192891" y="0"/>
                  </a:moveTo>
                  <a:lnTo>
                    <a:pt x="129481" y="0"/>
                  </a:lnTo>
                  <a:lnTo>
                    <a:pt x="109421" y="174"/>
                  </a:lnTo>
                  <a:lnTo>
                    <a:pt x="95302" y="526"/>
                  </a:lnTo>
                  <a:lnTo>
                    <a:pt x="81327" y="1109"/>
                  </a:lnTo>
                  <a:lnTo>
                    <a:pt x="81477" y="1109"/>
                  </a:lnTo>
                  <a:lnTo>
                    <a:pt x="68766" y="2152"/>
                  </a:lnTo>
                  <a:lnTo>
                    <a:pt x="27451" y="17991"/>
                  </a:lnTo>
                  <a:lnTo>
                    <a:pt x="5633" y="51186"/>
                  </a:lnTo>
                  <a:lnTo>
                    <a:pt x="2100" y="68210"/>
                  </a:lnTo>
                  <a:lnTo>
                    <a:pt x="1974" y="68973"/>
                  </a:lnTo>
                  <a:lnTo>
                    <a:pt x="923" y="81804"/>
                  </a:lnTo>
                  <a:lnTo>
                    <a:pt x="348" y="95603"/>
                  </a:lnTo>
                  <a:lnTo>
                    <a:pt x="0" y="109659"/>
                  </a:lnTo>
                  <a:lnTo>
                    <a:pt x="0" y="213084"/>
                  </a:lnTo>
                  <a:lnTo>
                    <a:pt x="1974" y="253774"/>
                  </a:lnTo>
                  <a:lnTo>
                    <a:pt x="17821" y="295129"/>
                  </a:lnTo>
                  <a:lnTo>
                    <a:pt x="51008" y="316947"/>
                  </a:lnTo>
                  <a:lnTo>
                    <a:pt x="95430" y="322232"/>
                  </a:lnTo>
                  <a:lnTo>
                    <a:pt x="129504" y="322753"/>
                  </a:lnTo>
                  <a:lnTo>
                    <a:pt x="192893" y="322753"/>
                  </a:lnTo>
                  <a:lnTo>
                    <a:pt x="240763" y="321657"/>
                  </a:lnTo>
                  <a:lnTo>
                    <a:pt x="289237" y="308776"/>
                  </a:lnTo>
                  <a:lnTo>
                    <a:pt x="314690" y="277499"/>
                  </a:lnTo>
                  <a:lnTo>
                    <a:pt x="318988" y="262475"/>
                  </a:lnTo>
                  <a:lnTo>
                    <a:pt x="161197" y="262475"/>
                  </a:lnTo>
                  <a:lnTo>
                    <a:pt x="121842" y="254530"/>
                  </a:lnTo>
                  <a:lnTo>
                    <a:pt x="89704" y="232863"/>
                  </a:lnTo>
                  <a:lnTo>
                    <a:pt x="68038" y="200726"/>
                  </a:lnTo>
                  <a:lnTo>
                    <a:pt x="60093" y="161370"/>
                  </a:lnTo>
                  <a:lnTo>
                    <a:pt x="68038" y="122014"/>
                  </a:lnTo>
                  <a:lnTo>
                    <a:pt x="89704" y="89877"/>
                  </a:lnTo>
                  <a:lnTo>
                    <a:pt x="121842" y="68210"/>
                  </a:lnTo>
                  <a:lnTo>
                    <a:pt x="161197" y="60265"/>
                  </a:lnTo>
                  <a:lnTo>
                    <a:pt x="243488" y="60265"/>
                  </a:lnTo>
                  <a:lnTo>
                    <a:pt x="242681" y="56265"/>
                  </a:lnTo>
                  <a:lnTo>
                    <a:pt x="244537" y="47069"/>
                  </a:lnTo>
                  <a:lnTo>
                    <a:pt x="249601" y="39556"/>
                  </a:lnTo>
                  <a:lnTo>
                    <a:pt x="257109" y="34489"/>
                  </a:lnTo>
                  <a:lnTo>
                    <a:pt x="266303" y="32630"/>
                  </a:lnTo>
                  <a:lnTo>
                    <a:pt x="308251" y="32630"/>
                  </a:lnTo>
                  <a:lnTo>
                    <a:pt x="304581" y="27623"/>
                  </a:lnTo>
                  <a:lnTo>
                    <a:pt x="271388" y="5806"/>
                  </a:lnTo>
                  <a:lnTo>
                    <a:pt x="226965" y="526"/>
                  </a:lnTo>
                  <a:lnTo>
                    <a:pt x="212910" y="174"/>
                  </a:lnTo>
                  <a:lnTo>
                    <a:pt x="192891" y="0"/>
                  </a:lnTo>
                  <a:close/>
                </a:path>
                <a:path w="322580" h="323215">
                  <a:moveTo>
                    <a:pt x="243488" y="60265"/>
                  </a:moveTo>
                  <a:lnTo>
                    <a:pt x="161197" y="60265"/>
                  </a:lnTo>
                  <a:lnTo>
                    <a:pt x="200553" y="68210"/>
                  </a:lnTo>
                  <a:lnTo>
                    <a:pt x="232690" y="89877"/>
                  </a:lnTo>
                  <a:lnTo>
                    <a:pt x="254357" y="122014"/>
                  </a:lnTo>
                  <a:lnTo>
                    <a:pt x="262302" y="161370"/>
                  </a:lnTo>
                  <a:lnTo>
                    <a:pt x="254357" y="200726"/>
                  </a:lnTo>
                  <a:lnTo>
                    <a:pt x="232690" y="232863"/>
                  </a:lnTo>
                  <a:lnTo>
                    <a:pt x="200553" y="254530"/>
                  </a:lnTo>
                  <a:lnTo>
                    <a:pt x="161197" y="262475"/>
                  </a:lnTo>
                  <a:lnTo>
                    <a:pt x="318988" y="262475"/>
                  </a:lnTo>
                  <a:lnTo>
                    <a:pt x="320298" y="254530"/>
                  </a:lnTo>
                  <a:lnTo>
                    <a:pt x="320422" y="253774"/>
                  </a:lnTo>
                  <a:lnTo>
                    <a:pt x="321471" y="240935"/>
                  </a:lnTo>
                  <a:lnTo>
                    <a:pt x="322054" y="227137"/>
                  </a:lnTo>
                  <a:lnTo>
                    <a:pt x="322406" y="213084"/>
                  </a:lnTo>
                  <a:lnTo>
                    <a:pt x="322406" y="109659"/>
                  </a:lnTo>
                  <a:lnTo>
                    <a:pt x="322054" y="95603"/>
                  </a:lnTo>
                  <a:lnTo>
                    <a:pt x="321471" y="81804"/>
                  </a:lnTo>
                  <a:lnTo>
                    <a:pt x="321317" y="79899"/>
                  </a:lnTo>
                  <a:lnTo>
                    <a:pt x="266303" y="79899"/>
                  </a:lnTo>
                  <a:lnTo>
                    <a:pt x="257109" y="78041"/>
                  </a:lnTo>
                  <a:lnTo>
                    <a:pt x="249601" y="72973"/>
                  </a:lnTo>
                  <a:lnTo>
                    <a:pt x="244537" y="65460"/>
                  </a:lnTo>
                  <a:lnTo>
                    <a:pt x="243488" y="60265"/>
                  </a:lnTo>
                  <a:close/>
                </a:path>
                <a:path w="322580" h="323215">
                  <a:moveTo>
                    <a:pt x="308251" y="32630"/>
                  </a:moveTo>
                  <a:lnTo>
                    <a:pt x="266303" y="32630"/>
                  </a:lnTo>
                  <a:lnTo>
                    <a:pt x="275503" y="34489"/>
                  </a:lnTo>
                  <a:lnTo>
                    <a:pt x="283016" y="39556"/>
                  </a:lnTo>
                  <a:lnTo>
                    <a:pt x="288080" y="47069"/>
                  </a:lnTo>
                  <a:lnTo>
                    <a:pt x="289937" y="56265"/>
                  </a:lnTo>
                  <a:lnTo>
                    <a:pt x="288075" y="65460"/>
                  </a:lnTo>
                  <a:lnTo>
                    <a:pt x="283011" y="72973"/>
                  </a:lnTo>
                  <a:lnTo>
                    <a:pt x="275502" y="78041"/>
                  </a:lnTo>
                  <a:lnTo>
                    <a:pt x="266303" y="79899"/>
                  </a:lnTo>
                  <a:lnTo>
                    <a:pt x="321317" y="79899"/>
                  </a:lnTo>
                  <a:lnTo>
                    <a:pt x="311979" y="38992"/>
                  </a:lnTo>
                  <a:lnTo>
                    <a:pt x="308597" y="33101"/>
                  </a:lnTo>
                  <a:lnTo>
                    <a:pt x="308251" y="3263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59" name="object 6" descr=""/>
            <p:cNvPicPr/>
            <p:nvPr/>
          </p:nvPicPr>
          <p:blipFill>
            <a:blip r:embed="rId1"/>
            <a:stretch/>
          </p:blipFill>
          <p:spPr>
            <a:xfrm>
              <a:off x="1788840" y="8096040"/>
              <a:ext cx="131040" cy="131040"/>
            </a:xfrm>
            <a:prstGeom prst="rect">
              <a:avLst/>
            </a:prstGeom>
            <a:ln w="0">
              <a:noFill/>
            </a:ln>
          </p:spPr>
        </p:pic>
        <p:sp>
          <p:nvSpPr>
            <p:cNvPr id="160" name="object 7"/>
            <p:cNvSpPr/>
            <p:nvPr/>
          </p:nvSpPr>
          <p:spPr>
            <a:xfrm>
              <a:off x="1511640" y="7818840"/>
              <a:ext cx="685440" cy="685440"/>
            </a:xfrm>
            <a:custGeom>
              <a:avLst/>
              <a:gdLst/>
              <a:ahLst/>
              <a:rect l="l" t="t" r="r" b="b"/>
              <a:pathLst>
                <a:path w="685800" h="685800">
                  <a:moveTo>
                    <a:pt x="636346" y="0"/>
                  </a:moveTo>
                  <a:lnTo>
                    <a:pt x="49466" y="0"/>
                  </a:lnTo>
                  <a:lnTo>
                    <a:pt x="30212" y="3887"/>
                  </a:lnTo>
                  <a:lnTo>
                    <a:pt x="14489" y="14489"/>
                  </a:lnTo>
                  <a:lnTo>
                    <a:pt x="3887" y="30212"/>
                  </a:lnTo>
                  <a:lnTo>
                    <a:pt x="0" y="49466"/>
                  </a:lnTo>
                  <a:lnTo>
                    <a:pt x="0" y="636346"/>
                  </a:lnTo>
                  <a:lnTo>
                    <a:pt x="3887" y="655592"/>
                  </a:lnTo>
                  <a:lnTo>
                    <a:pt x="14489" y="671312"/>
                  </a:lnTo>
                  <a:lnTo>
                    <a:pt x="30212" y="681912"/>
                  </a:lnTo>
                  <a:lnTo>
                    <a:pt x="49466" y="685800"/>
                  </a:lnTo>
                  <a:lnTo>
                    <a:pt x="636346" y="685800"/>
                  </a:lnTo>
                  <a:lnTo>
                    <a:pt x="655598" y="681912"/>
                  </a:lnTo>
                  <a:lnTo>
                    <a:pt x="671317" y="671312"/>
                  </a:lnTo>
                  <a:lnTo>
                    <a:pt x="681914" y="655592"/>
                  </a:lnTo>
                  <a:lnTo>
                    <a:pt x="685800" y="636346"/>
                  </a:lnTo>
                  <a:lnTo>
                    <a:pt x="685800" y="539750"/>
                  </a:lnTo>
                  <a:lnTo>
                    <a:pt x="310618" y="539750"/>
                  </a:lnTo>
                  <a:lnTo>
                    <a:pt x="290139" y="539565"/>
                  </a:lnTo>
                  <a:lnTo>
                    <a:pt x="247174" y="537460"/>
                  </a:lnTo>
                  <a:lnTo>
                    <a:pt x="204321" y="525237"/>
                  </a:lnTo>
                  <a:lnTo>
                    <a:pt x="171976" y="498995"/>
                  </a:lnTo>
                  <a:lnTo>
                    <a:pt x="153000" y="462076"/>
                  </a:lnTo>
                  <a:lnTo>
                    <a:pt x="147193" y="424078"/>
                  </a:lnTo>
                  <a:lnTo>
                    <a:pt x="146060" y="375193"/>
                  </a:lnTo>
                  <a:lnTo>
                    <a:pt x="146060" y="310613"/>
                  </a:lnTo>
                  <a:lnTo>
                    <a:pt x="146240" y="290137"/>
                  </a:lnTo>
                  <a:lnTo>
                    <a:pt x="148339" y="247174"/>
                  </a:lnTo>
                  <a:lnTo>
                    <a:pt x="160562" y="204319"/>
                  </a:lnTo>
                  <a:lnTo>
                    <a:pt x="186804" y="171974"/>
                  </a:lnTo>
                  <a:lnTo>
                    <a:pt x="223734" y="152990"/>
                  </a:lnTo>
                  <a:lnTo>
                    <a:pt x="261721" y="147193"/>
                  </a:lnTo>
                  <a:lnTo>
                    <a:pt x="685800" y="146050"/>
                  </a:lnTo>
                  <a:lnTo>
                    <a:pt x="685800" y="49466"/>
                  </a:lnTo>
                  <a:lnTo>
                    <a:pt x="681914" y="30212"/>
                  </a:lnTo>
                  <a:lnTo>
                    <a:pt x="671317" y="14489"/>
                  </a:lnTo>
                  <a:lnTo>
                    <a:pt x="655598" y="3887"/>
                  </a:lnTo>
                  <a:lnTo>
                    <a:pt x="636346" y="0"/>
                  </a:lnTo>
                  <a:close/>
                </a:path>
                <a:path w="685800" h="685800">
                  <a:moveTo>
                    <a:pt x="685800" y="146050"/>
                  </a:moveTo>
                  <a:lnTo>
                    <a:pt x="375193" y="146050"/>
                  </a:lnTo>
                  <a:lnTo>
                    <a:pt x="395671" y="146234"/>
                  </a:lnTo>
                  <a:lnTo>
                    <a:pt x="410058" y="146599"/>
                  </a:lnTo>
                  <a:lnTo>
                    <a:pt x="451146" y="150298"/>
                  </a:lnTo>
                  <a:lnTo>
                    <a:pt x="490551" y="165792"/>
                  </a:lnTo>
                  <a:lnTo>
                    <a:pt x="520014" y="195251"/>
                  </a:lnTo>
                  <a:lnTo>
                    <a:pt x="535512" y="234664"/>
                  </a:lnTo>
                  <a:lnTo>
                    <a:pt x="539206" y="275748"/>
                  </a:lnTo>
                  <a:lnTo>
                    <a:pt x="539750" y="310613"/>
                  </a:lnTo>
                  <a:lnTo>
                    <a:pt x="539750" y="375193"/>
                  </a:lnTo>
                  <a:lnTo>
                    <a:pt x="538619" y="424078"/>
                  </a:lnTo>
                  <a:lnTo>
                    <a:pt x="532810" y="462076"/>
                  </a:lnTo>
                  <a:lnTo>
                    <a:pt x="506753" y="506753"/>
                  </a:lnTo>
                  <a:lnTo>
                    <a:pt x="471881" y="529463"/>
                  </a:lnTo>
                  <a:lnTo>
                    <a:pt x="424091" y="538607"/>
                  </a:lnTo>
                  <a:lnTo>
                    <a:pt x="375201" y="539750"/>
                  </a:lnTo>
                  <a:lnTo>
                    <a:pt x="685800" y="539750"/>
                  </a:lnTo>
                  <a:lnTo>
                    <a:pt x="685800" y="146050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</p:grpSp>
      <p:sp>
        <p:nvSpPr>
          <p:cNvPr id="161" name="PlaceHolder 1"/>
          <p:cNvSpPr>
            <a:spLocks noGrp="1"/>
          </p:cNvSpPr>
          <p:nvPr>
            <p:ph type="title"/>
          </p:nvPr>
        </p:nvSpPr>
        <p:spPr>
          <a:xfrm>
            <a:off x="1505160" y="2530800"/>
            <a:ext cx="7125480" cy="4570560"/>
          </a:xfrm>
          <a:prstGeom prst="rect">
            <a:avLst/>
          </a:prstGeom>
          <a:noFill/>
          <a:ln w="0">
            <a:noFill/>
          </a:ln>
        </p:spPr>
        <p:txBody>
          <a:bodyPr lIns="0" rIns="0" tIns="14040" bIns="0" anchor="t">
            <a:noAutofit/>
          </a:bodyPr>
          <a:p>
            <a:pPr marL="12600">
              <a:lnSpc>
                <a:spcPct val="100000"/>
              </a:lnSpc>
              <a:spcBef>
                <a:spcPts val="111"/>
              </a:spcBef>
              <a:buNone/>
            </a:pPr>
            <a:r>
              <a:rPr b="1" lang="en-IN" sz="14950" spc="-46" strike="noStrike">
                <a:solidFill>
                  <a:srgbClr val="ffffff"/>
                </a:solidFill>
                <a:latin typeface="Cambria"/>
              </a:rPr>
              <a:t>Thanks!</a:t>
            </a:r>
            <a:endParaRPr b="0" lang="en-IN" sz="14950" spc="-1" strike="noStrike">
              <a:latin typeface="Calibri"/>
            </a:endParaRPr>
          </a:p>
        </p:txBody>
      </p:sp>
      <p:sp>
        <p:nvSpPr>
          <p:cNvPr id="162" name="object 9"/>
          <p:cNvSpPr/>
          <p:nvPr/>
        </p:nvSpPr>
        <p:spPr>
          <a:xfrm>
            <a:off x="1505160" y="5084640"/>
            <a:ext cx="4913280" cy="255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3960" bIns="0" anchor="t">
            <a:spAutoFit/>
          </a:bodyPr>
          <a:p>
            <a:pPr marL="12600">
              <a:lnSpc>
                <a:spcPct val="102000"/>
              </a:lnSpc>
              <a:spcBef>
                <a:spcPts val="31"/>
              </a:spcBef>
              <a:buNone/>
            </a:pPr>
            <a:r>
              <a:rPr b="0" lang="en-IN" sz="2750" spc="94" strike="noStrike">
                <a:solidFill>
                  <a:srgbClr val="ffffff"/>
                </a:solidFill>
                <a:latin typeface="Verdana"/>
              </a:rPr>
              <a:t>Do</a:t>
            </a:r>
            <a:r>
              <a:rPr b="0" lang="en-IN" sz="2750" spc="-23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21" strike="noStrike">
                <a:solidFill>
                  <a:srgbClr val="ffffff"/>
                </a:solidFill>
                <a:latin typeface="Verdana"/>
              </a:rPr>
              <a:t>you</a:t>
            </a:r>
            <a:r>
              <a:rPr b="0" lang="en-IN" sz="2750" spc="-23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41" strike="noStrike">
                <a:solidFill>
                  <a:srgbClr val="ffffff"/>
                </a:solidFill>
                <a:latin typeface="Verdana"/>
              </a:rPr>
              <a:t>have</a:t>
            </a:r>
            <a:r>
              <a:rPr b="0" lang="en-IN" sz="2750" spc="-22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41" strike="noStrike">
                <a:solidFill>
                  <a:srgbClr val="ffffff"/>
                </a:solidFill>
                <a:latin typeface="Verdana"/>
              </a:rPr>
              <a:t>any</a:t>
            </a:r>
            <a:r>
              <a:rPr b="0" lang="en-IN" sz="2750" spc="-23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12" strike="noStrike">
                <a:solidFill>
                  <a:srgbClr val="ffffff"/>
                </a:solidFill>
                <a:latin typeface="Verdana"/>
              </a:rPr>
              <a:t>questions? </a:t>
            </a:r>
            <a:r>
              <a:rPr b="0" lang="en-IN" sz="2750" spc="-12" strike="noStrike" u="sng">
                <a:solidFill>
                  <a:srgbClr val="ffffff"/>
                </a:solidFill>
                <a:uFillTx/>
                <a:latin typeface="Verdana"/>
                <a:hlinkClick r:id="rId2"/>
              </a:rPr>
              <a:t>youremail@email.com</a:t>
            </a:r>
            <a:endParaRPr b="0" lang="en-IN" sz="2750" spc="-1" strike="noStrike">
              <a:latin typeface="Arial"/>
            </a:endParaRPr>
          </a:p>
          <a:p>
            <a:pPr marL="12600">
              <a:lnSpc>
                <a:spcPct val="100000"/>
              </a:lnSpc>
              <a:buNone/>
            </a:pPr>
            <a:r>
              <a:rPr b="0" lang="en-IN" sz="2750" spc="-517" strike="noStrike">
                <a:solidFill>
                  <a:srgbClr val="ffffff"/>
                </a:solidFill>
                <a:latin typeface="Verdana"/>
              </a:rPr>
              <a:t>+91</a:t>
            </a:r>
            <a:r>
              <a:rPr b="0" lang="en-IN" sz="2750" spc="-25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75" strike="noStrike">
                <a:solidFill>
                  <a:srgbClr val="ffffff"/>
                </a:solidFill>
                <a:latin typeface="Verdana"/>
              </a:rPr>
              <a:t>620</a:t>
            </a:r>
            <a:r>
              <a:rPr b="0" lang="en-IN" sz="2750" spc="-24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307" strike="noStrike">
                <a:solidFill>
                  <a:srgbClr val="ffffff"/>
                </a:solidFill>
                <a:latin typeface="Verdana"/>
              </a:rPr>
              <a:t>000</a:t>
            </a:r>
            <a:r>
              <a:rPr b="0" lang="en-IN" sz="2750" spc="-24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750" spc="-26" strike="noStrike">
                <a:solidFill>
                  <a:srgbClr val="ffffff"/>
                </a:solidFill>
                <a:latin typeface="Verdana"/>
              </a:rPr>
              <a:t>838</a:t>
            </a:r>
            <a:endParaRPr b="0" lang="en-IN" sz="2750" spc="-1" strike="noStrike">
              <a:latin typeface="Arial"/>
            </a:endParaRPr>
          </a:p>
          <a:p>
            <a:pPr marL="12600">
              <a:lnSpc>
                <a:spcPct val="102000"/>
              </a:lnSpc>
              <a:buNone/>
            </a:pPr>
            <a:r>
              <a:rPr b="0" lang="en-IN" sz="2750" spc="-12" strike="noStrike" u="sng">
                <a:solidFill>
                  <a:srgbClr val="ffffff"/>
                </a:solidFill>
                <a:uFillTx/>
                <a:latin typeface="Verdana"/>
                <a:hlinkClick r:id="rId3"/>
              </a:rPr>
              <a:t>www.yourwebsite.com</a:t>
            </a:r>
            <a:r>
              <a:rPr b="0" lang="en-IN" sz="2750" spc="-12" strike="noStrike">
                <a:solidFill>
                  <a:srgbClr val="ffffff"/>
                </a:solidFill>
                <a:latin typeface="Verdana"/>
              </a:rPr>
              <a:t> @yourusername</a:t>
            </a:r>
            <a:endParaRPr b="0" lang="en-IN" sz="27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6" name="object 2"/>
          <p:cNvGrpSpPr/>
          <p:nvPr/>
        </p:nvGrpSpPr>
        <p:grpSpPr>
          <a:xfrm>
            <a:off x="9144000" y="0"/>
            <a:ext cx="9143640" cy="10286640"/>
            <a:chOff x="9144000" y="0"/>
            <a:chExt cx="9143640" cy="10286640"/>
          </a:xfrm>
        </p:grpSpPr>
        <p:sp>
          <p:nvSpPr>
            <p:cNvPr id="87" name="object 3"/>
            <p:cNvSpPr/>
            <p:nvPr/>
          </p:nvSpPr>
          <p:spPr>
            <a:xfrm>
              <a:off x="9144000" y="0"/>
              <a:ext cx="9143640" cy="10286640"/>
            </a:xfrm>
            <a:custGeom>
              <a:avLst/>
              <a:gdLst/>
              <a:ahLst/>
              <a:rect l="l" t="t" r="r" b="b"/>
              <a:pathLst>
                <a:path w="9144000" h="10287000">
                  <a:moveTo>
                    <a:pt x="9144000" y="0"/>
                  </a:moveTo>
                  <a:lnTo>
                    <a:pt x="0" y="0"/>
                  </a:lnTo>
                  <a:lnTo>
                    <a:pt x="0" y="10287000"/>
                  </a:lnTo>
                  <a:lnTo>
                    <a:pt x="9144000" y="10287000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88" name="object 4" descr=""/>
            <p:cNvPicPr/>
            <p:nvPr/>
          </p:nvPicPr>
          <p:blipFill>
            <a:blip r:embed="rId1"/>
            <a:stretch/>
          </p:blipFill>
          <p:spPr>
            <a:xfrm>
              <a:off x="10453320" y="1143000"/>
              <a:ext cx="6495840" cy="79624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89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5023800" cy="1731960"/>
          </a:xfrm>
          <a:prstGeom prst="rect">
            <a:avLst/>
          </a:prstGeom>
          <a:noFill/>
          <a:ln w="0">
            <a:noFill/>
          </a:ln>
        </p:spPr>
        <p:txBody>
          <a:bodyPr lIns="0" rIns="0" tIns="12240" bIns="0" anchor="t">
            <a:noAutofit/>
          </a:bodyPr>
          <a:p>
            <a:pPr marL="12600">
              <a:lnSpc>
                <a:spcPct val="100000"/>
              </a:lnSpc>
              <a:spcBef>
                <a:spcPts val="96"/>
              </a:spcBef>
              <a:buNone/>
            </a:pPr>
            <a:r>
              <a:rPr b="1" lang="en-IN" sz="4100" spc="-1" strike="noStrike">
                <a:solidFill>
                  <a:srgbClr val="000000"/>
                </a:solidFill>
                <a:latin typeface="Cambria"/>
              </a:rPr>
              <a:t>Unlocking</a:t>
            </a:r>
            <a:r>
              <a:rPr b="1" lang="en-IN" sz="4100" spc="49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4100" spc="-1" strike="noStrike">
                <a:solidFill>
                  <a:srgbClr val="000000"/>
                </a:solidFill>
                <a:latin typeface="Cambria"/>
              </a:rPr>
              <a:t>the</a:t>
            </a:r>
            <a:r>
              <a:rPr b="1" lang="en-IN" sz="4100" spc="97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4100" spc="-12" strike="noStrike">
                <a:solidFill>
                  <a:srgbClr val="000000"/>
                </a:solidFill>
                <a:latin typeface="Cambria"/>
              </a:rPr>
              <a:t>Power Within</a:t>
            </a:r>
            <a:endParaRPr b="0" lang="en-IN" sz="4100" spc="-1" strike="noStrike">
              <a:latin typeface="Calibri"/>
            </a:endParaRPr>
          </a:p>
        </p:txBody>
      </p:sp>
      <p:pic>
        <p:nvPicPr>
          <p:cNvPr id="90" name="object 6" descr=""/>
          <p:cNvPicPr/>
          <p:nvPr/>
        </p:nvPicPr>
        <p:blipFill>
          <a:blip r:embed="rId2"/>
          <a:stretch/>
        </p:blipFill>
        <p:spPr>
          <a:xfrm>
            <a:off x="4115160" y="3755160"/>
            <a:ext cx="2009160" cy="308520"/>
          </a:xfrm>
          <a:prstGeom prst="rect">
            <a:avLst/>
          </a:prstGeom>
          <a:ln w="0">
            <a:noFill/>
          </a:ln>
        </p:spPr>
      </p:pic>
      <p:pic>
        <p:nvPicPr>
          <p:cNvPr id="91" name="object 7" descr=""/>
          <p:cNvPicPr/>
          <p:nvPr/>
        </p:nvPicPr>
        <p:blipFill>
          <a:blip r:embed="rId3"/>
          <a:stretch/>
        </p:blipFill>
        <p:spPr>
          <a:xfrm>
            <a:off x="1460520" y="3755160"/>
            <a:ext cx="1867320" cy="308520"/>
          </a:xfrm>
          <a:prstGeom prst="rect">
            <a:avLst/>
          </a:prstGeom>
          <a:ln w="0">
            <a:noFill/>
          </a:ln>
        </p:spPr>
      </p:pic>
      <p:pic>
        <p:nvPicPr>
          <p:cNvPr id="92" name="object 8" descr=""/>
          <p:cNvPicPr/>
          <p:nvPr/>
        </p:nvPicPr>
        <p:blipFill>
          <a:blip r:embed="rId4"/>
          <a:stretch/>
        </p:blipFill>
        <p:spPr>
          <a:xfrm>
            <a:off x="1460520" y="6393600"/>
            <a:ext cx="1432800" cy="308520"/>
          </a:xfrm>
          <a:prstGeom prst="rect">
            <a:avLst/>
          </a:prstGeom>
          <a:ln w="0">
            <a:noFill/>
          </a:ln>
        </p:spPr>
      </p:pic>
      <p:pic>
        <p:nvPicPr>
          <p:cNvPr id="93" name="object 9" descr=""/>
          <p:cNvPicPr/>
          <p:nvPr/>
        </p:nvPicPr>
        <p:blipFill>
          <a:blip r:embed="rId5"/>
          <a:stretch/>
        </p:blipFill>
        <p:spPr>
          <a:xfrm>
            <a:off x="2133000" y="5079240"/>
            <a:ext cx="1056240" cy="247320"/>
          </a:xfrm>
          <a:prstGeom prst="rect">
            <a:avLst/>
          </a:prstGeom>
          <a:ln w="0">
            <a:noFill/>
          </a:ln>
        </p:spPr>
      </p:pic>
      <p:pic>
        <p:nvPicPr>
          <p:cNvPr id="94" name="object 10" descr=""/>
          <p:cNvPicPr/>
          <p:nvPr/>
        </p:nvPicPr>
        <p:blipFill>
          <a:blip r:embed="rId6"/>
          <a:stretch/>
        </p:blipFill>
        <p:spPr>
          <a:xfrm>
            <a:off x="3522240" y="5955480"/>
            <a:ext cx="2082240" cy="247320"/>
          </a:xfrm>
          <a:prstGeom prst="rect">
            <a:avLst/>
          </a:prstGeom>
          <a:ln w="0">
            <a:noFill/>
          </a:ln>
        </p:spPr>
      </p:pic>
      <p:sp>
        <p:nvSpPr>
          <p:cNvPr id="95" name="object 11"/>
          <p:cNvSpPr/>
          <p:nvPr/>
        </p:nvSpPr>
        <p:spPr>
          <a:xfrm>
            <a:off x="1433160" y="3175200"/>
            <a:ext cx="6349680" cy="3950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76680" bIns="0" anchor="t">
            <a:spAutoFit/>
          </a:bodyPr>
          <a:p>
            <a:pPr marL="12600">
              <a:lnSpc>
                <a:spcPct val="100000"/>
              </a:lnSpc>
              <a:spcBef>
                <a:spcPts val="604"/>
              </a:spcBef>
              <a:buNone/>
            </a:pPr>
            <a:r>
              <a:rPr b="0" lang="en-IN" sz="2450" spc="77" strike="noStrike">
                <a:latin typeface="Verdana"/>
              </a:rPr>
              <a:t>Welcome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to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our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journey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58" strike="noStrike">
                <a:latin typeface="Verdana"/>
              </a:rPr>
              <a:t>through</a:t>
            </a:r>
            <a:endParaRPr b="0" lang="en-IN" sz="2450" spc="-1" strike="noStrike">
              <a:latin typeface="Arial"/>
            </a:endParaRPr>
          </a:p>
          <a:p>
            <a:pPr marL="12600" indent="1960920">
              <a:lnSpc>
                <a:spcPct val="117000"/>
              </a:lnSpc>
              <a:buNone/>
              <a:tabLst>
                <a:tab algn="l" pos="0"/>
              </a:tabLst>
            </a:pPr>
            <a:r>
              <a:rPr b="0" lang="en-IN" sz="2450" spc="52" strike="noStrike">
                <a:latin typeface="Verdana"/>
              </a:rPr>
              <a:t>and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330" strike="noStrike">
                <a:latin typeface="Verdana"/>
              </a:rPr>
              <a:t>!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-35" strike="noStrike">
                <a:latin typeface="Verdana"/>
              </a:rPr>
              <a:t>Together, </a:t>
            </a:r>
            <a:r>
              <a:rPr b="0" lang="en-IN" sz="2450" spc="69" strike="noStrike">
                <a:latin typeface="Verdana"/>
              </a:rPr>
              <a:t>we</a:t>
            </a:r>
            <a:r>
              <a:rPr b="0" lang="en-IN" sz="2450" spc="-6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will</a:t>
            </a:r>
            <a:r>
              <a:rPr b="0" lang="en-IN" sz="2450" spc="-66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explore</a:t>
            </a:r>
            <a:r>
              <a:rPr b="0" lang="en-IN" sz="2450" spc="-6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their</a:t>
            </a:r>
            <a:r>
              <a:rPr b="0" lang="en-IN" sz="2450" spc="-6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signiﬁcance</a:t>
            </a:r>
            <a:r>
              <a:rPr b="0" lang="en-IN" sz="2450" spc="-66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in</a:t>
            </a:r>
            <a:endParaRPr b="0" lang="en-IN" sz="2450" spc="-1" strike="noStrike">
              <a:latin typeface="Arial"/>
            </a:endParaRPr>
          </a:p>
          <a:p>
            <a:pPr marL="12600" indent="1960920">
              <a:lnSpc>
                <a:spcPct val="117000"/>
              </a:lnSpc>
              <a:spcBef>
                <a:spcPts val="74"/>
              </a:spcBef>
              <a:buNone/>
              <a:tabLst>
                <a:tab algn="l" pos="1820520"/>
                <a:tab algn="l" pos="4250160"/>
              </a:tabLst>
            </a:pPr>
            <a:r>
              <a:rPr b="0" lang="en-IN" sz="2450" spc="-12" strike="noStrike">
                <a:latin typeface="Verdana"/>
              </a:rPr>
              <a:t>linear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transformations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94" strike="noStrike">
                <a:latin typeface="Verdana"/>
              </a:rPr>
              <a:t>how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they </a:t>
            </a:r>
            <a:r>
              <a:rPr b="0" lang="en-IN" sz="2450" spc="38" strike="noStrike">
                <a:latin typeface="Verdana"/>
              </a:rPr>
              <a:t>can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83" strike="noStrike">
                <a:latin typeface="Verdana"/>
              </a:rPr>
              <a:t>hidden</a:t>
            </a:r>
            <a:r>
              <a:rPr b="0" lang="en-IN" sz="2450" spc="-9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potentials</a:t>
            </a:r>
            <a:r>
              <a:rPr b="0" lang="en-IN" sz="2450" spc="-9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</a:t>
            </a:r>
            <a:r>
              <a:rPr b="0" lang="en-IN" sz="2450" spc="-86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various </a:t>
            </a:r>
            <a:r>
              <a:rPr b="0" lang="en-IN" sz="2450" spc="-1" strike="noStrike">
                <a:latin typeface="Verdana"/>
              </a:rPr>
              <a:t>applications.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Prepare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to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dive</a:t>
            </a:r>
            <a:r>
              <a:rPr b="0" lang="en-IN" sz="2450" spc="-120" strike="noStrike">
                <a:latin typeface="Verdana"/>
              </a:rPr>
              <a:t> </a:t>
            </a:r>
            <a:r>
              <a:rPr b="0" lang="en-IN" sz="2450" spc="89" strike="noStrike">
                <a:latin typeface="Verdana"/>
              </a:rPr>
              <a:t>deep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into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-52" strike="noStrike">
                <a:latin typeface="Verdana"/>
              </a:rPr>
              <a:t>a </a:t>
            </a:r>
            <a:r>
              <a:rPr b="0" lang="en-IN" sz="2450" spc="-1" strike="noStrike">
                <a:latin typeface="Verdana"/>
              </a:rPr>
              <a:t>world</a:t>
            </a:r>
            <a:r>
              <a:rPr b="0" lang="en-IN" sz="2450" spc="18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where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12" strike="noStrike">
                <a:latin typeface="Verdana"/>
              </a:rPr>
              <a:t>meets</a:t>
            </a:r>
            <a:endParaRPr b="0" lang="en-IN" sz="2450" spc="-1" strike="noStrike">
              <a:latin typeface="Arial"/>
            </a:endParaRPr>
          </a:p>
          <a:p>
            <a:pPr marL="1443960" indent="1960920">
              <a:lnSpc>
                <a:spcPct val="100000"/>
              </a:lnSpc>
              <a:spcBef>
                <a:spcPts val="510"/>
              </a:spcBef>
              <a:buNone/>
              <a:tabLst>
                <a:tab algn="l" pos="1820520"/>
                <a:tab algn="l" pos="4250160"/>
              </a:tabLst>
            </a:pPr>
            <a:r>
              <a:rPr b="0" lang="en-IN" sz="2450" spc="-415" strike="noStrike">
                <a:latin typeface="Verdana"/>
              </a:rPr>
              <a:t>.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6" name="object 2"/>
          <p:cNvGrpSpPr/>
          <p:nvPr/>
        </p:nvGrpSpPr>
        <p:grpSpPr>
          <a:xfrm>
            <a:off x="9144000" y="0"/>
            <a:ext cx="9143640" cy="10286640"/>
            <a:chOff x="9144000" y="0"/>
            <a:chExt cx="9143640" cy="10286640"/>
          </a:xfrm>
        </p:grpSpPr>
        <p:sp>
          <p:nvSpPr>
            <p:cNvPr id="97" name="object 3"/>
            <p:cNvSpPr/>
            <p:nvPr/>
          </p:nvSpPr>
          <p:spPr>
            <a:xfrm>
              <a:off x="9144000" y="0"/>
              <a:ext cx="9143640" cy="10286640"/>
            </a:xfrm>
            <a:custGeom>
              <a:avLst/>
              <a:gdLst/>
              <a:ahLst/>
              <a:rect l="l" t="t" r="r" b="b"/>
              <a:pathLst>
                <a:path w="9144000" h="10287000">
                  <a:moveTo>
                    <a:pt x="9144000" y="0"/>
                  </a:moveTo>
                  <a:lnTo>
                    <a:pt x="0" y="0"/>
                  </a:lnTo>
                  <a:lnTo>
                    <a:pt x="0" y="10287000"/>
                  </a:lnTo>
                  <a:lnTo>
                    <a:pt x="9144000" y="10287000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98" name="object 4" descr=""/>
            <p:cNvPicPr/>
            <p:nvPr/>
          </p:nvPicPr>
          <p:blipFill>
            <a:blip r:embed="rId1"/>
            <a:stretch/>
          </p:blipFill>
          <p:spPr>
            <a:xfrm>
              <a:off x="10453320" y="1143000"/>
              <a:ext cx="6495840" cy="79624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6303240" cy="1735560"/>
          </a:xfrm>
          <a:prstGeom prst="rect">
            <a:avLst/>
          </a:prstGeom>
          <a:noFill/>
          <a:ln w="0">
            <a:noFill/>
          </a:ln>
        </p:spPr>
        <p:txBody>
          <a:bodyPr lIns="0" rIns="0" tIns="15840" bIns="0" anchor="t">
            <a:no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1" lang="en-IN" sz="4700" spc="-12" strike="noStrike">
                <a:solidFill>
                  <a:srgbClr val="000000"/>
                </a:solidFill>
                <a:latin typeface="Cambria"/>
              </a:rPr>
              <a:t>What</a:t>
            </a:r>
            <a:r>
              <a:rPr b="1" lang="en-IN" sz="4700" spc="-236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4700" spc="-1" strike="noStrike">
                <a:solidFill>
                  <a:srgbClr val="000000"/>
                </a:solidFill>
                <a:latin typeface="Cambria"/>
              </a:rPr>
              <a:t>Are</a:t>
            </a:r>
            <a:r>
              <a:rPr b="1" lang="en-IN" sz="4700" spc="-35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4700" spc="-12" strike="noStrike">
                <a:solidFill>
                  <a:srgbClr val="000000"/>
                </a:solidFill>
                <a:latin typeface="Cambria"/>
              </a:rPr>
              <a:t>Eigenvalues?</a:t>
            </a:r>
            <a:endParaRPr b="0" lang="en-IN" sz="4700" spc="-1" strike="noStrike">
              <a:latin typeface="Calibri"/>
            </a:endParaRPr>
          </a:p>
        </p:txBody>
      </p:sp>
      <p:pic>
        <p:nvPicPr>
          <p:cNvPr id="100" name="object 6" descr=""/>
          <p:cNvPicPr/>
          <p:nvPr/>
        </p:nvPicPr>
        <p:blipFill>
          <a:blip r:embed="rId2"/>
          <a:stretch/>
        </p:blipFill>
        <p:spPr>
          <a:xfrm>
            <a:off x="4013640" y="3317040"/>
            <a:ext cx="1061280" cy="247320"/>
          </a:xfrm>
          <a:prstGeom prst="rect">
            <a:avLst/>
          </a:prstGeom>
          <a:ln w="0">
            <a:noFill/>
          </a:ln>
        </p:spPr>
      </p:pic>
      <p:pic>
        <p:nvPicPr>
          <p:cNvPr id="101" name="object 7" descr=""/>
          <p:cNvPicPr/>
          <p:nvPr/>
        </p:nvPicPr>
        <p:blipFill>
          <a:blip r:embed="rId3"/>
          <a:stretch/>
        </p:blipFill>
        <p:spPr>
          <a:xfrm>
            <a:off x="1452240" y="4641120"/>
            <a:ext cx="1479600" cy="247320"/>
          </a:xfrm>
          <a:prstGeom prst="rect">
            <a:avLst/>
          </a:prstGeom>
          <a:ln w="0">
            <a:noFill/>
          </a:ln>
        </p:spPr>
      </p:pic>
      <p:pic>
        <p:nvPicPr>
          <p:cNvPr id="102" name="object 8" descr=""/>
          <p:cNvPicPr/>
          <p:nvPr/>
        </p:nvPicPr>
        <p:blipFill>
          <a:blip r:embed="rId4"/>
          <a:stretch/>
        </p:blipFill>
        <p:spPr>
          <a:xfrm>
            <a:off x="3452760" y="4641120"/>
            <a:ext cx="1906560" cy="307080"/>
          </a:xfrm>
          <a:prstGeom prst="rect">
            <a:avLst/>
          </a:prstGeom>
          <a:ln w="0">
            <a:noFill/>
          </a:ln>
        </p:spPr>
      </p:pic>
      <p:sp>
        <p:nvSpPr>
          <p:cNvPr id="103" name="object 9"/>
          <p:cNvSpPr/>
          <p:nvPr/>
        </p:nvSpPr>
        <p:spPr>
          <a:xfrm>
            <a:off x="1433160" y="3175200"/>
            <a:ext cx="6335640" cy="394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12600" algn="just">
              <a:lnSpc>
                <a:spcPct val="117000"/>
              </a:lnSpc>
              <a:spcBef>
                <a:spcPts val="96"/>
              </a:spcBef>
              <a:buNone/>
              <a:tabLst>
                <a:tab algn="l" pos="3720600"/>
              </a:tabLst>
            </a:pPr>
            <a:r>
              <a:rPr b="0" lang="en-IN" sz="2450" spc="18" strike="noStrike">
                <a:latin typeface="Verdana"/>
              </a:rPr>
              <a:t>Eigenvalues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-32" strike="noStrike">
                <a:latin typeface="Verdana"/>
              </a:rPr>
              <a:t>are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9" strike="noStrike">
                <a:latin typeface="Verdana"/>
              </a:rPr>
              <a:t>associated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69" strike="noStrike">
                <a:latin typeface="Verdana"/>
              </a:rPr>
              <a:t>with</a:t>
            </a:r>
            <a:r>
              <a:rPr b="0" lang="en-IN" sz="2450" spc="58" strike="noStrike">
                <a:latin typeface="Verdana"/>
              </a:rPr>
              <a:t> </a:t>
            </a:r>
            <a:r>
              <a:rPr b="0" lang="en-IN" sz="2450" spc="-15" strike="noStrike">
                <a:latin typeface="Verdana"/>
              </a:rPr>
              <a:t>a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-7" strike="noStrike">
                <a:latin typeface="Verdana"/>
              </a:rPr>
              <a:t>linear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-15" strike="noStrike">
                <a:latin typeface="Verdana"/>
              </a:rPr>
              <a:t>transformation.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-32" strike="noStrike">
                <a:latin typeface="Verdana"/>
              </a:rPr>
              <a:t>They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9" strike="noStrike">
                <a:latin typeface="Verdana"/>
              </a:rPr>
              <a:t>represent</a:t>
            </a:r>
            <a:r>
              <a:rPr b="0" lang="en-IN" sz="2450" spc="29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4" strike="noStrike">
                <a:latin typeface="Verdana"/>
              </a:rPr>
              <a:t>factor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-7" strike="noStrike">
                <a:latin typeface="Verdana"/>
              </a:rPr>
              <a:t>by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89" strike="noStrike">
                <a:latin typeface="Verdana"/>
              </a:rPr>
              <a:t>which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43" strike="noStrike">
                <a:latin typeface="Verdana"/>
              </a:rPr>
              <a:t>an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24" strike="noStrike">
                <a:latin typeface="Verdana"/>
              </a:rPr>
              <a:t>eigenvector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-46" strike="noStrike">
                <a:latin typeface="Verdana"/>
              </a:rPr>
              <a:t>is</a:t>
            </a:r>
            <a:endParaRPr b="0" lang="en-IN" sz="2450" spc="-1" strike="noStrike">
              <a:latin typeface="Arial"/>
            </a:endParaRPr>
          </a:p>
          <a:p>
            <a:pPr marL="1598760" algn="just">
              <a:lnSpc>
                <a:spcPct val="100000"/>
              </a:lnSpc>
              <a:spcBef>
                <a:spcPts val="584"/>
              </a:spcBef>
              <a:buNone/>
              <a:tabLst>
                <a:tab algn="l" pos="3944160"/>
              </a:tabLst>
            </a:pPr>
            <a:r>
              <a:rPr b="0" lang="en-IN" sz="2450" spc="-26" strike="noStrike">
                <a:latin typeface="Verdana"/>
              </a:rPr>
              <a:t>or</a:t>
            </a:r>
            <a:r>
              <a:rPr b="0" lang="en-IN" sz="2450" spc="-1" strike="noStrike">
                <a:latin typeface="Verdana"/>
              </a:rPr>
              <a:t>	</a:t>
            </a:r>
            <a:r>
              <a:rPr b="0" lang="en-IN" sz="2450" spc="-415" strike="noStrike">
                <a:latin typeface="Verdana"/>
              </a:rPr>
              <a:t>.</a:t>
            </a:r>
            <a:endParaRPr b="0" lang="en-IN" sz="2450" spc="-1" strike="noStrike">
              <a:latin typeface="Arial"/>
            </a:endParaRPr>
          </a:p>
          <a:p>
            <a:pPr marL="12600">
              <a:lnSpc>
                <a:spcPct val="117000"/>
              </a:lnSpc>
              <a:buNone/>
              <a:tabLst>
                <a:tab algn="l" pos="3944160"/>
              </a:tabLst>
            </a:pPr>
            <a:r>
              <a:rPr b="0" lang="en-IN" sz="2450" spc="63" strike="noStrike">
                <a:latin typeface="Verdana"/>
              </a:rPr>
              <a:t>Understanding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eigenvalues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-52" strike="noStrike">
                <a:latin typeface="Verdana"/>
              </a:rPr>
              <a:t>is</a:t>
            </a:r>
            <a:r>
              <a:rPr b="0" lang="en-IN" sz="2450" spc="-114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crucial</a:t>
            </a:r>
            <a:r>
              <a:rPr b="0" lang="en-IN" sz="2450" spc="-111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for </a:t>
            </a:r>
            <a:r>
              <a:rPr b="0" lang="en-IN" sz="2450" spc="-1" strike="noStrike">
                <a:latin typeface="Verdana"/>
              </a:rPr>
              <a:t>simplifying</a:t>
            </a:r>
            <a:r>
              <a:rPr b="0" lang="en-IN" sz="2450" spc="-66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complex</a:t>
            </a:r>
            <a:r>
              <a:rPr b="0" lang="en-IN" sz="2450" spc="-60" strike="noStrike">
                <a:latin typeface="Verdana"/>
              </a:rPr>
              <a:t> </a:t>
            </a:r>
            <a:r>
              <a:rPr b="0" lang="en-IN" sz="2450" spc="-32" strike="noStrike">
                <a:latin typeface="Verdana"/>
              </a:rPr>
              <a:t>systems</a:t>
            </a:r>
            <a:r>
              <a:rPr b="0" lang="en-IN" sz="2450" spc="-60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and </a:t>
            </a:r>
            <a:r>
              <a:rPr b="0" lang="en-IN" sz="2450" spc="-12" strike="noStrike">
                <a:latin typeface="Verdana"/>
              </a:rPr>
              <a:t>revealing</a:t>
            </a:r>
            <a:r>
              <a:rPr b="0" lang="en-IN" sz="2450" spc="-11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their</a:t>
            </a:r>
            <a:r>
              <a:rPr b="0" lang="en-IN" sz="2450" spc="-10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intrinsic</a:t>
            </a:r>
            <a:r>
              <a:rPr b="0" lang="en-IN" sz="2450" spc="-106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properties.</a:t>
            </a:r>
            <a:r>
              <a:rPr b="0" lang="en-IN" sz="2450" spc="-106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Let's discover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their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role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linear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algebra!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5591520" cy="1735560"/>
          </a:xfrm>
          <a:prstGeom prst="rect">
            <a:avLst/>
          </a:prstGeom>
          <a:noFill/>
          <a:ln w="0">
            <a:noFill/>
          </a:ln>
        </p:spPr>
        <p:txBody>
          <a:bodyPr lIns="0" rIns="0" tIns="15840" bIns="0" anchor="t">
            <a:no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1" lang="en-IN" sz="3600" spc="-1" strike="noStrike">
                <a:solidFill>
                  <a:srgbClr val="ffffff"/>
                </a:solidFill>
                <a:latin typeface="Cambria"/>
              </a:rPr>
              <a:t>The</a:t>
            </a:r>
            <a:r>
              <a:rPr b="1" lang="en-IN" sz="3600" spc="89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3600" spc="77" strike="noStrike">
                <a:solidFill>
                  <a:srgbClr val="ffffff"/>
                </a:solidFill>
                <a:latin typeface="Cambria"/>
              </a:rPr>
              <a:t>Magic</a:t>
            </a:r>
            <a:r>
              <a:rPr b="1" lang="en-IN" sz="3600" spc="89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3600" spc="-1" strike="noStrike">
                <a:solidFill>
                  <a:srgbClr val="ffffff"/>
                </a:solidFill>
                <a:latin typeface="Cambria"/>
              </a:rPr>
              <a:t>of</a:t>
            </a:r>
            <a:r>
              <a:rPr b="1" lang="en-IN" sz="3600" spc="89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3600" spc="-12" strike="noStrike">
                <a:solidFill>
                  <a:srgbClr val="ffffff"/>
                </a:solidFill>
                <a:latin typeface="Cambria"/>
              </a:rPr>
              <a:t>Eigenvectors</a:t>
            </a:r>
            <a:endParaRPr b="0" lang="en-IN" sz="3600" spc="-1" strike="noStrike">
              <a:latin typeface="Calibri"/>
            </a:endParaRPr>
          </a:p>
        </p:txBody>
      </p:sp>
      <p:pic>
        <p:nvPicPr>
          <p:cNvPr id="105" name="object 3" descr=""/>
          <p:cNvPicPr/>
          <p:nvPr/>
        </p:nvPicPr>
        <p:blipFill>
          <a:blip r:embed="rId1"/>
          <a:stretch/>
        </p:blipFill>
        <p:spPr>
          <a:xfrm>
            <a:off x="14405040" y="3215880"/>
            <a:ext cx="1551960" cy="247320"/>
          </a:xfrm>
          <a:prstGeom prst="rect">
            <a:avLst/>
          </a:prstGeom>
          <a:ln w="0">
            <a:noFill/>
          </a:ln>
        </p:spPr>
      </p:pic>
      <p:pic>
        <p:nvPicPr>
          <p:cNvPr id="106" name="object 4" descr=""/>
          <p:cNvPicPr/>
          <p:nvPr/>
        </p:nvPicPr>
        <p:blipFill>
          <a:blip r:embed="rId2"/>
          <a:stretch/>
        </p:blipFill>
        <p:spPr>
          <a:xfrm>
            <a:off x="13168800" y="5501880"/>
            <a:ext cx="3288600" cy="307080"/>
          </a:xfrm>
          <a:prstGeom prst="rect">
            <a:avLst/>
          </a:prstGeom>
          <a:ln w="0">
            <a:noFill/>
          </a:ln>
        </p:spPr>
      </p:pic>
      <p:pic>
        <p:nvPicPr>
          <p:cNvPr id="107" name="object 5" descr=""/>
          <p:cNvPicPr/>
          <p:nvPr/>
        </p:nvPicPr>
        <p:blipFill>
          <a:blip r:embed="rId3"/>
          <a:stretch/>
        </p:blipFill>
        <p:spPr>
          <a:xfrm>
            <a:off x="12253680" y="3978000"/>
            <a:ext cx="1087920" cy="308520"/>
          </a:xfrm>
          <a:prstGeom prst="rect">
            <a:avLst/>
          </a:prstGeom>
          <a:ln w="0">
            <a:noFill/>
          </a:ln>
        </p:spPr>
      </p:pic>
      <p:pic>
        <p:nvPicPr>
          <p:cNvPr id="108" name="object 6" descr=""/>
          <p:cNvPicPr/>
          <p:nvPr/>
        </p:nvPicPr>
        <p:blipFill>
          <a:blip r:embed="rId4"/>
          <a:stretch/>
        </p:blipFill>
        <p:spPr>
          <a:xfrm>
            <a:off x="14486400" y="5121000"/>
            <a:ext cx="1360800" cy="247320"/>
          </a:xfrm>
          <a:prstGeom prst="rect">
            <a:avLst/>
          </a:prstGeom>
          <a:ln w="0">
            <a:noFill/>
          </a:ln>
        </p:spPr>
      </p:pic>
      <p:pic>
        <p:nvPicPr>
          <p:cNvPr id="109" name="object 7" descr=""/>
          <p:cNvPicPr/>
          <p:nvPr/>
        </p:nvPicPr>
        <p:blipFill>
          <a:blip r:embed="rId5"/>
          <a:stretch/>
        </p:blipFill>
        <p:spPr>
          <a:xfrm>
            <a:off x="11106000" y="5501880"/>
            <a:ext cx="1253880" cy="308520"/>
          </a:xfrm>
          <a:prstGeom prst="rect">
            <a:avLst/>
          </a:prstGeom>
          <a:ln w="0">
            <a:noFill/>
          </a:ln>
        </p:spPr>
      </p:pic>
      <p:sp>
        <p:nvSpPr>
          <p:cNvPr id="110" name="object 8"/>
          <p:cNvSpPr/>
          <p:nvPr/>
        </p:nvSpPr>
        <p:spPr>
          <a:xfrm>
            <a:off x="11062080" y="3135240"/>
            <a:ext cx="5456160" cy="228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80" bIns="0" anchor="t">
            <a:spAutoFit/>
          </a:bodyPr>
          <a:p>
            <a:pPr marL="12600">
              <a:lnSpc>
                <a:spcPct val="102000"/>
              </a:lnSpc>
              <a:spcBef>
                <a:spcPts val="65"/>
              </a:spcBef>
              <a:buNone/>
              <a:tabLst>
                <a:tab algn="l" pos="2297520"/>
                <a:tab algn="l" pos="4974120"/>
              </a:tabLst>
            </a:pP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Eigenvectors</a:t>
            </a:r>
            <a:r>
              <a:rPr b="0" lang="en-IN" sz="2450" spc="-7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35" strike="noStrike">
                <a:solidFill>
                  <a:srgbClr val="ffffff"/>
                </a:solidFill>
                <a:latin typeface="Verdana"/>
              </a:rPr>
              <a:t>are</a:t>
            </a:r>
            <a:r>
              <a:rPr b="0" lang="en-IN" sz="2450" spc="-7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29" strike="noStrike">
                <a:solidFill>
                  <a:srgbClr val="ffffff"/>
                </a:solidFill>
                <a:latin typeface="Verdana"/>
              </a:rPr>
              <a:t>the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	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in </a:t>
            </a:r>
            <a:r>
              <a:rPr b="0" lang="en-IN" sz="2450" spc="89" strike="noStrike">
                <a:solidFill>
                  <a:srgbClr val="ffffff"/>
                </a:solidFill>
                <a:latin typeface="Verdana"/>
              </a:rPr>
              <a:t>which</a:t>
            </a:r>
            <a:r>
              <a:rPr b="0" lang="en-IN" sz="2450" spc="-15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ffffff"/>
                </a:solidFill>
                <a:latin typeface="Verdana"/>
              </a:rPr>
              <a:t>a</a:t>
            </a:r>
            <a:r>
              <a:rPr b="0" lang="en-IN" sz="2450" spc="-14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transformation</a:t>
            </a:r>
            <a:r>
              <a:rPr b="0" lang="en-IN" sz="2450" spc="-14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acts</a:t>
            </a:r>
            <a:r>
              <a:rPr b="0" lang="en-IN" sz="2450" spc="-14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by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merely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	</a:t>
            </a:r>
            <a:r>
              <a:rPr b="0" lang="en-IN" sz="2450" spc="-367" strike="noStrike">
                <a:solidFill>
                  <a:srgbClr val="ffffff"/>
                </a:solidFill>
                <a:latin typeface="Verdana"/>
              </a:rPr>
              <a:t>.</a:t>
            </a:r>
            <a:r>
              <a:rPr b="0" lang="en-IN" sz="2450" spc="-20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35" strike="noStrike">
                <a:solidFill>
                  <a:srgbClr val="ffffff"/>
                </a:solidFill>
                <a:latin typeface="Verdana"/>
              </a:rPr>
              <a:t>They</a:t>
            </a:r>
            <a:r>
              <a:rPr b="0" lang="en-IN" sz="2450" spc="-20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provide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insights</a:t>
            </a:r>
            <a:r>
              <a:rPr b="0" lang="en-IN" sz="2450" spc="-9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into</a:t>
            </a:r>
            <a:r>
              <a:rPr b="0" lang="en-IN" sz="2450" spc="-86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the</a:t>
            </a:r>
            <a:r>
              <a:rPr b="0" lang="en-IN" sz="2450" spc="-86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structure</a:t>
            </a:r>
            <a:r>
              <a:rPr b="0" lang="en-IN" sz="2450" spc="-9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of</a:t>
            </a:r>
            <a:r>
              <a:rPr b="0" lang="en-IN" sz="2450" spc="-86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linear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transformations,</a:t>
            </a:r>
            <a:r>
              <a:rPr b="0" lang="en-IN" sz="2450" spc="-13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77" strike="noStrike">
                <a:solidFill>
                  <a:srgbClr val="ffffff"/>
                </a:solidFill>
                <a:latin typeface="Verdana"/>
              </a:rPr>
              <a:t>making</a:t>
            </a:r>
            <a:r>
              <a:rPr b="0" lang="en-IN" sz="2450" spc="-13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72" strike="noStrike">
                <a:solidFill>
                  <a:srgbClr val="ffffff"/>
                </a:solidFill>
                <a:latin typeface="Verdana"/>
              </a:rPr>
              <a:t>them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essential</a:t>
            </a:r>
            <a:r>
              <a:rPr b="0" lang="en-IN" sz="2450" spc="-17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in</a:t>
            </a:r>
            <a:r>
              <a:rPr b="0" lang="en-IN" sz="2450" spc="-17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52" strike="noStrike">
                <a:solidFill>
                  <a:srgbClr val="ffffff"/>
                </a:solidFill>
                <a:latin typeface="Verdana"/>
              </a:rPr>
              <a:t>areas</a:t>
            </a:r>
            <a:r>
              <a:rPr b="0" lang="en-IN" sz="2450" spc="-16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ffffff"/>
                </a:solidFill>
                <a:latin typeface="Verdana"/>
              </a:rPr>
              <a:t>like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11" name="object 9"/>
          <p:cNvSpPr/>
          <p:nvPr/>
        </p:nvSpPr>
        <p:spPr>
          <a:xfrm>
            <a:off x="16441920" y="5421240"/>
            <a:ext cx="91800" cy="38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-415" strike="noStrike">
                <a:solidFill>
                  <a:srgbClr val="ffffff"/>
                </a:solidFill>
                <a:latin typeface="Verdana"/>
              </a:rPr>
              <a:t>.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12" name="object 10"/>
          <p:cNvSpPr/>
          <p:nvPr/>
        </p:nvSpPr>
        <p:spPr>
          <a:xfrm>
            <a:off x="11062080" y="5421240"/>
            <a:ext cx="4970520" cy="117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39824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and</a:t>
            </a:r>
            <a:endParaRPr b="0" lang="en-IN" sz="2450" spc="-1" strike="noStrike">
              <a:latin typeface="Arial"/>
            </a:endParaRPr>
          </a:p>
          <a:p>
            <a:pPr marL="12600">
              <a:lnSpc>
                <a:spcPts val="3081"/>
              </a:lnSpc>
              <a:spcBef>
                <a:spcPts val="20"/>
              </a:spcBef>
              <a:buNone/>
            </a:pPr>
            <a:r>
              <a:rPr b="0" lang="en-IN" sz="2450" spc="-32" strike="noStrike">
                <a:solidFill>
                  <a:srgbClr val="ffffff"/>
                </a:solidFill>
                <a:latin typeface="Verdana"/>
              </a:rPr>
              <a:t>Let's</a:t>
            </a:r>
            <a:r>
              <a:rPr b="0" lang="en-IN" sz="2450" spc="-18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explore</a:t>
            </a:r>
            <a:r>
              <a:rPr b="0" lang="en-IN" sz="2450" spc="-18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94" strike="noStrike">
                <a:solidFill>
                  <a:srgbClr val="ffffff"/>
                </a:solidFill>
                <a:latin typeface="Verdana"/>
              </a:rPr>
              <a:t>how</a:t>
            </a:r>
            <a:r>
              <a:rPr b="0" lang="en-IN" sz="2450" spc="-18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they</a:t>
            </a:r>
            <a:r>
              <a:rPr b="0" lang="en-IN" sz="2450" spc="-18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83" strike="noStrike">
                <a:solidFill>
                  <a:srgbClr val="ffffff"/>
                </a:solidFill>
                <a:latin typeface="Verdana"/>
              </a:rPr>
              <a:t>guide</a:t>
            </a:r>
            <a:r>
              <a:rPr b="0" lang="en-IN" sz="2450" spc="-18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us </a:t>
            </a:r>
            <a:r>
              <a:rPr b="0" lang="en-IN" sz="2450" spc="69" strike="noStrike">
                <a:solidFill>
                  <a:srgbClr val="ffffff"/>
                </a:solidFill>
                <a:latin typeface="Verdana"/>
              </a:rPr>
              <a:t>through</a:t>
            </a:r>
            <a:r>
              <a:rPr b="0" lang="en-IN" sz="2450" spc="-21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49" strike="noStrike">
                <a:solidFill>
                  <a:srgbClr val="ffffff"/>
                </a:solidFill>
                <a:latin typeface="Verdana"/>
              </a:rPr>
              <a:t>complex</a:t>
            </a:r>
            <a:r>
              <a:rPr b="0" lang="en-IN" sz="2450" spc="-20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problems.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113" name="object 11" descr=""/>
          <p:cNvPicPr/>
          <p:nvPr/>
        </p:nvPicPr>
        <p:blipFill>
          <a:blip r:embed="rId6"/>
          <a:stretch/>
        </p:blipFill>
        <p:spPr>
          <a:xfrm>
            <a:off x="0" y="0"/>
            <a:ext cx="9143640" cy="10287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4" name="object 2"/>
          <p:cNvGrpSpPr/>
          <p:nvPr/>
        </p:nvGrpSpPr>
        <p:grpSpPr>
          <a:xfrm>
            <a:off x="9144000" y="0"/>
            <a:ext cx="9143640" cy="10286640"/>
            <a:chOff x="9144000" y="0"/>
            <a:chExt cx="9143640" cy="10286640"/>
          </a:xfrm>
        </p:grpSpPr>
        <p:sp>
          <p:nvSpPr>
            <p:cNvPr id="115" name="object 3"/>
            <p:cNvSpPr/>
            <p:nvPr/>
          </p:nvSpPr>
          <p:spPr>
            <a:xfrm>
              <a:off x="9144000" y="0"/>
              <a:ext cx="9143640" cy="10286640"/>
            </a:xfrm>
            <a:custGeom>
              <a:avLst/>
              <a:gdLst/>
              <a:ahLst/>
              <a:rect l="l" t="t" r="r" b="b"/>
              <a:pathLst>
                <a:path w="9144000" h="10287000">
                  <a:moveTo>
                    <a:pt x="9144000" y="0"/>
                  </a:moveTo>
                  <a:lnTo>
                    <a:pt x="0" y="0"/>
                  </a:lnTo>
                  <a:lnTo>
                    <a:pt x="0" y="10287000"/>
                  </a:lnTo>
                  <a:lnTo>
                    <a:pt x="9144000" y="10287000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16" name="object 4" descr=""/>
            <p:cNvPicPr/>
            <p:nvPr/>
          </p:nvPicPr>
          <p:blipFill>
            <a:blip r:embed="rId1"/>
            <a:stretch/>
          </p:blipFill>
          <p:spPr>
            <a:xfrm>
              <a:off x="10453320" y="1143000"/>
              <a:ext cx="6495840" cy="79624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6371280" cy="1735560"/>
          </a:xfrm>
          <a:prstGeom prst="rect">
            <a:avLst/>
          </a:prstGeom>
          <a:noFill/>
          <a:ln w="0">
            <a:noFill/>
          </a:ln>
        </p:spPr>
        <p:txBody>
          <a:bodyPr lIns="0" rIns="0" tIns="15840" bIns="0" anchor="t">
            <a:no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1" lang="en-IN" sz="4400" spc="94" strike="noStrike">
                <a:solidFill>
                  <a:srgbClr val="000000"/>
                </a:solidFill>
                <a:latin typeface="Cambria"/>
              </a:rPr>
              <a:t>Real-</a:t>
            </a:r>
            <a:r>
              <a:rPr b="1" lang="en-IN" sz="4400" spc="-66" strike="noStrike">
                <a:solidFill>
                  <a:srgbClr val="000000"/>
                </a:solidFill>
                <a:latin typeface="Cambria"/>
              </a:rPr>
              <a:t>World</a:t>
            </a:r>
            <a:r>
              <a:rPr b="1" lang="en-IN" sz="4400" spc="-145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4400" spc="-12" strike="noStrike">
                <a:solidFill>
                  <a:srgbClr val="000000"/>
                </a:solidFill>
                <a:latin typeface="Cambria"/>
              </a:rPr>
              <a:t>Applications</a:t>
            </a:r>
            <a:endParaRPr b="0" lang="en-IN" sz="4400" spc="-1" strike="noStrike">
              <a:latin typeface="Calibri"/>
            </a:endParaRPr>
          </a:p>
        </p:txBody>
      </p:sp>
      <p:pic>
        <p:nvPicPr>
          <p:cNvPr id="118" name="object 6" descr=""/>
          <p:cNvPicPr/>
          <p:nvPr/>
        </p:nvPicPr>
        <p:blipFill>
          <a:blip r:embed="rId2"/>
          <a:stretch/>
        </p:blipFill>
        <p:spPr>
          <a:xfrm>
            <a:off x="1463400" y="3755160"/>
            <a:ext cx="1213560" cy="308520"/>
          </a:xfrm>
          <a:prstGeom prst="rect">
            <a:avLst/>
          </a:prstGeom>
          <a:ln w="0">
            <a:noFill/>
          </a:ln>
        </p:spPr>
      </p:pic>
      <p:pic>
        <p:nvPicPr>
          <p:cNvPr id="119" name="object 7" descr=""/>
          <p:cNvPicPr/>
          <p:nvPr/>
        </p:nvPicPr>
        <p:blipFill>
          <a:blip r:embed="rId3"/>
          <a:stretch/>
        </p:blipFill>
        <p:spPr>
          <a:xfrm>
            <a:off x="2391120" y="3317040"/>
            <a:ext cx="2990160" cy="308520"/>
          </a:xfrm>
          <a:prstGeom prst="rect">
            <a:avLst/>
          </a:prstGeom>
          <a:ln w="0">
            <a:noFill/>
          </a:ln>
        </p:spPr>
      </p:pic>
      <p:pic>
        <p:nvPicPr>
          <p:cNvPr id="120" name="object 8" descr=""/>
          <p:cNvPicPr/>
          <p:nvPr/>
        </p:nvPicPr>
        <p:blipFill>
          <a:blip r:embed="rId4"/>
          <a:stretch/>
        </p:blipFill>
        <p:spPr>
          <a:xfrm>
            <a:off x="5876280" y="3317040"/>
            <a:ext cx="680400" cy="247320"/>
          </a:xfrm>
          <a:prstGeom prst="rect">
            <a:avLst/>
          </a:prstGeom>
          <a:ln w="0">
            <a:noFill/>
          </a:ln>
        </p:spPr>
      </p:pic>
      <p:pic>
        <p:nvPicPr>
          <p:cNvPr id="121" name="object 9" descr=""/>
          <p:cNvPicPr/>
          <p:nvPr/>
        </p:nvPicPr>
        <p:blipFill>
          <a:blip r:embed="rId5"/>
          <a:stretch/>
        </p:blipFill>
        <p:spPr>
          <a:xfrm>
            <a:off x="1452240" y="5549040"/>
            <a:ext cx="1267200" cy="276840"/>
          </a:xfrm>
          <a:prstGeom prst="rect">
            <a:avLst/>
          </a:prstGeom>
          <a:ln w="0">
            <a:noFill/>
          </a:ln>
        </p:spPr>
      </p:pic>
      <p:pic>
        <p:nvPicPr>
          <p:cNvPr id="122" name="object 10" descr=""/>
          <p:cNvPicPr/>
          <p:nvPr/>
        </p:nvPicPr>
        <p:blipFill>
          <a:blip r:embed="rId6"/>
          <a:stretch/>
        </p:blipFill>
        <p:spPr>
          <a:xfrm>
            <a:off x="6349320" y="4193280"/>
            <a:ext cx="981720" cy="308520"/>
          </a:xfrm>
          <a:prstGeom prst="rect">
            <a:avLst/>
          </a:prstGeom>
          <a:ln w="0">
            <a:noFill/>
          </a:ln>
        </p:spPr>
      </p:pic>
      <p:pic>
        <p:nvPicPr>
          <p:cNvPr id="123" name="object 11" descr=""/>
          <p:cNvPicPr/>
          <p:nvPr/>
        </p:nvPicPr>
        <p:blipFill>
          <a:blip r:embed="rId7"/>
          <a:stretch/>
        </p:blipFill>
        <p:spPr>
          <a:xfrm>
            <a:off x="1460520" y="4641120"/>
            <a:ext cx="1999440" cy="307080"/>
          </a:xfrm>
          <a:prstGeom prst="rect">
            <a:avLst/>
          </a:prstGeom>
          <a:ln w="0">
            <a:noFill/>
          </a:ln>
        </p:spPr>
      </p:pic>
      <p:pic>
        <p:nvPicPr>
          <p:cNvPr id="124" name="object 12" descr=""/>
          <p:cNvPicPr/>
          <p:nvPr/>
        </p:nvPicPr>
        <p:blipFill>
          <a:blip r:embed="rId8"/>
          <a:stretch/>
        </p:blipFill>
        <p:spPr>
          <a:xfrm>
            <a:off x="3630960" y="4639320"/>
            <a:ext cx="2695320" cy="309960"/>
          </a:xfrm>
          <a:prstGeom prst="rect">
            <a:avLst/>
          </a:prstGeom>
          <a:ln w="0">
            <a:noFill/>
          </a:ln>
        </p:spPr>
      </p:pic>
      <p:sp>
        <p:nvSpPr>
          <p:cNvPr id="125" name="object 13"/>
          <p:cNvSpPr/>
          <p:nvPr/>
        </p:nvSpPr>
        <p:spPr>
          <a:xfrm>
            <a:off x="1433160" y="3236400"/>
            <a:ext cx="873360" cy="38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49" strike="noStrike">
                <a:latin typeface="Verdana"/>
              </a:rPr>
              <a:t>From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126" name="object 14" descr=""/>
          <p:cNvPicPr/>
          <p:nvPr/>
        </p:nvPicPr>
        <p:blipFill>
          <a:blip r:embed="rId9"/>
          <a:stretch/>
        </p:blipFill>
        <p:spPr>
          <a:xfrm>
            <a:off x="5115960" y="5079240"/>
            <a:ext cx="1364400" cy="308520"/>
          </a:xfrm>
          <a:prstGeom prst="rect">
            <a:avLst/>
          </a:prstGeom>
          <a:ln w="0">
            <a:noFill/>
          </a:ln>
        </p:spPr>
      </p:pic>
      <p:sp>
        <p:nvSpPr>
          <p:cNvPr id="127" name="object 15"/>
          <p:cNvSpPr/>
          <p:nvPr/>
        </p:nvSpPr>
        <p:spPr>
          <a:xfrm>
            <a:off x="2661120" y="3175200"/>
            <a:ext cx="4849920" cy="1260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76680" bIns="0" anchor="t">
            <a:spAutoFit/>
          </a:bodyPr>
          <a:p>
            <a:pPr marL="1068120" algn="ctr">
              <a:lnSpc>
                <a:spcPct val="100000"/>
              </a:lnSpc>
              <a:spcBef>
                <a:spcPts val="604"/>
              </a:spcBef>
              <a:buNone/>
            </a:pPr>
            <a:r>
              <a:rPr b="0" lang="en-IN" sz="2450" spc="-26" strike="noStrike">
                <a:latin typeface="Verdana"/>
              </a:rPr>
              <a:t>to</a:t>
            </a:r>
            <a:endParaRPr b="0" lang="en-IN" sz="2450" spc="-1" strike="noStrike">
              <a:latin typeface="Arial"/>
            </a:endParaRPr>
          </a:p>
          <a:p>
            <a:pPr marL="1068120" algn="ctr">
              <a:lnSpc>
                <a:spcPct val="100000"/>
              </a:lnSpc>
              <a:spcBef>
                <a:spcPts val="510"/>
              </a:spcBef>
              <a:buNone/>
            </a:pPr>
            <a:r>
              <a:rPr b="0" lang="en-IN" sz="2450" spc="-367" strike="noStrike">
                <a:latin typeface="Verdana"/>
              </a:rPr>
              <a:t>,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eigenvalues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eigenvectors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28" name="object 16"/>
          <p:cNvSpPr/>
          <p:nvPr/>
        </p:nvSpPr>
        <p:spPr>
          <a:xfrm>
            <a:off x="1433160" y="4042080"/>
            <a:ext cx="4820400" cy="171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6400" bIns="0" anchor="t">
            <a:spAutoFit/>
          </a:bodyPr>
          <a:p>
            <a:pPr algn="ctr">
              <a:lnSpc>
                <a:spcPct val="100000"/>
              </a:lnSpc>
              <a:spcBef>
                <a:spcPts val="680"/>
              </a:spcBef>
              <a:buNone/>
            </a:pPr>
            <a:r>
              <a:rPr b="0" lang="en-IN" sz="2450" spc="-12" strike="noStrike">
                <a:latin typeface="Verdana"/>
              </a:rPr>
              <a:t>play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a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pivotal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86" strike="noStrike">
                <a:latin typeface="Verdana"/>
              </a:rPr>
              <a:t>role.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35" strike="noStrike">
                <a:latin typeface="Verdana"/>
              </a:rPr>
              <a:t>They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help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in</a:t>
            </a:r>
            <a:endParaRPr b="0" lang="en-IN" sz="245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584"/>
              </a:spcBef>
              <a:buNone/>
            </a:pPr>
            <a:r>
              <a:rPr b="0" lang="en-IN" sz="2450" spc="-415" strike="noStrike">
                <a:latin typeface="Verdana"/>
              </a:rPr>
              <a:t>,</a:t>
            </a:r>
            <a:endParaRPr b="0" lang="en-IN" sz="2450" spc="-1" strike="noStrike"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510"/>
              </a:spcBef>
              <a:buNone/>
            </a:pPr>
            <a:r>
              <a:rPr b="0" lang="en-IN" sz="2450" spc="-12" strike="noStrike">
                <a:latin typeface="Verdana"/>
              </a:rPr>
              <a:t>even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understanding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29" name="object 17"/>
          <p:cNvSpPr/>
          <p:nvPr/>
        </p:nvSpPr>
        <p:spPr>
          <a:xfrm>
            <a:off x="6330600" y="4560120"/>
            <a:ext cx="785160" cy="761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-367" strike="noStrike">
                <a:latin typeface="Verdana"/>
              </a:rPr>
              <a:t>,</a:t>
            </a:r>
            <a:r>
              <a:rPr b="0" lang="en-IN" sz="2450" spc="-216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and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30" name="object 18"/>
          <p:cNvSpPr/>
          <p:nvPr/>
        </p:nvSpPr>
        <p:spPr>
          <a:xfrm>
            <a:off x="1433160" y="5375520"/>
            <a:ext cx="5814360" cy="175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2240" bIns="0" anchor="t">
            <a:spAutoFit/>
          </a:bodyPr>
          <a:p>
            <a:pPr marL="12600" indent="1270080">
              <a:lnSpc>
                <a:spcPct val="117000"/>
              </a:lnSpc>
              <a:spcBef>
                <a:spcPts val="96"/>
              </a:spcBef>
              <a:buNone/>
              <a:tabLst>
                <a:tab algn="l" pos="0"/>
              </a:tabLst>
            </a:pPr>
            <a:r>
              <a:rPr b="0" lang="en-IN" sz="2450" spc="-367" strike="noStrike">
                <a:latin typeface="Verdana"/>
              </a:rPr>
              <a:t>.</a:t>
            </a:r>
            <a:r>
              <a:rPr b="0" lang="en-IN" sz="2450" spc="-205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Join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117" strike="noStrike">
                <a:latin typeface="Verdana"/>
              </a:rPr>
              <a:t>me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-55" strike="noStrike">
                <a:latin typeface="Verdana"/>
              </a:rPr>
              <a:t>as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69" strike="noStrike">
                <a:latin typeface="Verdana"/>
              </a:rPr>
              <a:t>we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unveil</a:t>
            </a:r>
            <a:r>
              <a:rPr b="0" lang="en-IN" sz="2450" spc="-202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 </a:t>
            </a:r>
            <a:r>
              <a:rPr b="0" lang="en-IN" sz="2450" spc="-1" strike="noStrike">
                <a:latin typeface="Verdana"/>
              </a:rPr>
              <a:t>practical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uses</a:t>
            </a:r>
            <a:r>
              <a:rPr b="0" lang="en-IN" sz="2450" spc="-12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2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these</a:t>
            </a:r>
            <a:r>
              <a:rPr b="0" lang="en-IN" sz="2450" spc="-120" strike="noStrike">
                <a:latin typeface="Verdana"/>
              </a:rPr>
              <a:t> </a:t>
            </a:r>
            <a:r>
              <a:rPr b="0" lang="en-IN" sz="2450" spc="43" strike="noStrike">
                <a:latin typeface="Verdana"/>
              </a:rPr>
              <a:t>mathematical </a:t>
            </a:r>
            <a:r>
              <a:rPr b="0" lang="en-IN" sz="2450" spc="-1" strike="noStrike">
                <a:latin typeface="Verdana"/>
              </a:rPr>
              <a:t>tools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our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daily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lives.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1" name="object 2"/>
          <p:cNvGrpSpPr/>
          <p:nvPr/>
        </p:nvGrpSpPr>
        <p:grpSpPr>
          <a:xfrm>
            <a:off x="9144000" y="0"/>
            <a:ext cx="9143640" cy="10286640"/>
            <a:chOff x="9144000" y="0"/>
            <a:chExt cx="9143640" cy="10286640"/>
          </a:xfrm>
        </p:grpSpPr>
        <p:sp>
          <p:nvSpPr>
            <p:cNvPr id="132" name="object 3"/>
            <p:cNvSpPr/>
            <p:nvPr/>
          </p:nvSpPr>
          <p:spPr>
            <a:xfrm>
              <a:off x="9144000" y="0"/>
              <a:ext cx="9143640" cy="10286640"/>
            </a:xfrm>
            <a:custGeom>
              <a:avLst/>
              <a:gdLst/>
              <a:ahLst/>
              <a:rect l="l" t="t" r="r" b="b"/>
              <a:pathLst>
                <a:path w="9144000" h="10287000">
                  <a:moveTo>
                    <a:pt x="9144000" y="0"/>
                  </a:moveTo>
                  <a:lnTo>
                    <a:pt x="0" y="0"/>
                  </a:lnTo>
                  <a:lnTo>
                    <a:pt x="0" y="10287000"/>
                  </a:lnTo>
                  <a:lnTo>
                    <a:pt x="9144000" y="10287000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33" name="object 4" descr=""/>
            <p:cNvPicPr/>
            <p:nvPr/>
          </p:nvPicPr>
          <p:blipFill>
            <a:blip r:embed="rId1"/>
            <a:stretch/>
          </p:blipFill>
          <p:spPr>
            <a:xfrm>
              <a:off x="10453320" y="1143000"/>
              <a:ext cx="6495840" cy="796248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1438200" y="1929240"/>
            <a:ext cx="5931720" cy="1886400"/>
          </a:xfrm>
          <a:prstGeom prst="rect">
            <a:avLst/>
          </a:prstGeom>
          <a:noFill/>
          <a:ln w="0">
            <a:noFill/>
          </a:ln>
        </p:spPr>
        <p:txBody>
          <a:bodyPr lIns="0" rIns="0" tIns="12240" bIns="0" anchor="t">
            <a:noAutofit/>
          </a:bodyPr>
          <a:p>
            <a:pPr marL="12600">
              <a:lnSpc>
                <a:spcPct val="100000"/>
              </a:lnSpc>
              <a:spcBef>
                <a:spcPts val="96"/>
              </a:spcBef>
              <a:buNone/>
            </a:pPr>
            <a:r>
              <a:rPr b="1" lang="en-IN" sz="4100" spc="49" strike="noStrike">
                <a:solidFill>
                  <a:srgbClr val="000000"/>
                </a:solidFill>
                <a:latin typeface="Cambria"/>
              </a:rPr>
              <a:t>Finding</a:t>
            </a:r>
            <a:r>
              <a:rPr b="1" lang="en-IN" sz="4100" spc="9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4100" spc="-1" strike="noStrike">
                <a:solidFill>
                  <a:srgbClr val="000000"/>
                </a:solidFill>
                <a:latin typeface="Cambria"/>
              </a:rPr>
              <a:t>Eigenvalues</a:t>
            </a:r>
            <a:r>
              <a:rPr b="1" lang="en-IN" sz="4100" spc="12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4100" spc="-26" strike="noStrike">
                <a:solidFill>
                  <a:srgbClr val="000000"/>
                </a:solidFill>
                <a:latin typeface="Cambria"/>
              </a:rPr>
              <a:t>and </a:t>
            </a:r>
            <a:r>
              <a:rPr b="1" lang="en-IN" sz="4100" spc="-12" strike="noStrike">
                <a:solidFill>
                  <a:srgbClr val="000000"/>
                </a:solidFill>
                <a:latin typeface="Cambria"/>
              </a:rPr>
              <a:t>Eigenvectors</a:t>
            </a:r>
            <a:endParaRPr b="0" lang="en-IN" sz="4100" spc="-1" strike="noStrike">
              <a:latin typeface="Calibri"/>
            </a:endParaRPr>
          </a:p>
        </p:txBody>
      </p:sp>
      <p:pic>
        <p:nvPicPr>
          <p:cNvPr id="135" name="object 6" descr=""/>
          <p:cNvPicPr/>
          <p:nvPr/>
        </p:nvPicPr>
        <p:blipFill>
          <a:blip r:embed="rId2"/>
          <a:stretch/>
        </p:blipFill>
        <p:spPr>
          <a:xfrm>
            <a:off x="1460520" y="3755160"/>
            <a:ext cx="3582720" cy="307080"/>
          </a:xfrm>
          <a:prstGeom prst="rect">
            <a:avLst/>
          </a:prstGeom>
          <a:ln w="0">
            <a:noFill/>
          </a:ln>
        </p:spPr>
      </p:pic>
      <p:pic>
        <p:nvPicPr>
          <p:cNvPr id="136" name="object 7" descr=""/>
          <p:cNvPicPr/>
          <p:nvPr/>
        </p:nvPicPr>
        <p:blipFill>
          <a:blip r:embed="rId3"/>
          <a:stretch/>
        </p:blipFill>
        <p:spPr>
          <a:xfrm>
            <a:off x="1460520" y="5987160"/>
            <a:ext cx="1334520" cy="276840"/>
          </a:xfrm>
          <a:prstGeom prst="rect">
            <a:avLst/>
          </a:prstGeom>
          <a:ln w="0">
            <a:noFill/>
          </a:ln>
        </p:spPr>
      </p:pic>
      <p:sp>
        <p:nvSpPr>
          <p:cNvPr id="137" name="object 8"/>
          <p:cNvSpPr/>
          <p:nvPr/>
        </p:nvSpPr>
        <p:spPr>
          <a:xfrm>
            <a:off x="1433160" y="3175200"/>
            <a:ext cx="6333120" cy="4386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76680" bIns="0" anchor="t">
            <a:spAutoFit/>
          </a:bodyPr>
          <a:p>
            <a:pPr marL="12600">
              <a:lnSpc>
                <a:spcPct val="100000"/>
              </a:lnSpc>
              <a:spcBef>
                <a:spcPts val="604"/>
              </a:spcBef>
              <a:buNone/>
            </a:pPr>
            <a:r>
              <a:rPr b="0" lang="en-IN" sz="2450" spc="-1" strike="noStrike">
                <a:latin typeface="Verdana"/>
              </a:rPr>
              <a:t>The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process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-41" strike="noStrike">
                <a:latin typeface="Verdana"/>
              </a:rPr>
              <a:t>involves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solving</a:t>
            </a:r>
            <a:r>
              <a:rPr b="0" lang="en-IN" sz="2450" spc="-140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</a:t>
            </a:r>
            <a:endParaRPr b="0" lang="en-IN" sz="2450" spc="-1" strike="noStrike">
              <a:latin typeface="Arial"/>
            </a:endParaRPr>
          </a:p>
          <a:p>
            <a:pPr marL="12600" indent="3613680">
              <a:lnSpc>
                <a:spcPct val="117000"/>
              </a:lnSpc>
              <a:buNone/>
              <a:tabLst>
                <a:tab algn="l" pos="0"/>
              </a:tabLst>
            </a:pPr>
            <a:r>
              <a:rPr b="0" lang="en-IN" sz="2450" spc="-367" strike="noStrike">
                <a:latin typeface="Verdana"/>
              </a:rPr>
              <a:t>.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By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ﬁnding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29" strike="noStrike">
                <a:latin typeface="Verdana"/>
              </a:rPr>
              <a:t>the </a:t>
            </a:r>
            <a:r>
              <a:rPr b="0" lang="en-IN" sz="2450" spc="-12" strike="noStrike">
                <a:latin typeface="Verdana"/>
              </a:rPr>
              <a:t>roots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this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polynomial,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69" strike="noStrike">
                <a:latin typeface="Verdana"/>
              </a:rPr>
              <a:t>we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can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derive</a:t>
            </a:r>
            <a:endParaRPr b="0" lang="en-IN" sz="2450" spc="-1" strike="noStrike">
              <a:latin typeface="Arial"/>
            </a:endParaRPr>
          </a:p>
          <a:p>
            <a:pPr marL="12600" indent="3613680">
              <a:lnSpc>
                <a:spcPct val="117000"/>
              </a:lnSpc>
              <a:spcBef>
                <a:spcPts val="74"/>
              </a:spcBef>
              <a:buNone/>
              <a:tabLst>
                <a:tab algn="l" pos="0"/>
              </a:tabLst>
            </a:pPr>
            <a:r>
              <a:rPr b="0" lang="en-IN" sz="2450" spc="-1" strike="noStrike">
                <a:latin typeface="Verdana"/>
              </a:rPr>
              <a:t>eigenvalues</a:t>
            </a:r>
            <a:r>
              <a:rPr b="0" lang="en-IN" sz="2450" spc="-12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subsequently</a:t>
            </a:r>
            <a:r>
              <a:rPr b="0" lang="en-IN" sz="2450" spc="-12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compute </a:t>
            </a:r>
            <a:r>
              <a:rPr b="0" lang="en-IN" sz="2450" spc="-1" strike="noStrike">
                <a:latin typeface="Verdana"/>
              </a:rPr>
              <a:t>their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corresponding</a:t>
            </a:r>
            <a:r>
              <a:rPr b="0" lang="en-IN" sz="2450" spc="-151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eigenvectors.</a:t>
            </a:r>
            <a:r>
              <a:rPr b="0" lang="en-IN" sz="2450" spc="-145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This </a:t>
            </a:r>
            <a:r>
              <a:rPr b="0" lang="en-IN" sz="2450" spc="97" strike="noStrike">
                <a:latin typeface="Verdana"/>
              </a:rPr>
              <a:t>method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-52" strike="noStrike">
                <a:latin typeface="Verdana"/>
              </a:rPr>
              <a:t>is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not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-32" strike="noStrike">
                <a:latin typeface="Verdana"/>
              </a:rPr>
              <a:t>just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a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procedure;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-60" strike="noStrike">
                <a:latin typeface="Verdana"/>
              </a:rPr>
              <a:t>it's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-52" strike="noStrike">
                <a:latin typeface="Verdana"/>
              </a:rPr>
              <a:t>a</a:t>
            </a:r>
            <a:endParaRPr b="0" lang="en-IN" sz="2450" spc="-1" strike="noStrike">
              <a:latin typeface="Arial"/>
            </a:endParaRPr>
          </a:p>
          <a:p>
            <a:pPr marL="12600" indent="1415520">
              <a:lnSpc>
                <a:spcPct val="117000"/>
              </a:lnSpc>
              <a:spcBef>
                <a:spcPts val="6"/>
              </a:spcBef>
              <a:buNone/>
              <a:tabLst>
                <a:tab algn="l" pos="0"/>
              </a:tabLst>
            </a:pPr>
            <a:r>
              <a:rPr b="0" lang="en-IN" sz="2450" spc="-1" strike="noStrike">
                <a:latin typeface="Verdana"/>
              </a:rPr>
              <a:t>to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deeper</a:t>
            </a:r>
            <a:r>
              <a:rPr b="0" lang="en-IN" sz="2450" spc="-191" strike="noStrike">
                <a:latin typeface="Verdana"/>
              </a:rPr>
              <a:t> </a:t>
            </a:r>
            <a:r>
              <a:rPr b="0" lang="en-IN" sz="2450" spc="58" strike="noStrike">
                <a:latin typeface="Verdana"/>
              </a:rPr>
              <a:t>understanding</a:t>
            </a:r>
            <a:r>
              <a:rPr b="0" lang="en-IN" sz="2450" spc="-197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in </a:t>
            </a:r>
            <a:r>
              <a:rPr b="0" lang="en-IN" sz="2450" spc="-12" strike="noStrike">
                <a:latin typeface="Verdana"/>
              </a:rPr>
              <a:t>linear</a:t>
            </a:r>
            <a:r>
              <a:rPr b="0" lang="en-IN" sz="2450" spc="-165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algebra!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5591520" cy="1732320"/>
          </a:xfrm>
          <a:prstGeom prst="rect">
            <a:avLst/>
          </a:prstGeom>
          <a:noFill/>
          <a:ln w="0">
            <a:noFill/>
          </a:ln>
        </p:spPr>
        <p:txBody>
          <a:bodyPr lIns="0" rIns="0" tIns="12600" bIns="0" anchor="t">
            <a:no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en-IN" sz="4450" spc="-12" strike="noStrike">
                <a:solidFill>
                  <a:srgbClr val="ffffff"/>
                </a:solidFill>
                <a:latin typeface="Cambria"/>
              </a:rPr>
              <a:t>Eigenvalues</a:t>
            </a:r>
            <a:r>
              <a:rPr b="1" lang="en-IN" sz="4450" spc="-46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4450" spc="-1" strike="noStrike">
                <a:solidFill>
                  <a:srgbClr val="ffffff"/>
                </a:solidFill>
                <a:latin typeface="Cambria"/>
              </a:rPr>
              <a:t>in</a:t>
            </a:r>
            <a:r>
              <a:rPr b="1" lang="en-IN" sz="4450" spc="-202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4450" spc="-12" strike="noStrike">
                <a:solidFill>
                  <a:srgbClr val="ffffff"/>
                </a:solidFill>
                <a:latin typeface="Cambria"/>
              </a:rPr>
              <a:t>Action</a:t>
            </a:r>
            <a:endParaRPr b="0" lang="en-IN" sz="4450" spc="-1" strike="noStrike">
              <a:latin typeface="Calibri"/>
            </a:endParaRPr>
          </a:p>
        </p:txBody>
      </p:sp>
      <p:sp>
        <p:nvSpPr>
          <p:cNvPr id="139" name="object 3"/>
          <p:cNvSpPr/>
          <p:nvPr/>
        </p:nvSpPr>
        <p:spPr>
          <a:xfrm>
            <a:off x="13200840" y="3227400"/>
            <a:ext cx="651960" cy="237240"/>
          </a:xfrm>
          <a:custGeom>
            <a:avLst/>
            <a:gdLst/>
            <a:ahLst/>
            <a:rect l="l" t="t" r="r" b="b"/>
            <a:pathLst>
              <a:path w="652144" h="237489">
                <a:moveTo>
                  <a:pt x="185293" y="83883"/>
                </a:moveTo>
                <a:lnTo>
                  <a:pt x="173355" y="39674"/>
                </a:lnTo>
                <a:lnTo>
                  <a:pt x="148971" y="16383"/>
                </a:lnTo>
                <a:lnTo>
                  <a:pt x="148971" y="83883"/>
                </a:lnTo>
                <a:lnTo>
                  <a:pt x="148018" y="94742"/>
                </a:lnTo>
                <a:lnTo>
                  <a:pt x="114909" y="128930"/>
                </a:lnTo>
                <a:lnTo>
                  <a:pt x="88265" y="132067"/>
                </a:lnTo>
                <a:lnTo>
                  <a:pt x="36322" y="132067"/>
                </a:lnTo>
                <a:lnTo>
                  <a:pt x="36322" y="35077"/>
                </a:lnTo>
                <a:lnTo>
                  <a:pt x="88265" y="35077"/>
                </a:lnTo>
                <a:lnTo>
                  <a:pt x="133858" y="47815"/>
                </a:lnTo>
                <a:lnTo>
                  <a:pt x="148971" y="83883"/>
                </a:lnTo>
                <a:lnTo>
                  <a:pt x="148971" y="16383"/>
                </a:lnTo>
                <a:lnTo>
                  <a:pt x="103085" y="2527"/>
                </a:lnTo>
                <a:lnTo>
                  <a:pt x="88900" y="1917"/>
                </a:lnTo>
                <a:lnTo>
                  <a:pt x="36322" y="1917"/>
                </a:lnTo>
                <a:lnTo>
                  <a:pt x="36322" y="1155"/>
                </a:lnTo>
                <a:lnTo>
                  <a:pt x="35560" y="1917"/>
                </a:lnTo>
                <a:lnTo>
                  <a:pt x="0" y="1917"/>
                </a:lnTo>
                <a:lnTo>
                  <a:pt x="0" y="234975"/>
                </a:lnTo>
                <a:lnTo>
                  <a:pt x="36322" y="234975"/>
                </a:lnTo>
                <a:lnTo>
                  <a:pt x="36322" y="165531"/>
                </a:lnTo>
                <a:lnTo>
                  <a:pt x="88900" y="165531"/>
                </a:lnTo>
                <a:lnTo>
                  <a:pt x="128562" y="160007"/>
                </a:lnTo>
                <a:lnTo>
                  <a:pt x="166827" y="136144"/>
                </a:lnTo>
                <a:lnTo>
                  <a:pt x="169887" y="132067"/>
                </a:lnTo>
                <a:lnTo>
                  <a:pt x="173355" y="127469"/>
                </a:lnTo>
                <a:lnTo>
                  <a:pt x="178587" y="117843"/>
                </a:lnTo>
                <a:lnTo>
                  <a:pt x="182321" y="107365"/>
                </a:lnTo>
                <a:lnTo>
                  <a:pt x="184543" y="96050"/>
                </a:lnTo>
                <a:lnTo>
                  <a:pt x="185293" y="83883"/>
                </a:lnTo>
                <a:close/>
              </a:path>
              <a:path w="652144" h="237489">
                <a:moveTo>
                  <a:pt x="417449" y="38836"/>
                </a:moveTo>
                <a:lnTo>
                  <a:pt x="386537" y="13665"/>
                </a:lnTo>
                <a:lnTo>
                  <a:pt x="352818" y="2209"/>
                </a:lnTo>
                <a:lnTo>
                  <a:pt x="353060" y="2209"/>
                </a:lnTo>
                <a:lnTo>
                  <a:pt x="340575" y="558"/>
                </a:lnTo>
                <a:lnTo>
                  <a:pt x="340880" y="558"/>
                </a:lnTo>
                <a:lnTo>
                  <a:pt x="328041" y="0"/>
                </a:lnTo>
                <a:lnTo>
                  <a:pt x="279781" y="8826"/>
                </a:lnTo>
                <a:lnTo>
                  <a:pt x="240919" y="33616"/>
                </a:lnTo>
                <a:lnTo>
                  <a:pt x="215265" y="71297"/>
                </a:lnTo>
                <a:lnTo>
                  <a:pt x="206121" y="118414"/>
                </a:lnTo>
                <a:lnTo>
                  <a:pt x="206692" y="130949"/>
                </a:lnTo>
                <a:lnTo>
                  <a:pt x="220357" y="176199"/>
                </a:lnTo>
                <a:lnTo>
                  <a:pt x="249351" y="210832"/>
                </a:lnTo>
                <a:lnTo>
                  <a:pt x="291160" y="232029"/>
                </a:lnTo>
                <a:lnTo>
                  <a:pt x="327660" y="236893"/>
                </a:lnTo>
                <a:lnTo>
                  <a:pt x="340220" y="236359"/>
                </a:lnTo>
                <a:lnTo>
                  <a:pt x="386511" y="223075"/>
                </a:lnTo>
                <a:lnTo>
                  <a:pt x="412203" y="203060"/>
                </a:lnTo>
                <a:lnTo>
                  <a:pt x="417449" y="197764"/>
                </a:lnTo>
                <a:lnTo>
                  <a:pt x="393700" y="173888"/>
                </a:lnTo>
                <a:lnTo>
                  <a:pt x="385241" y="181914"/>
                </a:lnTo>
                <a:lnTo>
                  <a:pt x="377037" y="188480"/>
                </a:lnTo>
                <a:lnTo>
                  <a:pt x="337286" y="202704"/>
                </a:lnTo>
                <a:lnTo>
                  <a:pt x="328676" y="203060"/>
                </a:lnTo>
                <a:lnTo>
                  <a:pt x="320192" y="202704"/>
                </a:lnTo>
                <a:lnTo>
                  <a:pt x="319735" y="202704"/>
                </a:lnTo>
                <a:lnTo>
                  <a:pt x="311607" y="201599"/>
                </a:lnTo>
                <a:lnTo>
                  <a:pt x="311238" y="201599"/>
                </a:lnTo>
                <a:lnTo>
                  <a:pt x="302323" y="199517"/>
                </a:lnTo>
                <a:lnTo>
                  <a:pt x="266827" y="179044"/>
                </a:lnTo>
                <a:lnTo>
                  <a:pt x="245821" y="144399"/>
                </a:lnTo>
                <a:lnTo>
                  <a:pt x="242189" y="118414"/>
                </a:lnTo>
                <a:lnTo>
                  <a:pt x="242582" y="109372"/>
                </a:lnTo>
                <a:lnTo>
                  <a:pt x="256501" y="70345"/>
                </a:lnTo>
                <a:lnTo>
                  <a:pt x="286626" y="43611"/>
                </a:lnTo>
                <a:lnTo>
                  <a:pt x="328676" y="33845"/>
                </a:lnTo>
                <a:lnTo>
                  <a:pt x="338289" y="34239"/>
                </a:lnTo>
                <a:lnTo>
                  <a:pt x="337654" y="34239"/>
                </a:lnTo>
                <a:lnTo>
                  <a:pt x="345719" y="35267"/>
                </a:lnTo>
                <a:lnTo>
                  <a:pt x="385241" y="54660"/>
                </a:lnTo>
                <a:lnTo>
                  <a:pt x="393700" y="62699"/>
                </a:lnTo>
                <a:lnTo>
                  <a:pt x="417449" y="38836"/>
                </a:lnTo>
                <a:close/>
              </a:path>
              <a:path w="652144" h="237489">
                <a:moveTo>
                  <a:pt x="651637" y="234975"/>
                </a:moveTo>
                <a:lnTo>
                  <a:pt x="624763" y="176199"/>
                </a:lnTo>
                <a:lnTo>
                  <a:pt x="610209" y="144399"/>
                </a:lnTo>
                <a:lnTo>
                  <a:pt x="572185" y="61214"/>
                </a:lnTo>
                <a:lnTo>
                  <a:pt x="572185" y="144399"/>
                </a:lnTo>
                <a:lnTo>
                  <a:pt x="486346" y="144399"/>
                </a:lnTo>
                <a:lnTo>
                  <a:pt x="529209" y="48450"/>
                </a:lnTo>
                <a:lnTo>
                  <a:pt x="572185" y="144399"/>
                </a:lnTo>
                <a:lnTo>
                  <a:pt x="572185" y="61214"/>
                </a:lnTo>
                <a:lnTo>
                  <a:pt x="566356" y="48450"/>
                </a:lnTo>
                <a:lnTo>
                  <a:pt x="545084" y="1917"/>
                </a:lnTo>
                <a:lnTo>
                  <a:pt x="513715" y="1917"/>
                </a:lnTo>
                <a:lnTo>
                  <a:pt x="407263" y="234734"/>
                </a:lnTo>
                <a:lnTo>
                  <a:pt x="407162" y="234975"/>
                </a:lnTo>
                <a:lnTo>
                  <a:pt x="445770" y="234975"/>
                </a:lnTo>
                <a:lnTo>
                  <a:pt x="472059" y="176199"/>
                </a:lnTo>
                <a:lnTo>
                  <a:pt x="586359" y="176199"/>
                </a:lnTo>
                <a:lnTo>
                  <a:pt x="612533" y="234734"/>
                </a:lnTo>
                <a:lnTo>
                  <a:pt x="612648" y="234975"/>
                </a:lnTo>
                <a:lnTo>
                  <a:pt x="651637" y="234975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</p:sp>
      <p:sp>
        <p:nvSpPr>
          <p:cNvPr id="140" name="object 4"/>
          <p:cNvSpPr/>
          <p:nvPr/>
        </p:nvSpPr>
        <p:spPr>
          <a:xfrm>
            <a:off x="11062080" y="3135240"/>
            <a:ext cx="5646240" cy="3819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80" bIns="0" anchor="t">
            <a:spAutoFit/>
          </a:bodyPr>
          <a:p>
            <a:pPr marL="12600">
              <a:lnSpc>
                <a:spcPct val="102000"/>
              </a:lnSpc>
              <a:spcBef>
                <a:spcPts val="65"/>
              </a:spcBef>
              <a:buNone/>
              <a:tabLst>
                <a:tab algn="l" pos="2856240"/>
              </a:tabLst>
            </a:pP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Consider</a:t>
            </a:r>
            <a:r>
              <a:rPr b="0" lang="en-IN" sz="2450" spc="-3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29" strike="noStrike">
                <a:solidFill>
                  <a:srgbClr val="ffffff"/>
                </a:solidFill>
                <a:latin typeface="Verdana"/>
              </a:rPr>
              <a:t>the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	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(Principal </a:t>
            </a:r>
            <a:r>
              <a:rPr b="0" lang="en-IN" sz="2450" spc="77" strike="noStrike">
                <a:solidFill>
                  <a:srgbClr val="ffffff"/>
                </a:solidFill>
                <a:latin typeface="Verdana"/>
              </a:rPr>
              <a:t>Component</a:t>
            </a:r>
            <a:r>
              <a:rPr b="0" lang="en-IN" sz="2450" spc="-17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55" strike="noStrike">
                <a:solidFill>
                  <a:srgbClr val="ffffff"/>
                </a:solidFill>
                <a:latin typeface="Verdana"/>
              </a:rPr>
              <a:t>Analysis)</a:t>
            </a:r>
            <a:r>
              <a:rPr b="0" lang="en-IN" sz="2450" spc="-17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63" strike="noStrike">
                <a:solidFill>
                  <a:srgbClr val="ffffff"/>
                </a:solidFill>
                <a:latin typeface="Verdana"/>
              </a:rPr>
              <a:t>technique</a:t>
            </a:r>
            <a:r>
              <a:rPr b="0" lang="en-IN" sz="2450" spc="-17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in </a:t>
            </a:r>
            <a:r>
              <a:rPr b="0" lang="en-IN" sz="2450" spc="-46" strike="noStrike">
                <a:solidFill>
                  <a:srgbClr val="ffffff"/>
                </a:solidFill>
                <a:latin typeface="Verdana"/>
              </a:rPr>
              <a:t>statistics,</a:t>
            </a:r>
            <a:r>
              <a:rPr b="0" lang="en-IN" sz="2450" spc="-18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89" strike="noStrike">
                <a:solidFill>
                  <a:srgbClr val="ffffff"/>
                </a:solidFill>
                <a:latin typeface="Verdana"/>
              </a:rPr>
              <a:t>which</a:t>
            </a:r>
            <a:r>
              <a:rPr b="0" lang="en-IN" sz="2450" spc="-18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utilizes</a:t>
            </a:r>
            <a:r>
              <a:rPr b="0" lang="en-IN" sz="2450" spc="-18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eigenvalues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to</a:t>
            </a:r>
            <a:r>
              <a:rPr b="0" lang="en-IN" sz="2450" spc="-15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49" strike="noStrike">
                <a:solidFill>
                  <a:srgbClr val="ffffff"/>
                </a:solidFill>
                <a:latin typeface="Verdana"/>
              </a:rPr>
              <a:t>reduce</a:t>
            </a:r>
            <a:r>
              <a:rPr b="0" lang="en-IN" sz="2450" spc="-15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dimensionality.</a:t>
            </a:r>
            <a:r>
              <a:rPr b="0" lang="en-IN" sz="2450" spc="-15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By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identifying</a:t>
            </a:r>
            <a:r>
              <a:rPr b="0" lang="en-IN" sz="2450" spc="-6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the</a:t>
            </a:r>
            <a:r>
              <a:rPr b="0" lang="en-IN" sz="2450" spc="-6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most</a:t>
            </a:r>
            <a:r>
              <a:rPr b="0" lang="en-IN" sz="2450" spc="-5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signiﬁcant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directions</a:t>
            </a:r>
            <a:r>
              <a:rPr b="0" lang="en-IN" sz="2450" spc="-12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in</a:t>
            </a:r>
            <a:r>
              <a:rPr b="0" lang="en-IN" sz="2450" spc="-12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52" strike="noStrike">
                <a:solidFill>
                  <a:srgbClr val="ffffff"/>
                </a:solidFill>
                <a:latin typeface="Verdana"/>
              </a:rPr>
              <a:t>data,</a:t>
            </a:r>
            <a:r>
              <a:rPr b="0" lang="en-IN" sz="2450" spc="-12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69" strike="noStrike">
                <a:solidFill>
                  <a:srgbClr val="ffffff"/>
                </a:solidFill>
                <a:latin typeface="Verdana"/>
              </a:rPr>
              <a:t>we</a:t>
            </a:r>
            <a:r>
              <a:rPr b="0" lang="en-IN" sz="2450" spc="-12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63" strike="noStrike">
                <a:solidFill>
                  <a:srgbClr val="ffffff"/>
                </a:solidFill>
                <a:latin typeface="Verdana"/>
              </a:rPr>
              <a:t>can</a:t>
            </a:r>
            <a:r>
              <a:rPr b="0" lang="en-IN" sz="2450" spc="-12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enhance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our</a:t>
            </a:r>
            <a:r>
              <a:rPr b="0" lang="en-IN" sz="2450" spc="-15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8" strike="noStrike">
                <a:solidFill>
                  <a:srgbClr val="ffffff"/>
                </a:solidFill>
                <a:latin typeface="Verdana"/>
              </a:rPr>
              <a:t>understanding</a:t>
            </a:r>
            <a:r>
              <a:rPr b="0" lang="en-IN" sz="2450" spc="-15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and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visualization</a:t>
            </a:r>
            <a:r>
              <a:rPr b="0" lang="en-IN" sz="2450" spc="-20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of</a:t>
            </a:r>
            <a:r>
              <a:rPr b="0" lang="en-IN" sz="2450" spc="-19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49" strike="noStrike">
                <a:solidFill>
                  <a:srgbClr val="ffffff"/>
                </a:solidFill>
                <a:latin typeface="Verdana"/>
              </a:rPr>
              <a:t>complex</a:t>
            </a:r>
            <a:r>
              <a:rPr b="0" lang="en-IN" sz="2450" spc="-19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datasets.</a:t>
            </a:r>
            <a:endParaRPr b="0" lang="en-IN" sz="2450" spc="-1" strike="noStrike">
              <a:latin typeface="Arial"/>
            </a:endParaRPr>
          </a:p>
          <a:p>
            <a:pPr marL="12600">
              <a:lnSpc>
                <a:spcPct val="100000"/>
              </a:lnSpc>
              <a:spcBef>
                <a:spcPts val="136"/>
              </a:spcBef>
              <a:buNone/>
              <a:tabLst>
                <a:tab algn="l" pos="2856240"/>
              </a:tabLst>
            </a:pPr>
            <a:r>
              <a:rPr b="0" lang="en-IN" sz="2450" spc="-32" strike="noStrike">
                <a:solidFill>
                  <a:srgbClr val="ffffff"/>
                </a:solidFill>
                <a:latin typeface="Verdana"/>
              </a:rPr>
              <a:t>Let's</a:t>
            </a:r>
            <a:r>
              <a:rPr b="0" lang="en-IN" sz="2450" spc="-19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see</a:t>
            </a:r>
            <a:r>
              <a:rPr b="0" lang="en-IN" sz="2450" spc="-19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94" strike="noStrike">
                <a:solidFill>
                  <a:srgbClr val="ffffff"/>
                </a:solidFill>
                <a:latin typeface="Verdana"/>
              </a:rPr>
              <a:t>how</a:t>
            </a:r>
            <a:r>
              <a:rPr b="0" lang="en-IN" sz="2450" spc="-18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this</a:t>
            </a:r>
            <a:r>
              <a:rPr b="0" lang="en-IN" sz="2450" spc="-19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unfolds!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141" name="object 5" descr=""/>
          <p:cNvPicPr/>
          <p:nvPr/>
        </p:nvPicPr>
        <p:blipFill>
          <a:blip r:embed="rId1"/>
          <a:stretch/>
        </p:blipFill>
        <p:spPr>
          <a:xfrm>
            <a:off x="0" y="0"/>
            <a:ext cx="9143640" cy="10287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11062440" y="2036520"/>
            <a:ext cx="5591520" cy="1732320"/>
          </a:xfrm>
          <a:prstGeom prst="rect">
            <a:avLst/>
          </a:prstGeom>
          <a:noFill/>
          <a:ln w="0">
            <a:noFill/>
          </a:ln>
        </p:spPr>
        <p:txBody>
          <a:bodyPr lIns="0" rIns="0" tIns="12600" bIns="0" anchor="t">
            <a:noAutofit/>
          </a:bodyPr>
          <a:p>
            <a:pPr marL="12600">
              <a:lnSpc>
                <a:spcPct val="100000"/>
              </a:lnSpc>
              <a:spcBef>
                <a:spcPts val="99"/>
              </a:spcBef>
              <a:buNone/>
            </a:pPr>
            <a:r>
              <a:rPr b="1" lang="en-IN" sz="4450" spc="-1" strike="noStrike">
                <a:solidFill>
                  <a:srgbClr val="ffffff"/>
                </a:solidFill>
                <a:latin typeface="Cambria"/>
              </a:rPr>
              <a:t>Creative</a:t>
            </a:r>
            <a:r>
              <a:rPr b="1" lang="en-IN" sz="4450" spc="-80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en-IN" sz="4450" spc="-26" strike="noStrike">
                <a:solidFill>
                  <a:srgbClr val="ffffff"/>
                </a:solidFill>
                <a:latin typeface="Cambria"/>
              </a:rPr>
              <a:t>Perspectives</a:t>
            </a:r>
            <a:endParaRPr b="0" lang="en-IN" sz="4450" spc="-1" strike="noStrike">
              <a:latin typeface="Calibri"/>
            </a:endParaRPr>
          </a:p>
        </p:txBody>
      </p:sp>
      <p:pic>
        <p:nvPicPr>
          <p:cNvPr id="143" name="object 3" descr=""/>
          <p:cNvPicPr/>
          <p:nvPr/>
        </p:nvPicPr>
        <p:blipFill>
          <a:blip r:embed="rId1"/>
          <a:stretch/>
        </p:blipFill>
        <p:spPr>
          <a:xfrm>
            <a:off x="11106000" y="3978000"/>
            <a:ext cx="1795680" cy="307080"/>
          </a:xfrm>
          <a:prstGeom prst="rect">
            <a:avLst/>
          </a:prstGeom>
          <a:ln w="0">
            <a:noFill/>
          </a:ln>
        </p:spPr>
      </p:pic>
      <p:pic>
        <p:nvPicPr>
          <p:cNvPr id="144" name="object 4" descr=""/>
          <p:cNvPicPr/>
          <p:nvPr/>
        </p:nvPicPr>
        <p:blipFill>
          <a:blip r:embed="rId2"/>
          <a:stretch/>
        </p:blipFill>
        <p:spPr>
          <a:xfrm>
            <a:off x="13679640" y="3976560"/>
            <a:ext cx="2506320" cy="249120"/>
          </a:xfrm>
          <a:prstGeom prst="rect">
            <a:avLst/>
          </a:prstGeom>
          <a:ln w="0">
            <a:noFill/>
          </a:ln>
        </p:spPr>
      </p:pic>
      <p:sp>
        <p:nvSpPr>
          <p:cNvPr id="145" name="object 5"/>
          <p:cNvSpPr/>
          <p:nvPr/>
        </p:nvSpPr>
        <p:spPr>
          <a:xfrm>
            <a:off x="11062080" y="3135240"/>
            <a:ext cx="5300640" cy="1148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80" bIns="0" anchor="t">
            <a:spAutoFit/>
          </a:bodyPr>
          <a:p>
            <a:pPr marL="12600">
              <a:lnSpc>
                <a:spcPct val="102000"/>
              </a:lnSpc>
              <a:spcBef>
                <a:spcPts val="65"/>
              </a:spcBef>
              <a:buNone/>
            </a:pP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Eigenvalues</a:t>
            </a:r>
            <a:r>
              <a:rPr b="0" lang="en-IN" sz="2450" spc="-7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77" strike="noStrike">
                <a:solidFill>
                  <a:srgbClr val="ffffff"/>
                </a:solidFill>
                <a:latin typeface="Verdana"/>
              </a:rPr>
              <a:t>and</a:t>
            </a:r>
            <a:r>
              <a:rPr b="0" lang="en-IN" sz="2450" spc="-7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eigenvectors</a:t>
            </a:r>
            <a:r>
              <a:rPr b="0" lang="en-IN" sz="2450" spc="-66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are </a:t>
            </a:r>
            <a:r>
              <a:rPr b="0" lang="en-IN" sz="2450" spc="63" strike="noStrike">
                <a:solidFill>
                  <a:srgbClr val="ffffff"/>
                </a:solidFill>
                <a:latin typeface="Verdana"/>
              </a:rPr>
              <a:t>not</a:t>
            </a:r>
            <a:r>
              <a:rPr b="0" lang="en-IN" sz="2450" spc="-18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32" strike="noStrike">
                <a:solidFill>
                  <a:srgbClr val="ffffff"/>
                </a:solidFill>
                <a:latin typeface="Verdana"/>
              </a:rPr>
              <a:t>just</a:t>
            </a:r>
            <a:r>
              <a:rPr b="0" lang="en-IN" sz="2450" spc="-18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numbers;</a:t>
            </a:r>
            <a:r>
              <a:rPr b="0" lang="en-IN" sz="2450" spc="-17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they</a:t>
            </a:r>
            <a:r>
              <a:rPr b="0" lang="en-IN" sz="2450" spc="-18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2" strike="noStrike">
                <a:solidFill>
                  <a:srgbClr val="ffffff"/>
                </a:solidFill>
                <a:latin typeface="Verdana"/>
              </a:rPr>
              <a:t>represent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46" name="object 6"/>
          <p:cNvSpPr/>
          <p:nvPr/>
        </p:nvSpPr>
        <p:spPr>
          <a:xfrm>
            <a:off x="16252920" y="3897360"/>
            <a:ext cx="322200" cy="388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260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in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47" name="object 7"/>
          <p:cNvSpPr/>
          <p:nvPr/>
        </p:nvSpPr>
        <p:spPr>
          <a:xfrm>
            <a:off x="11062080" y="3897360"/>
            <a:ext cx="4811040" cy="1528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15840" bIns="0" anchor="t">
            <a:spAutoFit/>
          </a:bodyPr>
          <a:p>
            <a:pPr marL="1918440">
              <a:lnSpc>
                <a:spcPct val="100000"/>
              </a:lnSpc>
              <a:spcBef>
                <a:spcPts val="125"/>
              </a:spcBef>
              <a:buNone/>
            </a:pP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and</a:t>
            </a:r>
            <a:endParaRPr b="0" lang="en-IN" sz="2450" spc="-1" strike="noStrike">
              <a:latin typeface="Arial"/>
            </a:endParaRPr>
          </a:p>
          <a:p>
            <a:pPr marL="12600">
              <a:lnSpc>
                <a:spcPct val="102000"/>
              </a:lnSpc>
              <a:buNone/>
            </a:pPr>
            <a:r>
              <a:rPr b="0" lang="en-IN" sz="2450" spc="-35" strike="noStrike">
                <a:solidFill>
                  <a:srgbClr val="ffffff"/>
                </a:solidFill>
                <a:latin typeface="Verdana"/>
              </a:rPr>
              <a:t>various</a:t>
            </a:r>
            <a:r>
              <a:rPr b="0" lang="en-IN" sz="2450" spc="-15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60" strike="noStrike">
                <a:solidFill>
                  <a:srgbClr val="ffffff"/>
                </a:solidFill>
                <a:latin typeface="Verdana"/>
              </a:rPr>
              <a:t>ﬁelds.</a:t>
            </a:r>
            <a:r>
              <a:rPr b="0" lang="en-IN" sz="2450" spc="-15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By</a:t>
            </a:r>
            <a:r>
              <a:rPr b="0" lang="en-IN" sz="2450" spc="-15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49" strike="noStrike">
                <a:solidFill>
                  <a:srgbClr val="ffffff"/>
                </a:solidFill>
                <a:latin typeface="Verdana"/>
              </a:rPr>
              <a:t>embracing </a:t>
            </a:r>
            <a:r>
              <a:rPr b="0" lang="en-IN" sz="2450" spc="-72" strike="noStrike">
                <a:solidFill>
                  <a:srgbClr val="ffffff"/>
                </a:solidFill>
                <a:latin typeface="Verdana"/>
              </a:rPr>
              <a:t>creativity,</a:t>
            </a:r>
            <a:r>
              <a:rPr b="0" lang="en-IN" sz="2450" spc="-17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69" strike="noStrike">
                <a:solidFill>
                  <a:srgbClr val="ffffff"/>
                </a:solidFill>
                <a:latin typeface="Verdana"/>
              </a:rPr>
              <a:t>we</a:t>
            </a:r>
            <a:r>
              <a:rPr b="0" lang="en-IN" sz="2450" spc="-16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63" strike="noStrike">
                <a:solidFill>
                  <a:srgbClr val="ffffff"/>
                </a:solidFill>
                <a:latin typeface="Verdana"/>
              </a:rPr>
              <a:t>can</a:t>
            </a:r>
            <a:r>
              <a:rPr b="0" lang="en-IN" sz="2450" spc="-171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visualize</a:t>
            </a:r>
            <a:r>
              <a:rPr b="0" lang="en-IN" sz="2450" spc="-16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and</a:t>
            </a:r>
            <a:endParaRPr b="0" lang="en-IN" sz="2450" spc="-1" strike="noStrike">
              <a:latin typeface="Arial"/>
            </a:endParaRPr>
          </a:p>
        </p:txBody>
      </p:sp>
      <p:sp>
        <p:nvSpPr>
          <p:cNvPr id="148" name="object 8"/>
          <p:cNvSpPr/>
          <p:nvPr/>
        </p:nvSpPr>
        <p:spPr>
          <a:xfrm>
            <a:off x="11062080" y="5040360"/>
            <a:ext cx="5473800" cy="190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5040" bIns="0" anchor="t">
            <a:spAutoFit/>
          </a:bodyPr>
          <a:p>
            <a:pPr marL="12600">
              <a:lnSpc>
                <a:spcPct val="102000"/>
              </a:lnSpc>
              <a:spcBef>
                <a:spcPts val="40"/>
              </a:spcBef>
              <a:buNone/>
            </a:pP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interpret</a:t>
            </a:r>
            <a:r>
              <a:rPr b="0" lang="en-IN" sz="2450" spc="-12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these</a:t>
            </a:r>
            <a:r>
              <a:rPr b="0" lang="en-IN" sz="2450" spc="-12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8" strike="noStrike">
                <a:solidFill>
                  <a:srgbClr val="ffffff"/>
                </a:solidFill>
                <a:latin typeface="Verdana"/>
              </a:rPr>
              <a:t>concepts</a:t>
            </a:r>
            <a:r>
              <a:rPr b="0" lang="en-IN" sz="2450" spc="-114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in</a:t>
            </a:r>
            <a:r>
              <a:rPr b="0" lang="en-IN" sz="2450" spc="-12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69" strike="noStrike">
                <a:solidFill>
                  <a:srgbClr val="ffffff"/>
                </a:solidFill>
                <a:latin typeface="Verdana"/>
              </a:rPr>
              <a:t>unique </a:t>
            </a:r>
            <a:r>
              <a:rPr b="0" lang="en-IN" sz="2450" spc="-106" strike="noStrike">
                <a:solidFill>
                  <a:srgbClr val="ffffff"/>
                </a:solidFill>
                <a:latin typeface="Verdana"/>
              </a:rPr>
              <a:t>ways,</a:t>
            </a:r>
            <a:r>
              <a:rPr b="0" lang="en-IN" sz="2450" spc="-18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77" strike="noStrike">
                <a:solidFill>
                  <a:srgbClr val="ffffff"/>
                </a:solidFill>
                <a:latin typeface="Verdana"/>
              </a:rPr>
              <a:t>making</a:t>
            </a:r>
            <a:r>
              <a:rPr b="0" lang="en-IN" sz="2450" spc="-17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94" strike="noStrike">
                <a:solidFill>
                  <a:srgbClr val="ffffff"/>
                </a:solidFill>
                <a:latin typeface="Verdana"/>
              </a:rPr>
              <a:t>them</a:t>
            </a:r>
            <a:r>
              <a:rPr b="0" lang="en-IN" sz="2450" spc="-182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relatable</a:t>
            </a:r>
            <a:r>
              <a:rPr b="0" lang="en-IN" sz="2450" spc="-17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and </a:t>
            </a:r>
            <a:r>
              <a:rPr b="0" lang="en-IN" sz="2450" spc="89" strike="noStrike">
                <a:solidFill>
                  <a:srgbClr val="ffffff"/>
                </a:solidFill>
                <a:latin typeface="Verdana"/>
              </a:rPr>
              <a:t>engaging</a:t>
            </a:r>
            <a:r>
              <a:rPr b="0" lang="en-IN" sz="2450" spc="-165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6" strike="noStrike">
                <a:solidFill>
                  <a:srgbClr val="ffffff"/>
                </a:solidFill>
                <a:latin typeface="Verdana"/>
              </a:rPr>
              <a:t>for</a:t>
            </a:r>
            <a:r>
              <a:rPr b="0" lang="en-IN" sz="2450" spc="-16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60" strike="noStrike">
                <a:solidFill>
                  <a:srgbClr val="ffffff"/>
                </a:solidFill>
                <a:latin typeface="Verdana"/>
              </a:rPr>
              <a:t>everyone.</a:t>
            </a:r>
            <a:r>
              <a:rPr b="0" lang="en-IN" sz="2450" spc="-16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1" strike="noStrike">
                <a:solidFill>
                  <a:srgbClr val="ffffff"/>
                </a:solidFill>
                <a:latin typeface="Verdana"/>
              </a:rPr>
              <a:t>Let</a:t>
            </a:r>
            <a:r>
              <a:rPr b="0" lang="en-IN" sz="2450" spc="-160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ffffff"/>
                </a:solidFill>
                <a:latin typeface="Verdana"/>
              </a:rPr>
              <a:t>your </a:t>
            </a:r>
            <a:r>
              <a:rPr b="0" lang="en-IN" sz="2450" spc="52" strike="noStrike">
                <a:solidFill>
                  <a:srgbClr val="ffffff"/>
                </a:solidFill>
                <a:latin typeface="Verdana"/>
              </a:rPr>
              <a:t>imagination</a:t>
            </a:r>
            <a:r>
              <a:rPr b="0" lang="en-IN" sz="2450" spc="-197" strike="noStrike">
                <a:solidFill>
                  <a:srgbClr val="ffffff"/>
                </a:solidFill>
                <a:latin typeface="Verdana"/>
              </a:rPr>
              <a:t> </a:t>
            </a:r>
            <a:r>
              <a:rPr b="0" lang="en-IN" sz="2450" spc="-21" strike="noStrike">
                <a:solidFill>
                  <a:srgbClr val="ffffff"/>
                </a:solidFill>
                <a:latin typeface="Verdana"/>
              </a:rPr>
              <a:t>soar!</a:t>
            </a:r>
            <a:endParaRPr b="0" lang="en-IN" sz="2450" spc="-1" strike="noStrike">
              <a:latin typeface="Arial"/>
            </a:endParaRPr>
          </a:p>
        </p:txBody>
      </p:sp>
      <p:pic>
        <p:nvPicPr>
          <p:cNvPr id="149" name="object 9" descr=""/>
          <p:cNvPicPr/>
          <p:nvPr/>
        </p:nvPicPr>
        <p:blipFill>
          <a:blip r:embed="rId3"/>
          <a:stretch/>
        </p:blipFill>
        <p:spPr>
          <a:xfrm>
            <a:off x="0" y="0"/>
            <a:ext cx="9143640" cy="10287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0" name="object 2"/>
          <p:cNvGrpSpPr/>
          <p:nvPr/>
        </p:nvGrpSpPr>
        <p:grpSpPr>
          <a:xfrm>
            <a:off x="0" y="-1800"/>
            <a:ext cx="18287640" cy="10286640"/>
            <a:chOff x="0" y="-1800"/>
            <a:chExt cx="18287640" cy="10286640"/>
          </a:xfrm>
        </p:grpSpPr>
        <p:sp>
          <p:nvSpPr>
            <p:cNvPr id="151" name="object 3"/>
            <p:cNvSpPr/>
            <p:nvPr/>
          </p:nvSpPr>
          <p:spPr>
            <a:xfrm>
              <a:off x="0" y="-1800"/>
              <a:ext cx="18287640" cy="10286640"/>
            </a:xfrm>
            <a:custGeom>
              <a:avLst/>
              <a:gdLst/>
              <a:ahLst/>
              <a:rect l="l" t="t" r="r" b="b"/>
              <a:pathLst>
                <a:path w="18288000" h="10287000">
                  <a:moveTo>
                    <a:pt x="18288000" y="0"/>
                  </a:moveTo>
                  <a:lnTo>
                    <a:pt x="17061942" y="0"/>
                  </a:lnTo>
                  <a:lnTo>
                    <a:pt x="17061942" y="1225550"/>
                  </a:lnTo>
                  <a:lnTo>
                    <a:pt x="17061942" y="9061450"/>
                  </a:lnTo>
                  <a:lnTo>
                    <a:pt x="12092534" y="9061450"/>
                  </a:lnTo>
                  <a:lnTo>
                    <a:pt x="12092534" y="9057615"/>
                  </a:lnTo>
                  <a:lnTo>
                    <a:pt x="6195504" y="9057615"/>
                  </a:lnTo>
                  <a:lnTo>
                    <a:pt x="6195504" y="9061450"/>
                  </a:lnTo>
                  <a:lnTo>
                    <a:pt x="1225994" y="9061450"/>
                  </a:lnTo>
                  <a:lnTo>
                    <a:pt x="1225994" y="1225550"/>
                  </a:lnTo>
                  <a:lnTo>
                    <a:pt x="6195504" y="1225550"/>
                  </a:lnTo>
                  <a:lnTo>
                    <a:pt x="6195504" y="1230045"/>
                  </a:lnTo>
                  <a:lnTo>
                    <a:pt x="12092534" y="1230045"/>
                  </a:lnTo>
                  <a:lnTo>
                    <a:pt x="12092534" y="1225550"/>
                  </a:lnTo>
                  <a:lnTo>
                    <a:pt x="17061942" y="1225550"/>
                  </a:lnTo>
                  <a:lnTo>
                    <a:pt x="17061942" y="0"/>
                  </a:lnTo>
                  <a:lnTo>
                    <a:pt x="11815737" y="0"/>
                  </a:lnTo>
                  <a:lnTo>
                    <a:pt x="11815737" y="1828"/>
                  </a:lnTo>
                  <a:lnTo>
                    <a:pt x="6472263" y="1828"/>
                  </a:lnTo>
                  <a:lnTo>
                    <a:pt x="6472263" y="0"/>
                  </a:lnTo>
                  <a:lnTo>
                    <a:pt x="0" y="0"/>
                  </a:lnTo>
                  <a:lnTo>
                    <a:pt x="0" y="1225550"/>
                  </a:lnTo>
                  <a:lnTo>
                    <a:pt x="0" y="9061450"/>
                  </a:lnTo>
                  <a:lnTo>
                    <a:pt x="0" y="10287000"/>
                  </a:lnTo>
                  <a:lnTo>
                    <a:pt x="6472263" y="10287000"/>
                  </a:lnTo>
                  <a:lnTo>
                    <a:pt x="6472263" y="10285832"/>
                  </a:lnTo>
                  <a:lnTo>
                    <a:pt x="11815737" y="10285832"/>
                  </a:lnTo>
                  <a:lnTo>
                    <a:pt x="11815737" y="10287000"/>
                  </a:lnTo>
                  <a:lnTo>
                    <a:pt x="18288000" y="10287000"/>
                  </a:lnTo>
                  <a:lnTo>
                    <a:pt x="18288000" y="9061450"/>
                  </a:lnTo>
                  <a:lnTo>
                    <a:pt x="18288000" y="1225550"/>
                  </a:lnTo>
                  <a:lnTo>
                    <a:pt x="18288000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</p:sp>
        <p:pic>
          <p:nvPicPr>
            <p:cNvPr id="152" name="object 4" descr=""/>
            <p:cNvPicPr/>
            <p:nvPr/>
          </p:nvPicPr>
          <p:blipFill>
            <a:blip r:embed="rId1"/>
            <a:stretch/>
          </p:blipFill>
          <p:spPr>
            <a:xfrm>
              <a:off x="12345120" y="5120280"/>
              <a:ext cx="1345680" cy="308520"/>
            </a:xfrm>
            <a:prstGeom prst="rect">
              <a:avLst/>
            </a:prstGeom>
            <a:ln w="0">
              <a:noFill/>
            </a:ln>
          </p:spPr>
        </p:pic>
      </p:grpSp>
      <p:sp>
        <p:nvSpPr>
          <p:cNvPr id="153" name="PlaceHolder 1"/>
          <p:cNvSpPr>
            <a:spLocks noGrp="1"/>
          </p:cNvSpPr>
          <p:nvPr>
            <p:ph/>
          </p:nvPr>
        </p:nvSpPr>
        <p:spPr>
          <a:xfrm>
            <a:off x="4154040" y="2378160"/>
            <a:ext cx="9992520" cy="5896440"/>
          </a:xfrm>
          <a:prstGeom prst="rect">
            <a:avLst/>
          </a:prstGeom>
          <a:noFill/>
          <a:ln w="0">
            <a:noFill/>
          </a:ln>
        </p:spPr>
        <p:txBody>
          <a:bodyPr lIns="0" rIns="0" tIns="13320" bIns="0" anchor="t">
            <a:noAutofit/>
          </a:bodyPr>
          <a:p>
            <a:pPr marL="2912760" indent="-2900520">
              <a:lnSpc>
                <a:spcPct val="100000"/>
              </a:lnSpc>
              <a:spcBef>
                <a:spcPts val="105"/>
              </a:spcBef>
              <a:buNone/>
              <a:tabLst>
                <a:tab algn="l" pos="0"/>
              </a:tabLst>
            </a:pPr>
            <a:r>
              <a:rPr b="1" lang="en-IN" sz="6850" spc="117" strike="noStrike">
                <a:solidFill>
                  <a:srgbClr val="000000"/>
                </a:solidFill>
                <a:latin typeface="Cambria"/>
              </a:rPr>
              <a:t>Conclusion:</a:t>
            </a:r>
            <a:r>
              <a:rPr b="1" lang="en-IN" sz="6850" spc="-35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6850" spc="-1" strike="noStrike">
                <a:solidFill>
                  <a:srgbClr val="000000"/>
                </a:solidFill>
                <a:latin typeface="Cambria"/>
              </a:rPr>
              <a:t>The</a:t>
            </a:r>
            <a:r>
              <a:rPr b="1" lang="en-IN" sz="6850" spc="148" strike="noStrike">
                <a:solidFill>
                  <a:srgbClr val="000000"/>
                </a:solidFill>
                <a:latin typeface="Cambria"/>
              </a:rPr>
              <a:t> </a:t>
            </a:r>
            <a:r>
              <a:rPr b="1" lang="en-IN" sz="6850" spc="-12" strike="noStrike">
                <a:solidFill>
                  <a:srgbClr val="000000"/>
                </a:solidFill>
                <a:latin typeface="Cambria"/>
              </a:rPr>
              <a:t>Journey </a:t>
            </a:r>
            <a:r>
              <a:rPr b="1" lang="en-IN" sz="6850" spc="77" strike="noStrike">
                <a:solidFill>
                  <a:srgbClr val="000000"/>
                </a:solidFill>
                <a:latin typeface="Cambria"/>
              </a:rPr>
              <a:t>Continues</a:t>
            </a:r>
            <a:endParaRPr b="0" lang="en-IN" sz="6850" spc="-1" strike="noStrike">
              <a:latin typeface="Calibri"/>
            </a:endParaRPr>
          </a:p>
        </p:txBody>
      </p:sp>
      <p:sp>
        <p:nvSpPr>
          <p:cNvPr id="154" name="object 6"/>
          <p:cNvSpPr/>
          <p:nvPr/>
        </p:nvSpPr>
        <p:spPr>
          <a:xfrm>
            <a:off x="4556520" y="4660200"/>
            <a:ext cx="9003240" cy="228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8280" bIns="0" anchor="t">
            <a:spAutoFit/>
          </a:bodyPr>
          <a:p>
            <a:pPr marL="12600" indent="586800">
              <a:lnSpc>
                <a:spcPct val="102000"/>
              </a:lnSpc>
              <a:spcBef>
                <a:spcPts val="65"/>
              </a:spcBef>
              <a:buNone/>
              <a:tabLst>
                <a:tab algn="l" pos="0"/>
              </a:tabLst>
            </a:pPr>
            <a:r>
              <a:rPr b="0" lang="en-IN" sz="2450" spc="-12" strike="noStrike">
                <a:latin typeface="Verdana"/>
              </a:rPr>
              <a:t>As</a:t>
            </a:r>
            <a:r>
              <a:rPr b="0" lang="en-IN" sz="2450" spc="-160" strike="noStrike">
                <a:latin typeface="Verdana"/>
              </a:rPr>
              <a:t> </a:t>
            </a:r>
            <a:r>
              <a:rPr b="0" lang="en-IN" sz="2450" spc="69" strike="noStrike">
                <a:latin typeface="Verdana"/>
              </a:rPr>
              <a:t>we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72" strike="noStrike">
                <a:latin typeface="Verdana"/>
              </a:rPr>
              <a:t>conclude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our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exploration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eigenvalues</a:t>
            </a:r>
            <a:r>
              <a:rPr b="0" lang="en-IN" sz="2450" spc="-157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and </a:t>
            </a:r>
            <a:r>
              <a:rPr b="0" lang="en-IN" sz="2450" spc="-21" strike="noStrike">
                <a:latin typeface="Verdana"/>
              </a:rPr>
              <a:t>eigenvectors,</a:t>
            </a:r>
            <a:r>
              <a:rPr b="0" lang="en-IN" sz="2450" spc="-131" strike="noStrike">
                <a:latin typeface="Verdana"/>
              </a:rPr>
              <a:t> </a:t>
            </a:r>
            <a:r>
              <a:rPr b="0" lang="en-IN" sz="2450" spc="58" strike="noStrike">
                <a:latin typeface="Verdana"/>
              </a:rPr>
              <a:t>remember</a:t>
            </a:r>
            <a:r>
              <a:rPr b="0" lang="en-IN" sz="2450" spc="-13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that</a:t>
            </a:r>
            <a:r>
              <a:rPr b="0" lang="en-IN" sz="2450" spc="-126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these</a:t>
            </a:r>
            <a:r>
              <a:rPr b="0" lang="en-IN" sz="2450" spc="-131" strike="noStrike">
                <a:latin typeface="Verdana"/>
              </a:rPr>
              <a:t> </a:t>
            </a:r>
            <a:r>
              <a:rPr b="0" lang="en-IN" sz="2450" spc="58" strike="noStrike">
                <a:latin typeface="Verdana"/>
              </a:rPr>
              <a:t>concepts</a:t>
            </a:r>
            <a:r>
              <a:rPr b="0" lang="en-IN" sz="2450" spc="-131" strike="noStrike">
                <a:latin typeface="Verdana"/>
              </a:rPr>
              <a:t> </a:t>
            </a:r>
            <a:r>
              <a:rPr b="0" lang="en-IN" sz="2450" spc="-26" strike="noStrike">
                <a:latin typeface="Verdana"/>
              </a:rPr>
              <a:t>are</a:t>
            </a:r>
            <a:endParaRPr b="0" lang="en-IN" sz="2450" spc="-1" strike="noStrike">
              <a:latin typeface="Arial"/>
            </a:endParaRPr>
          </a:p>
          <a:p>
            <a:pPr marL="174600" indent="586800" algn="ctr">
              <a:lnSpc>
                <a:spcPct val="102000"/>
              </a:lnSpc>
              <a:buNone/>
              <a:tabLst>
                <a:tab algn="l" pos="0"/>
              </a:tabLst>
            </a:pPr>
            <a:r>
              <a:rPr b="0" lang="en-IN" sz="2450" spc="-1" strike="noStrike">
                <a:latin typeface="Verdana"/>
              </a:rPr>
              <a:t>tools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mathematics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beyond.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35" strike="noStrike">
                <a:latin typeface="Verdana"/>
              </a:rPr>
              <a:t>They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63" strike="noStrike">
                <a:latin typeface="Verdana"/>
              </a:rPr>
              <a:t>help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us</a:t>
            </a:r>
            <a:r>
              <a:rPr b="0" lang="en-IN" sz="2450" spc="-182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unlock </a:t>
            </a:r>
            <a:r>
              <a:rPr b="0" lang="en-IN" sz="2450" spc="-1" strike="noStrike">
                <a:latin typeface="Verdana"/>
              </a:rPr>
              <a:t>potential</a:t>
            </a:r>
            <a:r>
              <a:rPr b="0" lang="en-IN" sz="2450" spc="-11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in</a:t>
            </a:r>
            <a:r>
              <a:rPr b="0" lang="en-IN" sz="2450" spc="-111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numerous</a:t>
            </a:r>
            <a:r>
              <a:rPr b="0" lang="en-IN" sz="2450" spc="-11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applications.</a:t>
            </a:r>
            <a:r>
              <a:rPr b="0" lang="en-IN" sz="2450" spc="-111" strike="noStrike">
                <a:latin typeface="Verdana"/>
              </a:rPr>
              <a:t> </a:t>
            </a:r>
            <a:r>
              <a:rPr b="0" lang="en-IN" sz="2450" spc="49" strike="noStrike">
                <a:latin typeface="Verdana"/>
              </a:rPr>
              <a:t>Keep</a:t>
            </a:r>
            <a:r>
              <a:rPr b="0" lang="en-IN" sz="2450" spc="-111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exploring,</a:t>
            </a:r>
            <a:r>
              <a:rPr b="0" lang="en-IN" sz="2450" spc="-106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stay </a:t>
            </a:r>
            <a:r>
              <a:rPr b="0" lang="en-IN" sz="2450" spc="-26" strike="noStrike">
                <a:latin typeface="Verdana"/>
              </a:rPr>
              <a:t>curious,</a:t>
            </a:r>
            <a:r>
              <a:rPr b="0" lang="en-IN" sz="2450" spc="-185" strike="noStrike">
                <a:latin typeface="Verdana"/>
              </a:rPr>
              <a:t> </a:t>
            </a:r>
            <a:r>
              <a:rPr b="0" lang="en-IN" sz="2450" spc="77" strike="noStrike">
                <a:latin typeface="Verdana"/>
              </a:rPr>
              <a:t>and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let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52" strike="noStrike">
                <a:latin typeface="Verdana"/>
              </a:rPr>
              <a:t>the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journey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1" strike="noStrike">
                <a:latin typeface="Verdana"/>
              </a:rPr>
              <a:t>of</a:t>
            </a:r>
            <a:r>
              <a:rPr b="0" lang="en-IN" sz="2450" spc="-177" strike="noStrike">
                <a:latin typeface="Verdana"/>
              </a:rPr>
              <a:t> </a:t>
            </a:r>
            <a:r>
              <a:rPr b="0" lang="en-IN" sz="2450" spc="-21" strike="noStrike">
                <a:latin typeface="Verdana"/>
              </a:rPr>
              <a:t>discovery</a:t>
            </a:r>
            <a:r>
              <a:rPr b="0" lang="en-IN" sz="2450" spc="-171" strike="noStrike">
                <a:latin typeface="Verdana"/>
              </a:rPr>
              <a:t> </a:t>
            </a:r>
            <a:r>
              <a:rPr b="0" lang="en-IN" sz="2450" spc="-12" strike="noStrike">
                <a:latin typeface="Verdana"/>
              </a:rPr>
              <a:t>continue!</a:t>
            </a:r>
            <a:endParaRPr b="0" lang="en-IN" sz="245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LibreOffice/7.3.7.2$Linux_X86_64 LibreOffice_project/30$Build-2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2024-12-18T06:18:46Z</dcterms:created>
  <dc:creator/>
  <dc:description/>
  <dc:language>en-IN</dc:language>
  <cp:lastModifiedBy/>
  <dcterms:modified xsi:type="dcterms:W3CDTF">2025-01-13T11:16:37Z</dcterms:modified>
  <cp:revision>2</cp:revision>
  <dc:subject/>
  <dc:title>Untitled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2024-12-18T00:00:00Z</vt:filetime>
  </property>
  <property fmtid="{D5CDD505-2E9C-101B-9397-08002B2CF9AE}" pid="3" name="Creator">
    <vt:lpwstr>Chromium</vt:lpwstr>
  </property>
  <property fmtid="{D5CDD505-2E9C-101B-9397-08002B2CF9AE}" pid="4" name="LastSaved">
    <vt:filetime>2024-12-18T00:00:00Z</vt:filetime>
  </property>
  <property fmtid="{D5CDD505-2E9C-101B-9397-08002B2CF9AE}" pid="5" name="PresentationFormat">
    <vt:lpwstr>On-screen Show (4:3)</vt:lpwstr>
  </property>
  <property fmtid="{D5CDD505-2E9C-101B-9397-08002B2CF9AE}" pid="6" name="Producer">
    <vt:lpwstr>GPL Ghostscript 10.04.0</vt:lpwstr>
  </property>
</Properties>
</file>