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18.png" ContentType="image/png"/>
  <Override PartName="/ppt/media/image16.png" ContentType="image/png"/>
  <Override PartName="/ppt/media/image15.png" ContentType="image/png"/>
  <Override PartName="/ppt/media/image10.png" ContentType="image/png"/>
  <Override PartName="/ppt/media/image29.png" ContentType="image/png"/>
  <Override PartName="/ppt/media/image11.png" ContentType="image/png"/>
  <Override PartName="/ppt/media/image6.png" ContentType="image/png"/>
  <Override PartName="/ppt/media/image36.png" ContentType="image/png"/>
  <Override PartName="/ppt/media/image12.png" ContentType="image/png"/>
  <Override PartName="/ppt/media/image7.png" ContentType="image/png"/>
  <Override PartName="/ppt/media/image37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30.png" ContentType="image/png"/>
  <Override PartName="/ppt/media/image35.png" ContentType="image/png"/>
  <Override PartName="/ppt/media/image5.png" ContentType="image/png"/>
  <Override PartName="/ppt/media/image28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17.jpeg" ContentType="image/jpeg"/>
  <Override PartName="/ppt/media/image26.png" ContentType="image/png"/>
  <Override PartName="/ppt/media/image32.png" ContentType="image/png"/>
  <Override PartName="/ppt/media/image2.png" ContentType="image/png"/>
  <Override PartName="/ppt/media/image25.png" ContentType="image/png"/>
  <Override PartName="/ppt/media/image31.png" ContentType="image/png"/>
  <Override PartName="/ppt/media/image1.png" ContentType="image/png"/>
  <Override PartName="/ppt/media/image24.png" ContentType="image/png"/>
  <Override PartName="/ppt/media/image14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5CC67B-3EF0-476B-B8DF-89A822BC32B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100782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099320" y="5562000"/>
            <a:ext cx="100782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82D1AC-433D-4F90-B336-CE26D16E781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099320" y="556200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263520" y="556200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D226CC-E25F-4A92-ABB1-8C6C36331B2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507080" y="386532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0914840" y="386532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099320" y="556200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507080" y="556200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0914840" y="556200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B25F78-EAB8-4A21-8BEA-5976EAA2C18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4E2DA5A-CFE3-4C89-8FC8-C6FA3BADAA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099320" y="3865320"/>
            <a:ext cx="100782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7902FE4-D541-48A8-AB77-BFE8BE1A252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100782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0645556-19F4-4AD3-AF48-E60437C36F5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F379732-EBF6-4F8B-B2F7-3DD868FA3FB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C590E5E-71A5-445A-8975-9470E7B583F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567720" y="1014480"/>
            <a:ext cx="11463840" cy="1297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872D3E6-B167-4A5B-948C-66314BA9FA0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099320" y="556200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4BA7D53-0FB6-4BEF-AA25-0874C47296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099320" y="3865320"/>
            <a:ext cx="100782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F38CB6-1604-4DE5-AA1E-6C3F29DB64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263520" y="556200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12A36A8-B389-4F3F-B587-D8765154E87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099320" y="5562000"/>
            <a:ext cx="100782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0A22002-DCE4-4394-B8B6-386FDB0FBE1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100782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099320" y="5562000"/>
            <a:ext cx="100782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A22FD8D-FD75-48C5-9568-6C648C5E331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099320" y="556200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263520" y="556200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A14A5B4-5852-40C3-9A6A-6668B53B578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507080" y="386532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0914840" y="386532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099320" y="556200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507080" y="556200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0914840" y="5562000"/>
            <a:ext cx="3245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2B4903B-7056-4579-BB02-9AFE59BB2B7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100782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A52021-C7E8-478B-8CC5-030A2F1BC7C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02F100-E38E-4471-949A-8D66914D6C2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DCEC5C-2E53-4838-8F3D-2F9B7CB85A3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567720" y="1014480"/>
            <a:ext cx="11463840" cy="1297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B1F986-3470-483D-9E5A-EDE47E0B860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099320" y="556200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1D3EC7-A5DD-43B2-AA03-93806ED555C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263520" y="556200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B220CF-796C-4566-A046-3E9F7277D11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0993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49179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099320" y="5562000"/>
            <a:ext cx="100782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080D69-5B6D-45C6-89A9-145954FD0CD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DE40195-8140-4855-96A8-39A8835599C7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13050" spc="-1" strike="noStrike">
                <a:latin typeface="Calibri"/>
              </a:rPr>
              <a:t>Click to edit the title text format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099320" y="3865320"/>
            <a:ext cx="100782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7159216-0CD4-4D65-B538-A112252BCE97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6.png"/><Relationship Id="rId2" Type="http://schemas.openxmlformats.org/officeDocument/2006/relationships/image" Target="../media/image37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image" Target="../media/image35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537840" y="2608560"/>
            <a:ext cx="8606520" cy="50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4480" bIns="0" anchor="t">
            <a:spAutoFit/>
          </a:bodyPr>
          <a:p>
            <a:pPr marL="12600">
              <a:lnSpc>
                <a:spcPts val="7580"/>
              </a:lnSpc>
              <a:spcBef>
                <a:spcPts val="1610"/>
              </a:spcBef>
              <a:buNone/>
            </a:pPr>
            <a:r>
              <a:rPr b="0" lang="en-IN" sz="7550" spc="318" strike="noStrike">
                <a:solidFill>
                  <a:srgbClr val="ffffff"/>
                </a:solidFill>
                <a:latin typeface="Cambria"/>
              </a:rPr>
              <a:t>Graphical </a:t>
            </a:r>
            <a:r>
              <a:rPr b="0" lang="en-IN" sz="7550" spc="284" strike="noStrike">
                <a:solidFill>
                  <a:srgbClr val="ffffff"/>
                </a:solidFill>
                <a:latin typeface="Cambria"/>
              </a:rPr>
              <a:t>Metamorphosis: </a:t>
            </a:r>
            <a:r>
              <a:rPr b="0" lang="en-IN" sz="7550" spc="233" strike="noStrike">
                <a:solidFill>
                  <a:srgbClr val="ffffff"/>
                </a:solidFill>
                <a:latin typeface="Cambria"/>
              </a:rPr>
              <a:t>Unveiling</a:t>
            </a:r>
            <a:r>
              <a:rPr b="0" lang="en-IN" sz="7550" spc="26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550" spc="293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7550" spc="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550" spc="182" strike="noStrike">
                <a:solidFill>
                  <a:srgbClr val="ffffff"/>
                </a:solidFill>
                <a:latin typeface="Cambria"/>
              </a:rPr>
              <a:t>Art</a:t>
            </a:r>
            <a:r>
              <a:rPr b="0" lang="en-IN" sz="7550" spc="457" strike="noStrike">
                <a:solidFill>
                  <a:srgbClr val="ffffff"/>
                </a:solidFill>
                <a:latin typeface="Cambria"/>
              </a:rPr>
              <a:t> of</a:t>
            </a:r>
            <a:r>
              <a:rPr b="0" lang="en-IN" sz="755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550" spc="253" strike="noStrike">
                <a:solidFill>
                  <a:srgbClr val="ffffff"/>
                </a:solidFill>
                <a:latin typeface="Cambria"/>
              </a:rPr>
              <a:t>Transformations</a:t>
            </a:r>
            <a:endParaRPr b="0" lang="en-IN" sz="755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211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2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3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4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5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6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7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8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9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0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21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22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786400"/>
          </a:xfrm>
          <a:prstGeom prst="rect">
            <a:avLst/>
          </a:prstGeom>
          <a:noFill/>
          <a:ln w="0">
            <a:noFill/>
          </a:ln>
        </p:spPr>
        <p:txBody>
          <a:bodyPr lIns="0" rIns="0" tIns="797400" bIns="0" anchor="t">
            <a:noAutofit/>
          </a:bodyPr>
          <a:p>
            <a:pPr marL="16930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224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69" strike="noStrike" u="sng">
                <a:solidFill>
                  <a:srgbClr val="ffffff"/>
                </a:solidFill>
                <a:uFillTx/>
                <a:latin typeface="Arial MT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-1" strike="noStrike">
                <a:solidFill>
                  <a:srgbClr val="ffffff"/>
                </a:solidFill>
                <a:latin typeface="Arial MT"/>
              </a:rPr>
              <a:t>+91</a:t>
            </a:r>
            <a:r>
              <a:rPr b="0" lang="en-IN" sz="305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50" spc="49" strike="noStrike">
                <a:solidFill>
                  <a:srgbClr val="ffffff"/>
                </a:solidFill>
                <a:latin typeface="Arial MT"/>
              </a:rPr>
              <a:t>620</a:t>
            </a:r>
            <a:r>
              <a:rPr b="0" lang="en-IN" sz="305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50" spc="49" strike="noStrike">
                <a:solidFill>
                  <a:srgbClr val="ffffff"/>
                </a:solidFill>
                <a:latin typeface="Arial MT"/>
              </a:rPr>
              <a:t>000</a:t>
            </a:r>
            <a:r>
              <a:rPr b="0" lang="en-IN" sz="305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50" spc="24" strike="noStrike">
                <a:solidFill>
                  <a:srgbClr val="ffffff"/>
                </a:solidFill>
                <a:latin typeface="Arial MT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94" strike="noStrike" u="sng">
                <a:solidFill>
                  <a:srgbClr val="ffffff"/>
                </a:solidFill>
                <a:uFillTx/>
                <a:latin typeface="Arial MT"/>
                <a:hlinkClick r:id="rId4"/>
              </a:rPr>
              <a:t>www.yourwebsite.com</a:t>
            </a:r>
            <a:r>
              <a:rPr b="0" lang="en-IN" sz="3050" spc="9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50" spc="69" strike="noStrike">
                <a:solidFill>
                  <a:srgbClr val="ffffff"/>
                </a:solidFill>
                <a:latin typeface="Arial MT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225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95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97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98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99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0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988600" y="1014480"/>
            <a:ext cx="4374000" cy="2375640"/>
          </a:xfrm>
          <a:prstGeom prst="rect">
            <a:avLst/>
          </a:prstGeom>
          <a:noFill/>
          <a:ln w="0">
            <a:noFill/>
          </a:ln>
        </p:spPr>
        <p:txBody>
          <a:bodyPr lIns="0" rIns="0" tIns="124560" bIns="0" anchor="t">
            <a:noAutofit/>
          </a:bodyPr>
          <a:p>
            <a:pPr marL="12600" indent="337320">
              <a:lnSpc>
                <a:spcPts val="4431"/>
              </a:lnSpc>
              <a:spcBef>
                <a:spcPts val="981"/>
              </a:spcBef>
              <a:buNone/>
              <a:tabLst>
                <a:tab algn="l" pos="0"/>
              </a:tabLst>
            </a:pPr>
            <a:r>
              <a:rPr b="0" lang="en-IN" sz="4400" spc="188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440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54" strike="noStrike">
                <a:solidFill>
                  <a:srgbClr val="ffffff"/>
                </a:solidFill>
                <a:latin typeface="Cambria"/>
              </a:rPr>
              <a:t>to </a:t>
            </a:r>
            <a:r>
              <a:rPr b="0" lang="en-IN" sz="4400" spc="148" strike="noStrike">
                <a:solidFill>
                  <a:srgbClr val="ffffff"/>
                </a:solidFill>
                <a:latin typeface="Cambria"/>
              </a:rPr>
              <a:t>Transformations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02" name="object 10" descr=""/>
          <p:cNvPicPr/>
          <p:nvPr/>
        </p:nvPicPr>
        <p:blipFill>
          <a:blip r:embed="rId2"/>
          <a:stretch/>
        </p:blipFill>
        <p:spPr>
          <a:xfrm>
            <a:off x="4143240" y="2902680"/>
            <a:ext cx="4568760" cy="396000"/>
          </a:xfrm>
          <a:prstGeom prst="rect">
            <a:avLst/>
          </a:prstGeom>
          <a:ln w="0">
            <a:noFill/>
          </a:ln>
        </p:spPr>
      </p:pic>
      <p:pic>
        <p:nvPicPr>
          <p:cNvPr id="103" name="object 11" descr=""/>
          <p:cNvPicPr/>
          <p:nvPr/>
        </p:nvPicPr>
        <p:blipFill>
          <a:blip r:embed="rId3"/>
          <a:stretch/>
        </p:blipFill>
        <p:spPr>
          <a:xfrm>
            <a:off x="5518080" y="3814920"/>
            <a:ext cx="2864880" cy="31068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12" descr=""/>
          <p:cNvPicPr/>
          <p:nvPr/>
        </p:nvPicPr>
        <p:blipFill>
          <a:blip r:embed="rId4"/>
          <a:stretch/>
        </p:blipFill>
        <p:spPr>
          <a:xfrm>
            <a:off x="8262000" y="6112080"/>
            <a:ext cx="2058480" cy="387000"/>
          </a:xfrm>
          <a:prstGeom prst="rect">
            <a:avLst/>
          </a:prstGeom>
          <a:ln w="0">
            <a:noFill/>
          </a:ln>
        </p:spPr>
      </p:pic>
      <p:pic>
        <p:nvPicPr>
          <p:cNvPr id="105" name="object 13" descr=""/>
          <p:cNvPicPr/>
          <p:nvPr/>
        </p:nvPicPr>
        <p:blipFill>
          <a:blip r:embed="rId5"/>
          <a:stretch/>
        </p:blipFill>
        <p:spPr>
          <a:xfrm>
            <a:off x="7960320" y="6560280"/>
            <a:ext cx="2274120" cy="308520"/>
          </a:xfrm>
          <a:prstGeom prst="rect">
            <a:avLst/>
          </a:prstGeom>
          <a:ln w="0">
            <a:noFill/>
          </a:ln>
        </p:spPr>
      </p:pic>
      <p:sp>
        <p:nvSpPr>
          <p:cNvPr id="106" name="object 14"/>
          <p:cNvSpPr/>
          <p:nvPr/>
        </p:nvSpPr>
        <p:spPr>
          <a:xfrm>
            <a:off x="4261320" y="2814120"/>
            <a:ext cx="6090480" cy="732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6080" indent="27057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63" strike="noStrike">
                <a:solidFill>
                  <a:srgbClr val="ffffff"/>
                </a:solidFill>
                <a:latin typeface="Arial MT"/>
              </a:rPr>
              <a:t>explores </a:t>
            </a:r>
            <a:r>
              <a:rPr b="0" lang="en-IN" sz="3000" spc="134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Arial MT"/>
              </a:rPr>
              <a:t>enchanting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48" strike="noStrike">
                <a:solidFill>
                  <a:srgbClr val="ffffff"/>
                </a:solidFill>
                <a:latin typeface="Arial MT"/>
              </a:rPr>
              <a:t>world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17" strike="noStrike">
                <a:solidFill>
                  <a:srgbClr val="ffffff"/>
                </a:solidFill>
                <a:latin typeface="Arial MT"/>
              </a:rPr>
              <a:t>of</a:t>
            </a:r>
            <a:endParaRPr b="0" lang="en-IN" sz="3000" spc="-1" strike="noStrike">
              <a:latin typeface="Arial"/>
            </a:endParaRPr>
          </a:p>
          <a:p>
            <a:pPr marL="288360" indent="39333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123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30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Arial MT"/>
              </a:rPr>
              <a:t>art.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21" strike="noStrike">
                <a:solidFill>
                  <a:srgbClr val="ffffff"/>
                </a:solidFill>
                <a:latin typeface="Arial MT"/>
              </a:rPr>
              <a:t>This </a:t>
            </a:r>
            <a:r>
              <a:rPr b="0" lang="en-IN" sz="3000" spc="103" strike="noStrike">
                <a:solidFill>
                  <a:srgbClr val="ffffff"/>
                </a:solidFill>
                <a:latin typeface="Arial MT"/>
              </a:rPr>
              <a:t>presentation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Arial MT"/>
              </a:rPr>
              <a:t>will</a:t>
            </a:r>
            <a:r>
              <a:rPr b="0" lang="en-IN" sz="30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Arial MT"/>
              </a:rPr>
              <a:t>unveil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the </a:t>
            </a:r>
            <a:r>
              <a:rPr b="0" lang="en-IN" sz="3000" spc="83" strike="noStrike">
                <a:solidFill>
                  <a:srgbClr val="ffffff"/>
                </a:solidFill>
                <a:latin typeface="Arial MT"/>
              </a:rPr>
              <a:t>techniques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Arial MT"/>
              </a:rPr>
              <a:t>creativity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Arial MT"/>
              </a:rPr>
              <a:t>behind </a:t>
            </a:r>
            <a:r>
              <a:rPr b="0" lang="en-IN" sz="3000" spc="123" strike="noStrike">
                <a:solidFill>
                  <a:srgbClr val="ffffff"/>
                </a:solidFill>
                <a:latin typeface="Arial MT"/>
              </a:rPr>
              <a:t>transforming</a:t>
            </a:r>
            <a:r>
              <a:rPr b="0" lang="en-IN" sz="3000" spc="2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Arial MT"/>
              </a:rPr>
              <a:t>simple</a:t>
            </a:r>
            <a:r>
              <a:rPr b="0" lang="en-IN" sz="3000" spc="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shapes</a:t>
            </a:r>
            <a:r>
              <a:rPr b="0" lang="en-IN" sz="3000" spc="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28" strike="noStrike">
                <a:solidFill>
                  <a:srgbClr val="ffffff"/>
                </a:solidFill>
                <a:latin typeface="Arial MT"/>
              </a:rPr>
              <a:t>into </a:t>
            </a:r>
            <a:r>
              <a:rPr b="0" lang="en-IN" sz="3000" spc="89" strike="noStrike">
                <a:solidFill>
                  <a:srgbClr val="ffffff"/>
                </a:solidFill>
                <a:latin typeface="Arial MT"/>
              </a:rPr>
              <a:t>complex</a:t>
            </a:r>
            <a:r>
              <a:rPr b="0" lang="en-IN" sz="30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designs.</a:t>
            </a:r>
            <a:r>
              <a:rPr b="0" lang="en-IN" sz="30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60" strike="noStrike">
                <a:solidFill>
                  <a:srgbClr val="ffffff"/>
                </a:solidFill>
                <a:latin typeface="Arial MT"/>
              </a:rPr>
              <a:t>Join</a:t>
            </a:r>
            <a:r>
              <a:rPr b="0" lang="en-IN" sz="30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us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43" strike="noStrike">
                <a:solidFill>
                  <a:srgbClr val="ffffff"/>
                </a:solidFill>
                <a:latin typeface="Arial MT"/>
              </a:rPr>
              <a:t>on</a:t>
            </a:r>
            <a:r>
              <a:rPr b="0" lang="en-IN" sz="30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Arial MT"/>
              </a:rPr>
              <a:t>this</a:t>
            </a:r>
            <a:endParaRPr b="0" lang="en-IN" sz="3000" spc="-1" strike="noStrike">
              <a:latin typeface="Arial"/>
            </a:endParaRPr>
          </a:p>
          <a:p>
            <a:pPr marL="12600" indent="393336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83" strike="noStrike">
                <a:solidFill>
                  <a:srgbClr val="ffffff"/>
                </a:solidFill>
                <a:latin typeface="Arial MT"/>
              </a:rPr>
              <a:t>artistic</a:t>
            </a:r>
            <a:r>
              <a:rPr b="0" lang="en-IN" sz="30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journey</a:t>
            </a:r>
            <a:r>
              <a:rPr b="0" lang="en-IN" sz="30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Arial MT"/>
              </a:rPr>
              <a:t>where</a:t>
            </a:r>
            <a:endParaRPr b="0" lang="en-IN" sz="3000" spc="-1" strike="noStrike">
              <a:latin typeface="Arial"/>
            </a:endParaRPr>
          </a:p>
          <a:p>
            <a:pPr marL="2468880" indent="3933360">
              <a:lnSpc>
                <a:spcPct val="100000"/>
              </a:lnSpc>
              <a:buNone/>
              <a:tabLst>
                <a:tab algn="l" pos="5974200"/>
              </a:tabLst>
            </a:pPr>
            <a:r>
              <a:rPr b="0" lang="en-IN" sz="3000" spc="77" strike="noStrike">
                <a:solidFill>
                  <a:srgbClr val="ffffff"/>
                </a:solidFill>
                <a:latin typeface="Arial MT"/>
              </a:rPr>
              <a:t>meets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000" spc="-52" strike="noStrike">
                <a:solidFill>
                  <a:srgbClr val="ffffff"/>
                </a:solidFill>
                <a:latin typeface="Arial MT"/>
              </a:rPr>
              <a:t>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07" name="object 15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08" name="object 16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09" name="object 17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" name="object 18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12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14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15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16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7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988600" y="1014480"/>
            <a:ext cx="4374000" cy="2375640"/>
          </a:xfrm>
          <a:prstGeom prst="rect">
            <a:avLst/>
          </a:prstGeom>
          <a:noFill/>
          <a:ln w="0">
            <a:noFill/>
          </a:ln>
        </p:spPr>
        <p:txBody>
          <a:bodyPr lIns="0" rIns="0" tIns="124560" bIns="0" anchor="t">
            <a:noAutofit/>
          </a:bodyPr>
          <a:p>
            <a:pPr marL="12600" indent="478080">
              <a:lnSpc>
                <a:spcPts val="4431"/>
              </a:lnSpc>
              <a:spcBef>
                <a:spcPts val="981"/>
              </a:spcBef>
              <a:buNone/>
              <a:tabLst>
                <a:tab algn="l" pos="0"/>
              </a:tabLst>
            </a:pP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Understanding </a:t>
            </a:r>
            <a:r>
              <a:rPr b="0" lang="en-IN" sz="4400" spc="148" strike="noStrike">
                <a:solidFill>
                  <a:srgbClr val="ffffff"/>
                </a:solidFill>
                <a:latin typeface="Cambria"/>
              </a:rPr>
              <a:t>Transformations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19" name="object 10" descr=""/>
          <p:cNvPicPr/>
          <p:nvPr/>
        </p:nvPicPr>
        <p:blipFill>
          <a:blip r:embed="rId2"/>
          <a:stretch/>
        </p:blipFill>
        <p:spPr>
          <a:xfrm>
            <a:off x="4085280" y="3359880"/>
            <a:ext cx="2511000" cy="39600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11" descr=""/>
          <p:cNvPicPr/>
          <p:nvPr/>
        </p:nvPicPr>
        <p:blipFill>
          <a:blip r:embed="rId3"/>
          <a:stretch/>
        </p:blipFill>
        <p:spPr>
          <a:xfrm>
            <a:off x="9046440" y="4274280"/>
            <a:ext cx="1197360" cy="39636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12" descr=""/>
          <p:cNvPicPr/>
          <p:nvPr/>
        </p:nvPicPr>
        <p:blipFill>
          <a:blip r:embed="rId4"/>
          <a:stretch/>
        </p:blipFill>
        <p:spPr>
          <a:xfrm>
            <a:off x="4511880" y="4274280"/>
            <a:ext cx="1899720" cy="30852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13" descr=""/>
          <p:cNvPicPr/>
          <p:nvPr/>
        </p:nvPicPr>
        <p:blipFill>
          <a:blip r:embed="rId5"/>
          <a:stretch/>
        </p:blipFill>
        <p:spPr>
          <a:xfrm>
            <a:off x="6657480" y="4283280"/>
            <a:ext cx="1379160" cy="299520"/>
          </a:xfrm>
          <a:prstGeom prst="rect">
            <a:avLst/>
          </a:prstGeom>
          <a:ln w="0">
            <a:noFill/>
          </a:ln>
        </p:spPr>
      </p:pic>
      <p:sp>
        <p:nvSpPr>
          <p:cNvPr id="123" name="object 14"/>
          <p:cNvSpPr/>
          <p:nvPr/>
        </p:nvSpPr>
        <p:spPr>
          <a:xfrm>
            <a:off x="4699440" y="2814120"/>
            <a:ext cx="5653080" cy="59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997640" indent="-67068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94" strike="noStrike">
                <a:solidFill>
                  <a:srgbClr val="ffffff"/>
                </a:solidFill>
                <a:latin typeface="Arial MT"/>
              </a:rPr>
              <a:t>Transformations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Arial MT"/>
              </a:rPr>
              <a:t>are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the </a:t>
            </a:r>
            <a:r>
              <a:rPr b="0" lang="en-IN" sz="3000" spc="143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30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shapes</a:t>
            </a:r>
            <a:r>
              <a:rPr b="0" lang="en-IN" sz="30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23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 a</a:t>
            </a:r>
            <a:r>
              <a:rPr b="0" lang="en-IN" sz="30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Arial MT"/>
              </a:rPr>
              <a:t>plane.</a:t>
            </a:r>
            <a:endParaRPr b="0" lang="en-IN" sz="3000" spc="-1" strike="noStrike">
              <a:latin typeface="Arial"/>
            </a:endParaRPr>
          </a:p>
          <a:p>
            <a:pPr marL="1997640" indent="-67068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30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34" strike="noStrike">
                <a:solidFill>
                  <a:srgbClr val="ffffff"/>
                </a:solidFill>
                <a:latin typeface="Arial MT"/>
              </a:rPr>
              <a:t>primary</a:t>
            </a:r>
            <a:r>
              <a:rPr b="0" lang="en-IN" sz="30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Arial MT"/>
              </a:rPr>
              <a:t>types</a:t>
            </a:r>
            <a:r>
              <a:rPr b="0" lang="en-IN" sz="30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Arial MT"/>
              </a:rPr>
              <a:t>include</a:t>
            </a:r>
            <a:endParaRPr b="0" lang="en-IN" sz="3000" spc="-1" strike="noStrike">
              <a:latin typeface="Arial"/>
            </a:endParaRPr>
          </a:p>
          <a:p>
            <a:pPr marL="12600" indent="171468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52" strike="noStrike">
                <a:solidFill>
                  <a:srgbClr val="ffffff"/>
                </a:solidFill>
                <a:latin typeface="Arial MT"/>
              </a:rPr>
              <a:t>,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,</a:t>
            </a:r>
            <a:r>
              <a:rPr b="0" lang="en-IN" sz="3000" spc="-1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000" spc="-60" strike="noStrike">
                <a:solidFill>
                  <a:srgbClr val="ffffff"/>
                </a:solidFill>
                <a:latin typeface="Arial MT"/>
              </a:rPr>
              <a:t>. 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Each</a:t>
            </a:r>
            <a:r>
              <a:rPr b="0" lang="en-IN" sz="3000" spc="-6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28" strike="noStrike">
                <a:solidFill>
                  <a:srgbClr val="ffffff"/>
                </a:solidFill>
                <a:latin typeface="Arial MT"/>
              </a:rPr>
              <a:t>transformation</a:t>
            </a:r>
            <a:r>
              <a:rPr b="0" lang="en-IN" sz="30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Arial MT"/>
              </a:rPr>
              <a:t>alters</a:t>
            </a:r>
            <a:r>
              <a:rPr b="0" lang="en-IN" sz="30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the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shape's</a:t>
            </a:r>
            <a:r>
              <a:rPr b="0" lang="en-IN" sz="3000" spc="4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Arial MT"/>
              </a:rPr>
              <a:t>position,</a:t>
            </a:r>
            <a:r>
              <a:rPr b="0" lang="en-IN" sz="3000" spc="4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Arial MT"/>
              </a:rPr>
              <a:t>orientation,</a:t>
            </a:r>
            <a:r>
              <a:rPr b="0" lang="en-IN" sz="3000" spc="4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48" strike="noStrike">
                <a:solidFill>
                  <a:srgbClr val="ffffff"/>
                </a:solidFill>
                <a:latin typeface="Arial MT"/>
              </a:rPr>
              <a:t>or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size,</a:t>
            </a:r>
            <a:r>
              <a:rPr b="0" lang="en-IN" sz="3000" spc="-8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Arial MT"/>
              </a:rPr>
              <a:t>creating</a:t>
            </a:r>
            <a:r>
              <a:rPr b="0" lang="en-IN" sz="3000" spc="-8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a</a:t>
            </a:r>
            <a:r>
              <a:rPr b="0" lang="en-IN" sz="3000" spc="-8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new</a:t>
            </a:r>
            <a:r>
              <a:rPr b="0" lang="en-IN" sz="3000" spc="-8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visual </a:t>
            </a:r>
            <a:r>
              <a:rPr b="0" lang="en-IN" sz="3000" spc="63" strike="noStrike">
                <a:solidFill>
                  <a:srgbClr val="ffffff"/>
                </a:solidFill>
                <a:latin typeface="Arial MT"/>
              </a:rPr>
              <a:t>experience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48" strike="noStrike">
                <a:solidFill>
                  <a:srgbClr val="ffffff"/>
                </a:solidFill>
                <a:latin typeface="Arial MT"/>
              </a:rPr>
              <a:t>that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Arial MT"/>
              </a:rPr>
              <a:t>captivates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the</a:t>
            </a:r>
            <a:endParaRPr b="0" lang="en-IN" sz="3000" spc="-1" strike="noStrike">
              <a:latin typeface="Arial"/>
            </a:endParaRPr>
          </a:p>
          <a:p>
            <a:pPr marL="12600" indent="171468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49" strike="noStrike">
                <a:solidFill>
                  <a:srgbClr val="ffffff"/>
                </a:solidFill>
                <a:latin typeface="Arial MT"/>
              </a:rPr>
              <a:t>viewer.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24" name="object 15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25" name="object 16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26" name="object 17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" name="object 18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object 2"/>
          <p:cNvSpPr/>
          <p:nvPr/>
        </p:nvSpPr>
        <p:spPr>
          <a:xfrm>
            <a:off x="3289320" y="0"/>
            <a:ext cx="3387960" cy="1693800"/>
          </a:xfrm>
          <a:custGeom>
            <a:avLst/>
            <a:gdLst/>
            <a:ah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29" name="object 3"/>
          <p:cNvGrpSpPr/>
          <p:nvPr/>
        </p:nvGrpSpPr>
        <p:grpSpPr>
          <a:xfrm>
            <a:off x="0" y="3157560"/>
            <a:ext cx="1786680" cy="3476880"/>
            <a:chOff x="0" y="3157560"/>
            <a:chExt cx="1786680" cy="3476880"/>
          </a:xfrm>
        </p:grpSpPr>
        <p:sp>
          <p:nvSpPr>
            <p:cNvPr id="130" name="object 4"/>
            <p:cNvSpPr/>
            <p:nvPr/>
          </p:nvSpPr>
          <p:spPr>
            <a:xfrm>
              <a:off x="0" y="3695400"/>
              <a:ext cx="1786680" cy="2939040"/>
            </a:xfrm>
            <a:custGeom>
              <a:avLst/>
              <a:gdLst/>
              <a:ah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" name="object 5"/>
            <p:cNvSpPr/>
            <p:nvPr/>
          </p:nvSpPr>
          <p:spPr>
            <a:xfrm>
              <a:off x="0" y="3157560"/>
              <a:ext cx="681120" cy="1314000"/>
            </a:xfrm>
            <a:custGeom>
              <a:avLst/>
              <a:gdLst/>
              <a:ah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2" name="object 6"/>
          <p:cNvGrpSpPr/>
          <p:nvPr/>
        </p:nvGrpSpPr>
        <p:grpSpPr>
          <a:xfrm>
            <a:off x="0" y="0"/>
            <a:ext cx="8515440" cy="10287360"/>
            <a:chOff x="0" y="0"/>
            <a:chExt cx="8515440" cy="10287360"/>
          </a:xfrm>
        </p:grpSpPr>
        <p:sp>
          <p:nvSpPr>
            <p:cNvPr id="133" name="object 7"/>
            <p:cNvSpPr/>
            <p:nvPr/>
          </p:nvSpPr>
          <p:spPr>
            <a:xfrm>
              <a:off x="2067480" y="171504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" name="object 8"/>
            <p:cNvSpPr/>
            <p:nvPr/>
          </p:nvSpPr>
          <p:spPr>
            <a:xfrm>
              <a:off x="5477400" y="5512320"/>
              <a:ext cx="2990520" cy="2990520"/>
            </a:xfrm>
            <a:custGeom>
              <a:avLst/>
              <a:gdLst/>
              <a:ah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5" name="object 9" descr=""/>
            <p:cNvPicPr/>
            <p:nvPr/>
          </p:nvPicPr>
          <p:blipFill>
            <a:blip r:embed="rId1"/>
            <a:stretch/>
          </p:blipFill>
          <p:spPr>
            <a:xfrm>
              <a:off x="0" y="5231880"/>
              <a:ext cx="5320080" cy="5055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6" name="object 10" descr=""/>
            <p:cNvPicPr/>
            <p:nvPr/>
          </p:nvPicPr>
          <p:blipFill>
            <a:blip r:embed="rId2"/>
            <a:stretch/>
          </p:blipFill>
          <p:spPr>
            <a:xfrm>
              <a:off x="0" y="0"/>
              <a:ext cx="4753080" cy="46152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9477360" y="1016280"/>
            <a:ext cx="718416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4850" spc="20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85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97" strike="noStrike">
                <a:solidFill>
                  <a:srgbClr val="ffffff"/>
                </a:solidFill>
                <a:latin typeface="Cambria"/>
              </a:rPr>
              <a:t>Power</a:t>
            </a:r>
            <a:r>
              <a:rPr b="0" lang="en-IN" sz="4850" spc="5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99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48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28" strike="noStrike">
                <a:solidFill>
                  <a:srgbClr val="ffffff"/>
                </a:solidFill>
                <a:latin typeface="Cambria"/>
              </a:rPr>
              <a:t>Translation</a:t>
            </a:r>
            <a:endParaRPr b="0" lang="en-IN" sz="4850" spc="-1" strike="noStrike">
              <a:latin typeface="Calibri"/>
            </a:endParaRPr>
          </a:p>
        </p:txBody>
      </p:sp>
      <p:pic>
        <p:nvPicPr>
          <p:cNvPr id="138" name="object 12" descr=""/>
          <p:cNvPicPr/>
          <p:nvPr/>
        </p:nvPicPr>
        <p:blipFill>
          <a:blip r:embed="rId3"/>
          <a:stretch/>
        </p:blipFill>
        <p:spPr>
          <a:xfrm>
            <a:off x="9505080" y="2935080"/>
            <a:ext cx="1778760" cy="277920"/>
          </a:xfrm>
          <a:prstGeom prst="rect">
            <a:avLst/>
          </a:prstGeom>
          <a:ln w="0">
            <a:noFill/>
          </a:ln>
        </p:spPr>
      </p:pic>
      <p:pic>
        <p:nvPicPr>
          <p:cNvPr id="139" name="object 13" descr=""/>
          <p:cNvPicPr/>
          <p:nvPr/>
        </p:nvPicPr>
        <p:blipFill>
          <a:blip r:embed="rId4"/>
          <a:stretch/>
        </p:blipFill>
        <p:spPr>
          <a:xfrm>
            <a:off x="11507760" y="4198320"/>
            <a:ext cx="1706760" cy="243360"/>
          </a:xfrm>
          <a:prstGeom prst="rect">
            <a:avLst/>
          </a:prstGeom>
          <a:ln w="0">
            <a:noFill/>
          </a:ln>
        </p:spPr>
      </p:pic>
      <p:sp>
        <p:nvSpPr>
          <p:cNvPr id="140" name="object 14"/>
          <p:cNvSpPr/>
          <p:nvPr/>
        </p:nvSpPr>
        <p:spPr>
          <a:xfrm>
            <a:off x="9489240" y="2854440"/>
            <a:ext cx="6854400" cy="289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8846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involves</a:t>
            </a: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sliding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shape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57" strike="noStrike">
                <a:solidFill>
                  <a:srgbClr val="ffffff"/>
                </a:solidFill>
                <a:latin typeface="Arial MT"/>
              </a:rPr>
              <a:t>from </a:t>
            </a: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one</a:t>
            </a:r>
            <a:r>
              <a:rPr b="0" lang="en-IN" sz="2700" spc="-5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location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Arial MT"/>
              </a:rPr>
              <a:t>another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Arial MT"/>
              </a:rPr>
              <a:t>without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Arial MT"/>
              </a:rPr>
              <a:t>altering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its 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orientation</a:t>
            </a:r>
            <a:r>
              <a:rPr b="0" lang="en-IN" sz="2700" spc="-7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or</a:t>
            </a:r>
            <a:r>
              <a:rPr b="0" lang="en-IN" sz="2700" spc="-7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size.</a:t>
            </a:r>
            <a:r>
              <a:rPr b="0" lang="en-IN" sz="2700" spc="-7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This</a:t>
            </a:r>
            <a:r>
              <a:rPr b="0" lang="en-IN" sz="2700" spc="-7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technique 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emphasizes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can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create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dynamic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Arial MT"/>
              </a:rPr>
              <a:t>compositions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that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Arial MT"/>
              </a:rPr>
              <a:t>draw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the 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viewer's</a:t>
            </a:r>
            <a:r>
              <a:rPr b="0" lang="en-IN" sz="27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eye</a:t>
            </a:r>
            <a:r>
              <a:rPr b="0" lang="en-IN" sz="27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across</a:t>
            </a:r>
            <a:r>
              <a:rPr b="0" lang="en-IN" sz="27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artwork.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41" name="object 15"/>
          <p:cNvSpPr/>
          <p:nvPr/>
        </p:nvSpPr>
        <p:spPr>
          <a:xfrm>
            <a:off x="9495000" y="257112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43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4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1323440" y="1695960"/>
            <a:ext cx="659088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150" spc="199" strike="noStrike">
                <a:solidFill>
                  <a:srgbClr val="ffffff"/>
                </a:solidFill>
                <a:latin typeface="Cambria"/>
              </a:rPr>
              <a:t>Captivating</a:t>
            </a:r>
            <a:r>
              <a:rPr b="0" lang="en-IN" sz="515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150" spc="162" strike="noStrike">
                <a:solidFill>
                  <a:srgbClr val="ffffff"/>
                </a:solidFill>
                <a:latin typeface="Cambria"/>
              </a:rPr>
              <a:t>Rotations</a:t>
            </a:r>
            <a:endParaRPr b="0" lang="en-IN" sz="5150" spc="-1" strike="noStrike">
              <a:latin typeface="Calibri"/>
            </a:endParaRPr>
          </a:p>
        </p:txBody>
      </p:sp>
      <p:grpSp>
        <p:nvGrpSpPr>
          <p:cNvPr id="148" name="object 8"/>
          <p:cNvGrpSpPr/>
          <p:nvPr/>
        </p:nvGrpSpPr>
        <p:grpSpPr>
          <a:xfrm>
            <a:off x="12008880" y="3518280"/>
            <a:ext cx="5818320" cy="1996200"/>
            <a:chOff x="12008880" y="3518280"/>
            <a:chExt cx="5818320" cy="1996200"/>
          </a:xfrm>
        </p:grpSpPr>
        <p:pic>
          <p:nvPicPr>
            <p:cNvPr id="149" name="object 9" descr=""/>
            <p:cNvPicPr/>
            <p:nvPr/>
          </p:nvPicPr>
          <p:blipFill>
            <a:blip r:embed="rId2"/>
            <a:stretch/>
          </p:blipFill>
          <p:spPr>
            <a:xfrm>
              <a:off x="14200200" y="3518280"/>
              <a:ext cx="1240920" cy="269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0" name="object 10" descr=""/>
            <p:cNvPicPr/>
            <p:nvPr/>
          </p:nvPicPr>
          <p:blipFill>
            <a:blip r:embed="rId3"/>
            <a:stretch/>
          </p:blipFill>
          <p:spPr>
            <a:xfrm>
              <a:off x="16473960" y="5166000"/>
              <a:ext cx="1353240" cy="348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1" name="object 11" descr=""/>
            <p:cNvPicPr/>
            <p:nvPr/>
          </p:nvPicPr>
          <p:blipFill>
            <a:blip r:embed="rId4"/>
            <a:stretch/>
          </p:blipFill>
          <p:spPr>
            <a:xfrm>
              <a:off x="14227200" y="4337280"/>
              <a:ext cx="1105560" cy="269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2" name="object 12" descr=""/>
            <p:cNvPicPr/>
            <p:nvPr/>
          </p:nvPicPr>
          <p:blipFill>
            <a:blip r:embed="rId5"/>
            <a:stretch/>
          </p:blipFill>
          <p:spPr>
            <a:xfrm>
              <a:off x="12008880" y="5157720"/>
              <a:ext cx="1544400" cy="2779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3" name="object 13"/>
          <p:cNvSpPr/>
          <p:nvPr/>
        </p:nvSpPr>
        <p:spPr>
          <a:xfrm>
            <a:off x="12600360" y="3429000"/>
            <a:ext cx="5324040" cy="326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16280" algn="r">
              <a:lnSpc>
                <a:spcPct val="99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Through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,</a:t>
            </a:r>
            <a:r>
              <a:rPr b="0" lang="en-IN" sz="27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shapes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can</a:t>
            </a:r>
            <a:r>
              <a:rPr b="0" lang="en-IN" sz="2700" spc="1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be </a:t>
            </a:r>
            <a:r>
              <a:rPr b="0" lang="en-IN" sz="2700" spc="143" strike="noStrike">
                <a:solidFill>
                  <a:srgbClr val="ffffff"/>
                </a:solidFill>
                <a:latin typeface="Arial MT"/>
              </a:rPr>
              <a:t>turned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around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Arial MT"/>
              </a:rPr>
              <a:t>point,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creating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a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sense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Arial MT"/>
              </a:rPr>
              <a:t>depth.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21" strike="noStrike">
                <a:solidFill>
                  <a:srgbClr val="ffffff"/>
                </a:solidFill>
                <a:latin typeface="Arial MT"/>
              </a:rPr>
              <a:t>This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technique</a:t>
            </a:r>
            <a:r>
              <a:rPr b="0" lang="en-IN" sz="2700" spc="2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can</a:t>
            </a:r>
            <a:r>
              <a:rPr b="0" lang="en-IN" sz="2700" spc="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evoke</a:t>
            </a:r>
            <a:r>
              <a:rPr b="0" lang="en-IN" sz="2700" spc="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feelings</a:t>
            </a:r>
            <a:r>
              <a:rPr b="0" lang="en-IN" sz="2700" spc="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Arial MT"/>
              </a:rPr>
              <a:t>of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energy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or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38" strike="noStrike">
                <a:solidFill>
                  <a:srgbClr val="ffffff"/>
                </a:solidFill>
                <a:latin typeface="Arial MT"/>
              </a:rPr>
              <a:t>serene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,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depending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Arial MT"/>
              </a:rPr>
              <a:t>on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context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 execution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artwork.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54" name="object 14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6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57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8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6"/>
                  </a:lnTo>
                  <a:lnTo>
                    <a:pt x="0" y="5622919"/>
                  </a:lnTo>
                  <a:lnTo>
                    <a:pt x="825817" y="6448415"/>
                  </a:lnTo>
                  <a:lnTo>
                    <a:pt x="4050029" y="3225456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9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8615520" y="1086480"/>
            <a:ext cx="7274880" cy="207000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750" spc="248" strike="noStrike">
                <a:solidFill>
                  <a:srgbClr val="ffffff"/>
                </a:solidFill>
                <a:latin typeface="Cambria"/>
              </a:rPr>
              <a:t>Scaling</a:t>
            </a:r>
            <a:r>
              <a:rPr b="0" lang="en-IN" sz="6750" spc="23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750" spc="228" strike="noStrike">
                <a:solidFill>
                  <a:srgbClr val="ffffff"/>
                </a:solidFill>
                <a:latin typeface="Cambria"/>
              </a:rPr>
              <a:t>for</a:t>
            </a:r>
            <a:r>
              <a:rPr b="0" lang="en-IN" sz="6750" spc="8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750" spc="338" strike="noStrike">
                <a:solidFill>
                  <a:srgbClr val="ffffff"/>
                </a:solidFill>
                <a:latin typeface="Cambria"/>
              </a:rPr>
              <a:t>Impact</a:t>
            </a:r>
            <a:endParaRPr b="0" lang="en-IN" sz="6750" spc="-1" strike="noStrike">
              <a:latin typeface="Calibri"/>
            </a:endParaRPr>
          </a:p>
        </p:txBody>
      </p:sp>
      <p:pic>
        <p:nvPicPr>
          <p:cNvPr id="161" name="object 8" descr=""/>
          <p:cNvPicPr/>
          <p:nvPr/>
        </p:nvPicPr>
        <p:blipFill>
          <a:blip r:embed="rId2"/>
          <a:stretch/>
        </p:blipFill>
        <p:spPr>
          <a:xfrm>
            <a:off x="13188240" y="4047840"/>
            <a:ext cx="1406880" cy="277920"/>
          </a:xfrm>
          <a:prstGeom prst="rect">
            <a:avLst/>
          </a:prstGeom>
          <a:ln w="0">
            <a:noFill/>
          </a:ln>
        </p:spPr>
      </p:pic>
      <p:pic>
        <p:nvPicPr>
          <p:cNvPr id="162" name="object 9" descr=""/>
          <p:cNvPicPr/>
          <p:nvPr/>
        </p:nvPicPr>
        <p:blipFill>
          <a:blip r:embed="rId3"/>
          <a:stretch/>
        </p:blipFill>
        <p:spPr>
          <a:xfrm>
            <a:off x="8662320" y="5294520"/>
            <a:ext cx="1811880" cy="348120"/>
          </a:xfrm>
          <a:prstGeom prst="rect">
            <a:avLst/>
          </a:prstGeom>
          <a:ln w="0">
            <a:noFill/>
          </a:ln>
        </p:spPr>
      </p:pic>
      <p:pic>
        <p:nvPicPr>
          <p:cNvPr id="163" name="object 10" descr=""/>
          <p:cNvPicPr/>
          <p:nvPr/>
        </p:nvPicPr>
        <p:blipFill>
          <a:blip r:embed="rId4"/>
          <a:stretch/>
        </p:blipFill>
        <p:spPr>
          <a:xfrm>
            <a:off x="11271960" y="5284440"/>
            <a:ext cx="853200" cy="279720"/>
          </a:xfrm>
          <a:prstGeom prst="rect">
            <a:avLst/>
          </a:prstGeom>
          <a:ln w="0">
            <a:noFill/>
          </a:ln>
        </p:spPr>
      </p:pic>
      <p:sp>
        <p:nvSpPr>
          <p:cNvPr id="164" name="object 11"/>
          <p:cNvSpPr/>
          <p:nvPr/>
        </p:nvSpPr>
        <p:spPr>
          <a:xfrm>
            <a:off x="8620200" y="3147840"/>
            <a:ext cx="6953400" cy="329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600">
              <a:lnSpc>
                <a:spcPts val="3229"/>
              </a:lnSpc>
              <a:spcBef>
                <a:spcPts val="215"/>
              </a:spcBef>
              <a:buNone/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Scaling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alters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size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shape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while </a:t>
            </a: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maintaining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its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proportions.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21" strike="noStrike">
                <a:solidFill>
                  <a:srgbClr val="ffffff"/>
                </a:solidFill>
                <a:latin typeface="Arial MT"/>
              </a:rPr>
              <a:t>This </a:t>
            </a:r>
            <a:r>
              <a:rPr b="0" lang="en-IN" sz="2700" spc="117" strike="noStrike">
                <a:solidFill>
                  <a:srgbClr val="ffffff"/>
                </a:solidFill>
                <a:latin typeface="Arial MT"/>
              </a:rPr>
              <a:t>transformation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can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create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a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110"/>
              </a:lnSpc>
              <a:buNone/>
            </a:pP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effect,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emphasizing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certain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elements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within</a:t>
            </a:r>
            <a:endParaRPr b="0" lang="en-IN" sz="2700" spc="-1" strike="noStrike">
              <a:latin typeface="Arial"/>
            </a:endParaRPr>
          </a:p>
          <a:p>
            <a:pPr marL="1946880" indent="-1935000">
              <a:lnSpc>
                <a:spcPts val="3229"/>
              </a:lnSpc>
              <a:spcBef>
                <a:spcPts val="164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composition.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It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allows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artists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play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with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65" name="object 12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67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294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07"/>
                  </a:lnTo>
                  <a:lnTo>
                    <a:pt x="2938869" y="3168294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8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15"/>
                  </a:lnTo>
                  <a:lnTo>
                    <a:pt x="2371077" y="630301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9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70" name="object 6"/>
          <p:cNvGrpSpPr/>
          <p:nvPr/>
        </p:nvGrpSpPr>
        <p:grpSpPr>
          <a:xfrm>
            <a:off x="0" y="4062600"/>
            <a:ext cx="4616640" cy="6225120"/>
            <a:chOff x="0" y="4062600"/>
            <a:chExt cx="4616640" cy="6225120"/>
          </a:xfrm>
        </p:grpSpPr>
        <p:sp>
          <p:nvSpPr>
            <p:cNvPr id="171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2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889720"/>
          </a:xfrm>
          <a:prstGeom prst="rect">
            <a:avLst/>
          </a:prstGeom>
          <a:noFill/>
          <a:ln w="0">
            <a:noFill/>
          </a:ln>
        </p:spPr>
        <p:txBody>
          <a:bodyPr lIns="0" rIns="0" tIns="11700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5400" spc="324" strike="noStrike">
                <a:solidFill>
                  <a:srgbClr val="ffffff"/>
                </a:solidFill>
                <a:latin typeface="Cambria"/>
              </a:rPr>
              <a:t>Combining</a:t>
            </a:r>
            <a:r>
              <a:rPr b="0" lang="en-IN" sz="540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400" spc="180" strike="noStrike">
                <a:solidFill>
                  <a:srgbClr val="ffffff"/>
                </a:solidFill>
                <a:latin typeface="Cambria"/>
              </a:rPr>
              <a:t>Transformations</a:t>
            </a:r>
            <a:endParaRPr b="0" lang="en-IN" sz="5400" spc="-1" strike="noStrike">
              <a:latin typeface="Calibri"/>
            </a:endParaRPr>
          </a:p>
        </p:txBody>
      </p:sp>
      <p:pic>
        <p:nvPicPr>
          <p:cNvPr id="174" name="object 10" descr=""/>
          <p:cNvPicPr/>
          <p:nvPr/>
        </p:nvPicPr>
        <p:blipFill>
          <a:blip r:embed="rId1"/>
          <a:stretch/>
        </p:blipFill>
        <p:spPr>
          <a:xfrm>
            <a:off x="8242200" y="3994920"/>
            <a:ext cx="1364040" cy="277920"/>
          </a:xfrm>
          <a:prstGeom prst="rect">
            <a:avLst/>
          </a:prstGeom>
          <a:ln w="0">
            <a:noFill/>
          </a:ln>
        </p:spPr>
      </p:pic>
      <p:pic>
        <p:nvPicPr>
          <p:cNvPr id="175" name="object 11" descr=""/>
          <p:cNvPicPr/>
          <p:nvPr/>
        </p:nvPicPr>
        <p:blipFill>
          <a:blip r:embed="rId2"/>
          <a:stretch/>
        </p:blipFill>
        <p:spPr>
          <a:xfrm>
            <a:off x="8091000" y="6462000"/>
            <a:ext cx="1433160" cy="277920"/>
          </a:xfrm>
          <a:prstGeom prst="rect">
            <a:avLst/>
          </a:prstGeom>
          <a:ln w="0">
            <a:noFill/>
          </a:ln>
        </p:spPr>
      </p:pic>
      <p:sp>
        <p:nvSpPr>
          <p:cNvPr id="176" name="object 12"/>
          <p:cNvSpPr/>
          <p:nvPr/>
        </p:nvSpPr>
        <p:spPr>
          <a:xfrm>
            <a:off x="3564000" y="3913920"/>
            <a:ext cx="60645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547200" indent="2071440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Artists</a:t>
            </a:r>
            <a:r>
              <a:rPr b="0" lang="en-IN" sz="270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often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transformations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create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Arial MT"/>
              </a:rPr>
              <a:t>intricate</a:t>
            </a:r>
            <a:endParaRPr b="0" lang="en-IN" sz="2700" spc="-1" strike="noStrike">
              <a:latin typeface="Arial"/>
            </a:endParaRPr>
          </a:p>
          <a:p>
            <a:pPr marL="547200" indent="2071440" algn="r">
              <a:lnSpc>
                <a:spcPts val="3104"/>
              </a:lnSpc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designs.</a:t>
            </a:r>
            <a:r>
              <a:rPr b="0" lang="en-IN" sz="270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By</a:t>
            </a:r>
            <a:r>
              <a:rPr b="0" lang="en-IN" sz="27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layering</a:t>
            </a:r>
            <a:r>
              <a:rPr b="0" lang="en-IN" sz="27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translations,</a:t>
            </a:r>
            <a:endParaRPr b="0" lang="en-IN" sz="2700" spc="-1" strike="noStrike">
              <a:latin typeface="Arial"/>
            </a:endParaRPr>
          </a:p>
          <a:p>
            <a:pPr marL="547200" indent="2071440" algn="r">
              <a:lnSpc>
                <a:spcPts val="3229"/>
              </a:lnSpc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rotations,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scalings,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they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can</a:t>
            </a:r>
            <a:endParaRPr b="0" lang="en-IN" sz="2700" spc="-1" strike="noStrike">
              <a:latin typeface="Arial"/>
            </a:endParaRPr>
          </a:p>
          <a:p>
            <a:pPr marL="12600" indent="324360" algn="r">
              <a:lnSpc>
                <a:spcPts val="3229"/>
              </a:lnSpc>
              <a:spcBef>
                <a:spcPts val="159"/>
              </a:spcBef>
              <a:buNone/>
              <a:tabLst>
                <a:tab algn="l" pos="0"/>
              </a:tabLst>
            </a:pP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produce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stunning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visual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effects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that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challenge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viewer's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perception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enhance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overall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7" name="object 13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8" name="object 14" descr=""/>
          <p:cNvPicPr/>
          <p:nvPr/>
        </p:nvPicPr>
        <p:blipFill>
          <a:blip r:embed="rId3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80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1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82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83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84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5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339080" y="1014480"/>
            <a:ext cx="602316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Applications </a:t>
            </a:r>
            <a:r>
              <a:rPr b="0" lang="en-IN" sz="4400" spc="180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0" lang="en-IN" sz="440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17" strike="noStrike">
                <a:solidFill>
                  <a:srgbClr val="ffffff"/>
                </a:solidFill>
                <a:latin typeface="Cambria"/>
              </a:rPr>
              <a:t>Art</a:t>
            </a: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94" strike="noStrike">
                <a:solidFill>
                  <a:srgbClr val="ffffff"/>
                </a:solidFill>
                <a:latin typeface="Cambria"/>
              </a:rPr>
              <a:t>and</a:t>
            </a:r>
            <a:endParaRPr b="0" lang="en-IN" sz="4400" spc="-1" strike="noStrike">
              <a:latin typeface="Calibri"/>
            </a:endParaRPr>
          </a:p>
          <a:p>
            <a:pPr algn="r">
              <a:lnSpc>
                <a:spcPts val="4850"/>
              </a:lnSpc>
              <a:buNone/>
            </a:pPr>
            <a:r>
              <a:rPr b="0" lang="en-IN" sz="4400" spc="214" strike="noStrike">
                <a:solidFill>
                  <a:srgbClr val="ffffff"/>
                </a:solidFill>
                <a:latin typeface="Cambria"/>
              </a:rPr>
              <a:t>Design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87" name="object 10" descr=""/>
          <p:cNvPicPr/>
          <p:nvPr/>
        </p:nvPicPr>
        <p:blipFill>
          <a:blip r:embed="rId2"/>
          <a:stretch/>
        </p:blipFill>
        <p:spPr>
          <a:xfrm>
            <a:off x="7659000" y="3817080"/>
            <a:ext cx="2562480" cy="396360"/>
          </a:xfrm>
          <a:prstGeom prst="rect">
            <a:avLst/>
          </a:prstGeom>
          <a:ln w="0">
            <a:noFill/>
          </a:ln>
        </p:spPr>
      </p:pic>
      <p:pic>
        <p:nvPicPr>
          <p:cNvPr id="188" name="object 11" descr=""/>
          <p:cNvPicPr/>
          <p:nvPr/>
        </p:nvPicPr>
        <p:blipFill>
          <a:blip r:embed="rId3"/>
          <a:stretch/>
        </p:blipFill>
        <p:spPr>
          <a:xfrm>
            <a:off x="5326200" y="4283280"/>
            <a:ext cx="1767600" cy="299520"/>
          </a:xfrm>
          <a:prstGeom prst="rect">
            <a:avLst/>
          </a:prstGeom>
          <a:ln w="0">
            <a:noFill/>
          </a:ln>
        </p:spPr>
      </p:pic>
      <p:pic>
        <p:nvPicPr>
          <p:cNvPr id="189" name="object 12" descr=""/>
          <p:cNvPicPr/>
          <p:nvPr/>
        </p:nvPicPr>
        <p:blipFill>
          <a:blip r:embed="rId4"/>
          <a:stretch/>
        </p:blipFill>
        <p:spPr>
          <a:xfrm>
            <a:off x="8747280" y="5654880"/>
            <a:ext cx="1596240" cy="387000"/>
          </a:xfrm>
          <a:prstGeom prst="rect">
            <a:avLst/>
          </a:prstGeom>
          <a:ln w="0">
            <a:noFill/>
          </a:ln>
        </p:spPr>
      </p:pic>
      <p:pic>
        <p:nvPicPr>
          <p:cNvPr id="190" name="object 13" descr=""/>
          <p:cNvPicPr/>
          <p:nvPr/>
        </p:nvPicPr>
        <p:blipFill>
          <a:blip r:embed="rId5"/>
          <a:stretch/>
        </p:blipFill>
        <p:spPr>
          <a:xfrm>
            <a:off x="8102160" y="4274280"/>
            <a:ext cx="2129040" cy="308520"/>
          </a:xfrm>
          <a:prstGeom prst="rect">
            <a:avLst/>
          </a:prstGeom>
          <a:ln w="0">
            <a:noFill/>
          </a:ln>
        </p:spPr>
      </p:pic>
      <p:sp>
        <p:nvSpPr>
          <p:cNvPr id="191" name="object 14"/>
          <p:cNvSpPr/>
          <p:nvPr/>
        </p:nvSpPr>
        <p:spPr>
          <a:xfrm>
            <a:off x="4369680" y="2814120"/>
            <a:ext cx="5983200" cy="458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6840" indent="70884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94" strike="noStrike">
                <a:solidFill>
                  <a:srgbClr val="ffffff"/>
                </a:solidFill>
                <a:latin typeface="Arial MT"/>
              </a:rPr>
              <a:t>Transformations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Arial MT"/>
              </a:rPr>
              <a:t>are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68" strike="noStrike">
                <a:solidFill>
                  <a:srgbClr val="ffffff"/>
                </a:solidFill>
                <a:latin typeface="Arial MT"/>
              </a:rPr>
              <a:t>not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Arial MT"/>
              </a:rPr>
              <a:t>just </a:t>
            </a:r>
            <a:r>
              <a:rPr b="0" lang="en-IN" sz="3000" spc="97" strike="noStrike">
                <a:solidFill>
                  <a:srgbClr val="ffffff"/>
                </a:solidFill>
                <a:latin typeface="Arial MT"/>
              </a:rPr>
              <a:t>mathematical</a:t>
            </a:r>
            <a:r>
              <a:rPr b="0" lang="en-IN" sz="30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43" strike="noStrike">
                <a:solidFill>
                  <a:srgbClr val="ffffff"/>
                </a:solidFill>
                <a:latin typeface="Arial MT"/>
              </a:rPr>
              <a:t>concepts;</a:t>
            </a:r>
            <a:r>
              <a:rPr b="0" lang="en-IN" sz="30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Arial MT"/>
              </a:rPr>
              <a:t>they</a:t>
            </a:r>
            <a:r>
              <a:rPr b="0" lang="en-IN" sz="30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49" strike="noStrike">
                <a:solidFill>
                  <a:srgbClr val="ffffff"/>
                </a:solidFill>
                <a:latin typeface="Arial MT"/>
              </a:rPr>
              <a:t>are </a:t>
            </a:r>
            <a:r>
              <a:rPr b="0" lang="en-IN" sz="3000" spc="43" strike="noStrike">
                <a:solidFill>
                  <a:srgbClr val="ffffff"/>
                </a:solidFill>
                <a:latin typeface="Arial MT"/>
              </a:rPr>
              <a:t>essential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000" spc="-52" strike="noStrike">
                <a:solidFill>
                  <a:srgbClr val="ffffff"/>
                </a:solidFill>
                <a:latin typeface="Arial MT"/>
              </a:rPr>
              <a:t>,</a:t>
            </a:r>
            <a:endParaRPr b="0" lang="en-IN" sz="3000" spc="-1" strike="noStrike">
              <a:latin typeface="Arial"/>
            </a:endParaRPr>
          </a:p>
          <a:p>
            <a:pPr marL="186840" indent="708840" algn="r">
              <a:lnSpc>
                <a:spcPct val="100000"/>
              </a:lnSpc>
              <a:buNone/>
              <a:tabLst>
                <a:tab algn="l" pos="3126240"/>
              </a:tabLst>
            </a:pP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,</a:t>
            </a:r>
            <a:r>
              <a:rPr b="0" lang="en-IN" sz="3000" spc="-1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000" spc="-52" strike="noStrike">
                <a:solidFill>
                  <a:srgbClr val="ffffff"/>
                </a:solidFill>
                <a:latin typeface="Arial MT"/>
              </a:rPr>
              <a:t>.</a:t>
            </a:r>
            <a:endParaRPr b="0" lang="en-IN" sz="3000" spc="-1" strike="noStrike">
              <a:latin typeface="Arial"/>
            </a:endParaRPr>
          </a:p>
          <a:p>
            <a:pPr marL="12600" indent="1713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94" strike="noStrike">
                <a:solidFill>
                  <a:srgbClr val="ffffff"/>
                </a:solidFill>
                <a:latin typeface="Arial MT"/>
              </a:rPr>
              <a:t>Understanding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Arial MT"/>
              </a:rPr>
              <a:t>these</a:t>
            </a:r>
            <a:r>
              <a:rPr b="0" lang="en-IN" sz="30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Arial MT"/>
              </a:rPr>
              <a:t>techniques </a:t>
            </a:r>
            <a:r>
              <a:rPr b="0" lang="en-IN" sz="3000" spc="63" strike="noStrike">
                <a:solidFill>
                  <a:srgbClr val="ffffff"/>
                </a:solidFill>
                <a:latin typeface="Arial MT"/>
              </a:rPr>
              <a:t>allows</a:t>
            </a:r>
            <a:r>
              <a:rPr b="0" lang="en-IN" sz="3000" spc="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Arial MT"/>
              </a:rPr>
              <a:t>artists</a:t>
            </a:r>
            <a:r>
              <a:rPr b="0" lang="en-IN" sz="30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74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3000" spc="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convey</a:t>
            </a:r>
            <a:r>
              <a:rPr b="0" lang="en-IN" sz="3000" spc="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messages</a:t>
            </a:r>
            <a:endParaRPr b="0" lang="en-IN" sz="3000" spc="-1" strike="noStrike">
              <a:latin typeface="Arial"/>
            </a:endParaRPr>
          </a:p>
          <a:p>
            <a:pPr marL="477000" indent="17136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58" strike="noStrike">
                <a:solidFill>
                  <a:srgbClr val="ffffff"/>
                </a:solidFill>
                <a:latin typeface="Arial MT"/>
              </a:rPr>
              <a:t>effectively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0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Arial MT"/>
              </a:rPr>
              <a:t>create</a:t>
            </a:r>
            <a:endParaRPr b="0" lang="en-IN" sz="3000" spc="-1" strike="noStrike">
              <a:latin typeface="Arial"/>
            </a:endParaRPr>
          </a:p>
          <a:p>
            <a:pPr marL="477000" indent="1713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visuals</a:t>
            </a:r>
            <a:r>
              <a:rPr b="0" lang="en-IN" sz="30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48" strike="noStrike">
                <a:solidFill>
                  <a:srgbClr val="ffffff"/>
                </a:solidFill>
                <a:latin typeface="Arial MT"/>
              </a:rPr>
              <a:t>that</a:t>
            </a:r>
            <a:r>
              <a:rPr b="0" lang="en-IN" sz="30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Arial MT"/>
              </a:rPr>
              <a:t>resonate</a:t>
            </a:r>
            <a:r>
              <a:rPr b="0" lang="en-IN" sz="30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28" strike="noStrike">
                <a:solidFill>
                  <a:srgbClr val="ffffff"/>
                </a:solidFill>
                <a:latin typeface="Arial MT"/>
              </a:rPr>
              <a:t>with</a:t>
            </a:r>
            <a:endParaRPr b="0" lang="en-IN" sz="3000" spc="-1" strike="noStrike">
              <a:latin typeface="Arial"/>
            </a:endParaRPr>
          </a:p>
          <a:p>
            <a:pPr marL="477000" indent="1713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audiences.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92" name="object 15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93" name="object 16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94" name="object 17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5" name="object 18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197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8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99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200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1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2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3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4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5" name="object 11" descr=""/>
          <p:cNvPicPr/>
          <p:nvPr/>
        </p:nvPicPr>
        <p:blipFill>
          <a:blip r:embed="rId1"/>
          <a:stretch/>
        </p:blipFill>
        <p:spPr>
          <a:xfrm>
            <a:off x="7039080" y="3967200"/>
            <a:ext cx="5318280" cy="465840"/>
          </a:xfrm>
          <a:prstGeom prst="rect">
            <a:avLst/>
          </a:prstGeom>
          <a:ln w="0">
            <a:noFill/>
          </a:ln>
        </p:spPr>
      </p:pic>
      <p:pic>
        <p:nvPicPr>
          <p:cNvPr id="206" name="object 12" descr=""/>
          <p:cNvPicPr/>
          <p:nvPr/>
        </p:nvPicPr>
        <p:blipFill>
          <a:blip r:embed="rId2"/>
          <a:stretch/>
        </p:blipFill>
        <p:spPr>
          <a:xfrm>
            <a:off x="12198240" y="6206400"/>
            <a:ext cx="1298880" cy="369360"/>
          </a:xfrm>
          <a:prstGeom prst="rect">
            <a:avLst/>
          </a:prstGeom>
          <a:ln w="0">
            <a:noFill/>
          </a:ln>
        </p:spPr>
      </p:pic>
      <p:sp>
        <p:nvSpPr>
          <p:cNvPr id="207" name="PlaceHolder 1"/>
          <p:cNvSpPr>
            <a:spLocks noGrp="1"/>
          </p:cNvSpPr>
          <p:nvPr>
            <p:ph/>
          </p:nvPr>
        </p:nvSpPr>
        <p:spPr>
          <a:xfrm>
            <a:off x="4099320" y="3865320"/>
            <a:ext cx="10078200" cy="58989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ctr">
              <a:lnSpc>
                <a:spcPct val="100000"/>
              </a:lnSpc>
              <a:spcBef>
                <a:spcPts val="125"/>
              </a:spcBef>
              <a:buNone/>
              <a:tabLst>
                <a:tab algn="l" pos="8164080"/>
              </a:tabLst>
            </a:pPr>
            <a:r>
              <a:rPr b="0" lang="en-IN" sz="3500" spc="94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35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Arial MT"/>
              </a:rPr>
              <a:t>summary,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500" spc="32" strike="noStrike">
                <a:solidFill>
                  <a:srgbClr val="ffffff"/>
                </a:solidFill>
                <a:latin typeface="Arial MT"/>
              </a:rPr>
              <a:t>reveals</a:t>
            </a:r>
            <a:endParaRPr b="0" lang="en-IN" sz="3500" spc="-1" strike="noStrike">
              <a:latin typeface="Calibri"/>
            </a:endParaRPr>
          </a:p>
          <a:p>
            <a:pPr algn="ctr">
              <a:lnSpc>
                <a:spcPct val="100000"/>
              </a:lnSpc>
              <a:buNone/>
              <a:tabLst>
                <a:tab algn="l" pos="8164080"/>
              </a:tabLst>
            </a:pPr>
            <a:r>
              <a:rPr b="0" lang="en-IN" sz="3500" spc="157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Arial MT"/>
              </a:rPr>
              <a:t>artistry</a:t>
            </a:r>
            <a:r>
              <a:rPr b="0" lang="en-IN" sz="35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48" strike="noStrike">
                <a:solidFill>
                  <a:srgbClr val="ffffff"/>
                </a:solidFill>
                <a:latin typeface="Arial MT"/>
              </a:rPr>
              <a:t>behind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Arial MT"/>
              </a:rPr>
              <a:t>transformations.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-26" strike="noStrike">
                <a:solidFill>
                  <a:srgbClr val="ffffff"/>
                </a:solidFill>
                <a:latin typeface="Arial MT"/>
              </a:rPr>
              <a:t>By</a:t>
            </a:r>
            <a:endParaRPr b="0" lang="en-IN" sz="3500" spc="-1" strike="noStrike">
              <a:latin typeface="Calibri"/>
            </a:endParaRPr>
          </a:p>
          <a:p>
            <a:pPr marL="12240" indent="-720" algn="ctr">
              <a:lnSpc>
                <a:spcPct val="100000"/>
              </a:lnSpc>
              <a:spcBef>
                <a:spcPts val="51"/>
              </a:spcBef>
              <a:buNone/>
              <a:tabLst>
                <a:tab algn="l" pos="0"/>
              </a:tabLst>
            </a:pPr>
            <a:r>
              <a:rPr b="0" lang="en-IN" sz="3500" spc="117" strike="noStrike">
                <a:solidFill>
                  <a:srgbClr val="ffffff"/>
                </a:solidFill>
                <a:latin typeface="Arial MT"/>
              </a:rPr>
              <a:t>mastering</a:t>
            </a:r>
            <a:r>
              <a:rPr b="0" lang="en-IN" sz="35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97" strike="noStrike">
                <a:solidFill>
                  <a:srgbClr val="ffffff"/>
                </a:solidFill>
                <a:latin typeface="Arial MT"/>
              </a:rPr>
              <a:t>techniques</a:t>
            </a:r>
            <a:r>
              <a:rPr b="0" lang="en-IN" sz="35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77" strike="noStrike">
                <a:solidFill>
                  <a:srgbClr val="ffffff"/>
                </a:solidFill>
                <a:latin typeface="Arial MT"/>
              </a:rPr>
              <a:t>like</a:t>
            </a:r>
            <a:r>
              <a:rPr b="0" lang="en-IN" sz="35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Arial MT"/>
              </a:rPr>
              <a:t>translation,</a:t>
            </a:r>
            <a:r>
              <a:rPr b="0" lang="en-IN" sz="35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Arial MT"/>
              </a:rPr>
              <a:t>rotation, </a:t>
            </a:r>
            <a:r>
              <a:rPr b="0" lang="en-IN" sz="3500" spc="128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5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scaling,</a:t>
            </a:r>
            <a:r>
              <a:rPr b="0" lang="en-IN" sz="35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Arial MT"/>
              </a:rPr>
              <a:t>artists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 can</a:t>
            </a:r>
            <a:r>
              <a:rPr b="0" lang="en-IN" sz="35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77" strike="noStrike">
                <a:solidFill>
                  <a:srgbClr val="ffffff"/>
                </a:solidFill>
                <a:latin typeface="Arial MT"/>
              </a:rPr>
              <a:t>create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Arial MT"/>
              </a:rPr>
              <a:t>compelling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-12" strike="noStrike">
                <a:solidFill>
                  <a:srgbClr val="ffffff"/>
                </a:solidFill>
                <a:latin typeface="Arial MT"/>
              </a:rPr>
              <a:t>visuals </a:t>
            </a:r>
            <a:r>
              <a:rPr b="0" lang="en-IN" sz="3500" spc="180" strike="noStrike">
                <a:solidFill>
                  <a:srgbClr val="ffffff"/>
                </a:solidFill>
                <a:latin typeface="Arial MT"/>
              </a:rPr>
              <a:t>that</a:t>
            </a:r>
            <a:r>
              <a:rPr b="0" lang="en-IN" sz="350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engage</a:t>
            </a:r>
            <a:r>
              <a:rPr b="0" lang="en-IN" sz="35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50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89" strike="noStrike">
                <a:solidFill>
                  <a:srgbClr val="ffffff"/>
                </a:solidFill>
                <a:latin typeface="Arial MT"/>
              </a:rPr>
              <a:t>inspire.</a:t>
            </a:r>
            <a:r>
              <a:rPr b="0" lang="en-IN" sz="35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49" strike="noStrike">
                <a:solidFill>
                  <a:srgbClr val="ffffff"/>
                </a:solidFill>
                <a:latin typeface="Arial MT"/>
              </a:rPr>
              <a:t>Embrace</a:t>
            </a:r>
            <a:r>
              <a:rPr b="0" lang="en-IN" sz="35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500" spc="148" strike="noStrike">
                <a:solidFill>
                  <a:srgbClr val="ffffff"/>
                </a:solidFill>
                <a:latin typeface="Arial MT"/>
              </a:rPr>
              <a:t>of </a:t>
            </a:r>
            <a:r>
              <a:rPr b="0" lang="en-IN" sz="3500" spc="157" strike="noStrike">
                <a:solidFill>
                  <a:srgbClr val="ffffff"/>
                </a:solidFill>
                <a:latin typeface="Arial MT"/>
              </a:rPr>
              <a:t>transformation</a:t>
            </a:r>
            <a:r>
              <a:rPr b="0" lang="en-IN" sz="35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35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48" strike="noStrike">
                <a:solidFill>
                  <a:srgbClr val="ffffff"/>
                </a:solidFill>
                <a:latin typeface="Arial MT"/>
              </a:rPr>
              <a:t>your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80" strike="noStrike">
                <a:solidFill>
                  <a:srgbClr val="ffffff"/>
                </a:solidFill>
                <a:latin typeface="Arial MT"/>
              </a:rPr>
              <a:t>own</a:t>
            </a:r>
            <a:r>
              <a:rPr b="0" lang="en-IN" sz="35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72" strike="noStrike">
                <a:solidFill>
                  <a:srgbClr val="ffffff"/>
                </a:solidFill>
                <a:latin typeface="Arial MT"/>
              </a:rPr>
              <a:t>creative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Arial MT"/>
              </a:rPr>
              <a:t>journey!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title"/>
          </p:nvPr>
        </p:nvSpPr>
        <p:spPr>
          <a:xfrm>
            <a:off x="567720" y="1014480"/>
            <a:ext cx="11463840" cy="2952000"/>
          </a:xfrm>
          <a:prstGeom prst="rect">
            <a:avLst/>
          </a:prstGeom>
          <a:noFill/>
          <a:ln w="0">
            <a:noFill/>
          </a:ln>
        </p:spPr>
        <p:txBody>
          <a:bodyPr lIns="0" rIns="0" tIns="1091880" bIns="0" anchor="t">
            <a:noAutofit/>
          </a:bodyPr>
          <a:p>
            <a:pPr marL="7150680" indent="-213804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0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850" spc="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37" strike="noStrike">
                <a:solidFill>
                  <a:srgbClr val="ffffff"/>
                </a:solidFill>
                <a:latin typeface="Cambria"/>
              </a:rPr>
              <a:t>Art</a:t>
            </a:r>
            <a:r>
              <a:rPr b="0" lang="en-IN" sz="4850" spc="18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73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4850" spc="267" strike="noStrike">
                <a:solidFill>
                  <a:srgbClr val="ffffff"/>
                </a:solidFill>
                <a:latin typeface="Cambria"/>
              </a:rPr>
              <a:t>Change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209" name="object 15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2024-12-18T06:39:36Z</dcterms:created>
  <dc:creator/>
  <dc:description/>
  <dc:language>en-IN</dc:language>
  <cp:lastModifiedBy/>
  <dcterms:modified xsi:type="dcterms:W3CDTF">2025-02-11T14:25:33Z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