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5143500" cx="9144000"/>
  <p:notesSz cx="6858000" cy="9144000"/>
  <p:embeddedFontLst>
    <p:embeddedFont>
      <p:font typeface="League Spartan"/>
      <p:regular r:id="rId16"/>
      <p:bold r:id="rId17"/>
    </p:embeddedFont>
    <p:embeddedFont>
      <p:font typeface="Raleway"/>
      <p:regular r:id="rId18"/>
      <p:bold r:id="rId19"/>
      <p:italic r:id="rId20"/>
      <p:boldItalic r:id="rId21"/>
    </p:embeddedFont>
    <p:embeddedFont>
      <p:font typeface="Signika"/>
      <p:regular r:id="rId22"/>
      <p:bold r:id="rId23"/>
    </p:embeddedFont>
    <p:embeddedFont>
      <p:font typeface="Signika Light"/>
      <p:regular r:id="rId24"/>
      <p:bold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Raleway-italic.fntdata"/><Relationship Id="rId22" Type="http://schemas.openxmlformats.org/officeDocument/2006/relationships/font" Target="fonts/Signika-regular.fntdata"/><Relationship Id="rId21" Type="http://schemas.openxmlformats.org/officeDocument/2006/relationships/font" Target="fonts/Raleway-boldItalic.fntdata"/><Relationship Id="rId24" Type="http://schemas.openxmlformats.org/officeDocument/2006/relationships/font" Target="fonts/SignikaLight-regular.fntdata"/><Relationship Id="rId23" Type="http://schemas.openxmlformats.org/officeDocument/2006/relationships/font" Target="fonts/Signika-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5" Type="http://schemas.openxmlformats.org/officeDocument/2006/relationships/font" Target="fonts/SignikaLight-bold.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LeagueSpartan-bold.fntdata"/><Relationship Id="rId16" Type="http://schemas.openxmlformats.org/officeDocument/2006/relationships/font" Target="fonts/LeagueSpartan-regular.fntdata"/><Relationship Id="rId19" Type="http://schemas.openxmlformats.org/officeDocument/2006/relationships/font" Target="fonts/Raleway-bold.fntdata"/><Relationship Id="rId18" Type="http://schemas.openxmlformats.org/officeDocument/2006/relationships/font" Target="fonts/Raleway-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 name="Shape 41"/>
        <p:cNvGrpSpPr/>
        <p:nvPr/>
      </p:nvGrpSpPr>
      <p:grpSpPr>
        <a:xfrm>
          <a:off x="0" y="0"/>
          <a:ext cx="0" cy="0"/>
          <a:chOff x="0" y="0"/>
          <a:chExt cx="0" cy="0"/>
        </a:xfrm>
      </p:grpSpPr>
      <p:sp>
        <p:nvSpPr>
          <p:cNvPr id="42" name="Google Shape;42;g15553f1e97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 name="Google Shape;43;g15553f1e97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pl" sz="1400">
                <a:solidFill>
                  <a:schemeClr val="dk1"/>
                </a:solidFill>
                <a:highlight>
                  <a:srgbClr val="FFCD00"/>
                </a:highlight>
                <a:latin typeface="Signika"/>
                <a:ea typeface="Signika"/>
                <a:cs typeface="Signika"/>
                <a:sym typeface="Signika"/>
              </a:rPr>
              <a:t>To get an editable version of this presentation:</a:t>
            </a:r>
            <a:endParaRPr b="1" sz="1400">
              <a:solidFill>
                <a:schemeClr val="dk1"/>
              </a:solidFill>
              <a:highlight>
                <a:srgbClr val="FFCD00"/>
              </a:highlight>
              <a:latin typeface="Signika"/>
              <a:ea typeface="Signika"/>
              <a:cs typeface="Signika"/>
              <a:sym typeface="Signika"/>
            </a:endParaRPr>
          </a:p>
          <a:p>
            <a:pPr indent="0" lvl="0" marL="0" rtl="0" algn="l">
              <a:spcBef>
                <a:spcPts val="0"/>
              </a:spcBef>
              <a:spcAft>
                <a:spcPts val="0"/>
              </a:spcAft>
              <a:buClr>
                <a:schemeClr val="dk1"/>
              </a:buClr>
              <a:buSzPts val="1100"/>
              <a:buFont typeface="Arial"/>
              <a:buNone/>
            </a:pPr>
            <a:r>
              <a:rPr lang="pl" sz="1400">
                <a:solidFill>
                  <a:schemeClr val="dk1"/>
                </a:solidFill>
                <a:highlight>
                  <a:srgbClr val="FFCD00"/>
                </a:highlight>
                <a:latin typeface="Signika Light"/>
                <a:ea typeface="Signika Light"/>
                <a:cs typeface="Signika Light"/>
                <a:sym typeface="Signika Light"/>
              </a:rPr>
              <a:t>1. Click File &gt; Make a copy &gt; Entire presentation</a:t>
            </a:r>
            <a:endParaRPr sz="1400">
              <a:solidFill>
                <a:schemeClr val="dk1"/>
              </a:solidFill>
              <a:highlight>
                <a:srgbClr val="FFCD00"/>
              </a:highlight>
              <a:latin typeface="Signika Light"/>
              <a:ea typeface="Signika Light"/>
              <a:cs typeface="Signika Light"/>
              <a:sym typeface="Signika Light"/>
            </a:endParaRPr>
          </a:p>
          <a:p>
            <a:pPr indent="0" lvl="0" marL="0" rtl="0" algn="l">
              <a:spcBef>
                <a:spcPts val="0"/>
              </a:spcBef>
              <a:spcAft>
                <a:spcPts val="0"/>
              </a:spcAft>
              <a:buClr>
                <a:schemeClr val="dk1"/>
              </a:buClr>
              <a:buSzPts val="1100"/>
              <a:buFont typeface="Arial"/>
              <a:buNone/>
            </a:pPr>
            <a:r>
              <a:rPr lang="pl" sz="1400">
                <a:solidFill>
                  <a:schemeClr val="dk1"/>
                </a:solidFill>
                <a:highlight>
                  <a:srgbClr val="FFCD00"/>
                </a:highlight>
                <a:latin typeface="Signika Light"/>
                <a:ea typeface="Signika Light"/>
                <a:cs typeface="Signika Light"/>
                <a:sym typeface="Signika Light"/>
              </a:rPr>
              <a:t>OR</a:t>
            </a:r>
            <a:endParaRPr sz="1400">
              <a:solidFill>
                <a:schemeClr val="dk1"/>
              </a:solidFill>
              <a:highlight>
                <a:srgbClr val="FFCD00"/>
              </a:highlight>
              <a:latin typeface="Signika Light"/>
              <a:ea typeface="Signika Light"/>
              <a:cs typeface="Signika Light"/>
              <a:sym typeface="Signika Light"/>
            </a:endParaRPr>
          </a:p>
          <a:p>
            <a:pPr indent="0" lvl="0" marL="0" rtl="0" algn="l">
              <a:spcBef>
                <a:spcPts val="0"/>
              </a:spcBef>
              <a:spcAft>
                <a:spcPts val="0"/>
              </a:spcAft>
              <a:buClr>
                <a:schemeClr val="dk1"/>
              </a:buClr>
              <a:buSzPts val="1100"/>
              <a:buFont typeface="Arial"/>
              <a:buNone/>
            </a:pPr>
            <a:r>
              <a:rPr lang="pl" sz="1400">
                <a:solidFill>
                  <a:schemeClr val="dk1"/>
                </a:solidFill>
                <a:highlight>
                  <a:srgbClr val="FFCD00"/>
                </a:highlight>
                <a:latin typeface="Signika Light"/>
                <a:ea typeface="Signika Light"/>
                <a:cs typeface="Signika Light"/>
                <a:sym typeface="Signika Light"/>
              </a:rPr>
              <a:t>2. Click File &gt; Download &gt; Microsoft Powerpoint</a:t>
            </a:r>
            <a:endParaRPr>
              <a:solidFill>
                <a:schemeClr val="dk1"/>
              </a:solidFill>
              <a:latin typeface="Signika Light"/>
              <a:ea typeface="Signika Light"/>
              <a:cs typeface="Signika Light"/>
              <a:sym typeface="Signika Light"/>
            </a:endParaRPr>
          </a:p>
          <a:p>
            <a:pPr indent="0" lvl="0" marL="0" rtl="0" algn="l">
              <a:spcBef>
                <a:spcPts val="0"/>
              </a:spcBef>
              <a:spcAft>
                <a:spcPts val="0"/>
              </a:spcAft>
              <a:buClr>
                <a:schemeClr val="dk1"/>
              </a:buClr>
              <a:buSzPts val="1100"/>
              <a:buFont typeface="Arial"/>
              <a:buNone/>
            </a:pPr>
            <a:r>
              <a:t/>
            </a:r>
            <a:endParaRPr>
              <a:solidFill>
                <a:schemeClr val="dk1"/>
              </a:solidFill>
              <a:latin typeface="Signika Light"/>
              <a:ea typeface="Signika Light"/>
              <a:cs typeface="Signika Light"/>
              <a:sym typeface="Signika Light"/>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219614dcc0e_0_8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219614dcc0e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f461834e4a_0_2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f461834e4a_0_2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g21c53e0288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 name="Google Shape;49;g21c53e0288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219614dcc0e_0_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219614dcc0e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219614dcc0e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219614dcc0e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19614dcc0e_0_2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219614dcc0e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219614dcc0e_0_3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219614dcc0e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19614dcc0e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219614dcc0e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19614dcc0e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219614dcc0e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19614dcc0e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219614dcc0e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titl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330000" y="2098800"/>
            <a:ext cx="5144400" cy="1846800"/>
          </a:xfrm>
          <a:prstGeom prst="rect">
            <a:avLst/>
          </a:prstGeom>
        </p:spPr>
        <p:txBody>
          <a:bodyPr anchorCtr="0" anchor="b" bIns="91425" lIns="91425" spcFirstLastPara="1" rIns="91425" wrap="square" tIns="91425">
            <a:spAutoFit/>
          </a:bodyPr>
          <a:lstStyle>
            <a:lvl1pPr lvl="0">
              <a:spcBef>
                <a:spcPts val="0"/>
              </a:spcBef>
              <a:spcAft>
                <a:spcPts val="0"/>
              </a:spcAft>
              <a:buSzPts val="3600"/>
              <a:buNone/>
              <a:defRPr b="1" sz="36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2" type="sldNum"/>
          </p:nvPr>
        </p:nvSpPr>
        <p:spPr>
          <a:xfrm>
            <a:off x="8474400" y="4663225"/>
            <a:ext cx="5466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sz="1000"/>
          </a:p>
        </p:txBody>
      </p:sp>
      <p:sp>
        <p:nvSpPr>
          <p:cNvPr id="12" name="Google Shape;12;p2"/>
          <p:cNvSpPr txBox="1"/>
          <p:nvPr/>
        </p:nvSpPr>
        <p:spPr>
          <a:xfrm flipH="1">
            <a:off x="222075" y="4743300"/>
            <a:ext cx="1891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l">
                <a:solidFill>
                  <a:srgbClr val="FF5C5C"/>
                </a:solidFill>
                <a:latin typeface="League Spartan"/>
                <a:ea typeface="League Spartan"/>
                <a:cs typeface="League Spartan"/>
                <a:sym typeface="League Spartan"/>
              </a:rPr>
              <a:t>ESL Brains</a:t>
            </a:r>
            <a:endParaRPr b="1">
              <a:solidFill>
                <a:srgbClr val="FF5C5C"/>
              </a:solidFill>
              <a:latin typeface="League Spartan"/>
              <a:ea typeface="League Spartan"/>
              <a:cs typeface="League Spartan"/>
              <a:sym typeface="League Spartan"/>
            </a:endParaRPr>
          </a:p>
        </p:txBody>
      </p:sp>
      <p:sp>
        <p:nvSpPr>
          <p:cNvPr id="13" name="Google Shape;13;p2"/>
          <p:cNvSpPr/>
          <p:nvPr/>
        </p:nvSpPr>
        <p:spPr>
          <a:xfrm>
            <a:off x="0" y="0"/>
            <a:ext cx="65700" cy="5143500"/>
          </a:xfrm>
          <a:prstGeom prst="rect">
            <a:avLst/>
          </a:prstGeom>
          <a:solidFill>
            <a:srgbClr val="FF5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9078300" y="0"/>
            <a:ext cx="65700" cy="5143500"/>
          </a:xfrm>
          <a:prstGeom prst="rect">
            <a:avLst/>
          </a:prstGeom>
          <a:solidFill>
            <a:srgbClr val="FF5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ph idx="2" type="pic"/>
          </p:nvPr>
        </p:nvSpPr>
        <p:spPr>
          <a:xfrm>
            <a:off x="446400" y="1764000"/>
            <a:ext cx="2520000" cy="2520000"/>
          </a:xfrm>
          <a:prstGeom prst="ellipse">
            <a:avLst/>
          </a:prstGeom>
          <a:noFill/>
          <a:ln cap="flat" cmpd="sng" w="9525">
            <a:solidFill>
              <a:srgbClr val="AAAAAA"/>
            </a:solidFill>
            <a:prstDash val="solid"/>
            <a:round/>
            <a:headEnd len="sm" w="sm" type="none"/>
            <a:tailEnd len="sm" w="sm" type="none"/>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ransition" type="secHead">
  <p:cSld name="SECTION_HEADER">
    <p:bg>
      <p:bgPr>
        <a:solidFill>
          <a:srgbClr val="FF5C5C"/>
        </a:solidFill>
      </p:bgPr>
    </p:bg>
    <p:spTree>
      <p:nvGrpSpPr>
        <p:cNvPr id="16" name="Shape 16"/>
        <p:cNvGrpSpPr/>
        <p:nvPr/>
      </p:nvGrpSpPr>
      <p:grpSpPr>
        <a:xfrm>
          <a:off x="0" y="0"/>
          <a:ext cx="0" cy="0"/>
          <a:chOff x="0" y="0"/>
          <a:chExt cx="0" cy="0"/>
        </a:xfrm>
      </p:grpSpPr>
      <p:sp>
        <p:nvSpPr>
          <p:cNvPr id="17" name="Google Shape;17;p3"/>
          <p:cNvSpPr txBox="1"/>
          <p:nvPr/>
        </p:nvSpPr>
        <p:spPr>
          <a:xfrm flipH="1">
            <a:off x="138200" y="4743300"/>
            <a:ext cx="201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l">
                <a:solidFill>
                  <a:schemeClr val="lt1"/>
                </a:solidFill>
                <a:latin typeface="League Spartan"/>
                <a:ea typeface="League Spartan"/>
                <a:cs typeface="League Spartan"/>
                <a:sym typeface="League Spartan"/>
              </a:rPr>
              <a:t>ESL Brains</a:t>
            </a:r>
            <a:endParaRPr b="1">
              <a:solidFill>
                <a:schemeClr val="lt1"/>
              </a:solidFill>
              <a:latin typeface="League Spartan"/>
              <a:ea typeface="League Spartan"/>
              <a:cs typeface="League Spartan"/>
              <a:sym typeface="League Spartan"/>
            </a:endParaRPr>
          </a:p>
        </p:txBody>
      </p:sp>
      <p:sp>
        <p:nvSpPr>
          <p:cNvPr id="18" name="Google Shape;18;p3"/>
          <p:cNvSpPr/>
          <p:nvPr/>
        </p:nvSpPr>
        <p:spPr>
          <a:xfrm>
            <a:off x="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p:nvPr/>
        </p:nvSpPr>
        <p:spPr>
          <a:xfrm>
            <a:off x="907830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txBox="1"/>
          <p:nvPr>
            <p:ph type="title"/>
          </p:nvPr>
        </p:nvSpPr>
        <p:spPr>
          <a:xfrm>
            <a:off x="136800" y="2937600"/>
            <a:ext cx="7210800" cy="7380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3600"/>
              <a:buNone/>
              <a:defRPr b="1" sz="3600">
                <a:solidFill>
                  <a:schemeClr val="lt1"/>
                </a:solidFill>
              </a:defRPr>
            </a:lvl1pPr>
            <a:lvl2pPr lvl="1" rtl="0">
              <a:spcBef>
                <a:spcPts val="0"/>
              </a:spcBef>
              <a:spcAft>
                <a:spcPts val="0"/>
              </a:spcAft>
              <a:buSzPts val="3600"/>
              <a:buNone/>
              <a:defRPr sz="3600">
                <a:latin typeface="Signika Light"/>
                <a:ea typeface="Signika Light"/>
                <a:cs typeface="Signika Light"/>
                <a:sym typeface="Signika Light"/>
              </a:defRPr>
            </a:lvl2pPr>
            <a:lvl3pPr lvl="2" rtl="0">
              <a:spcBef>
                <a:spcPts val="0"/>
              </a:spcBef>
              <a:spcAft>
                <a:spcPts val="0"/>
              </a:spcAft>
              <a:buSzPts val="3600"/>
              <a:buNone/>
              <a:defRPr sz="3600">
                <a:latin typeface="Signika Light"/>
                <a:ea typeface="Signika Light"/>
                <a:cs typeface="Signika Light"/>
                <a:sym typeface="Signika Light"/>
              </a:defRPr>
            </a:lvl3pPr>
            <a:lvl4pPr lvl="3" rtl="0">
              <a:spcBef>
                <a:spcPts val="0"/>
              </a:spcBef>
              <a:spcAft>
                <a:spcPts val="0"/>
              </a:spcAft>
              <a:buSzPts val="3600"/>
              <a:buNone/>
              <a:defRPr sz="3600">
                <a:latin typeface="Signika Light"/>
                <a:ea typeface="Signika Light"/>
                <a:cs typeface="Signika Light"/>
                <a:sym typeface="Signika Light"/>
              </a:defRPr>
            </a:lvl4pPr>
            <a:lvl5pPr lvl="4" rtl="0">
              <a:spcBef>
                <a:spcPts val="0"/>
              </a:spcBef>
              <a:spcAft>
                <a:spcPts val="0"/>
              </a:spcAft>
              <a:buSzPts val="3600"/>
              <a:buNone/>
              <a:defRPr sz="3600">
                <a:latin typeface="Signika Light"/>
                <a:ea typeface="Signika Light"/>
                <a:cs typeface="Signika Light"/>
                <a:sym typeface="Signika Light"/>
              </a:defRPr>
            </a:lvl5pPr>
            <a:lvl6pPr lvl="5" rtl="0">
              <a:spcBef>
                <a:spcPts val="0"/>
              </a:spcBef>
              <a:spcAft>
                <a:spcPts val="0"/>
              </a:spcAft>
              <a:buSzPts val="3600"/>
              <a:buNone/>
              <a:defRPr sz="3600">
                <a:latin typeface="Signika Light"/>
                <a:ea typeface="Signika Light"/>
                <a:cs typeface="Signika Light"/>
                <a:sym typeface="Signika Light"/>
              </a:defRPr>
            </a:lvl6pPr>
            <a:lvl7pPr lvl="6" rtl="0">
              <a:spcBef>
                <a:spcPts val="0"/>
              </a:spcBef>
              <a:spcAft>
                <a:spcPts val="0"/>
              </a:spcAft>
              <a:buSzPts val="3600"/>
              <a:buNone/>
              <a:defRPr sz="3600">
                <a:latin typeface="Signika Light"/>
                <a:ea typeface="Signika Light"/>
                <a:cs typeface="Signika Light"/>
                <a:sym typeface="Signika Light"/>
              </a:defRPr>
            </a:lvl7pPr>
            <a:lvl8pPr lvl="7" rtl="0">
              <a:spcBef>
                <a:spcPts val="0"/>
              </a:spcBef>
              <a:spcAft>
                <a:spcPts val="0"/>
              </a:spcAft>
              <a:buSzPts val="3600"/>
              <a:buNone/>
              <a:defRPr sz="3600">
                <a:latin typeface="Signika Light"/>
                <a:ea typeface="Signika Light"/>
                <a:cs typeface="Signika Light"/>
                <a:sym typeface="Signika Light"/>
              </a:defRPr>
            </a:lvl8pPr>
            <a:lvl9pPr lvl="8" rtl="0">
              <a:spcBef>
                <a:spcPts val="0"/>
              </a:spcBef>
              <a:spcAft>
                <a:spcPts val="0"/>
              </a:spcAft>
              <a:buSzPts val="3600"/>
              <a:buNone/>
              <a:defRPr sz="3600">
                <a:latin typeface="Signika Light"/>
                <a:ea typeface="Signika Light"/>
                <a:cs typeface="Signika Light"/>
                <a:sym typeface="Signika Light"/>
              </a:defRPr>
            </a:lvl9pPr>
          </a:lstStyle>
          <a:p/>
        </p:txBody>
      </p:sp>
      <p:sp>
        <p:nvSpPr>
          <p:cNvPr id="21" name="Google Shape;21;p3"/>
          <p:cNvSpPr txBox="1"/>
          <p:nvPr>
            <p:ph idx="1" type="subTitle"/>
          </p:nvPr>
        </p:nvSpPr>
        <p:spPr>
          <a:xfrm>
            <a:off x="136800" y="3639600"/>
            <a:ext cx="5393700" cy="646200"/>
          </a:xfrm>
          <a:prstGeom prst="rect">
            <a:avLst/>
          </a:prstGeom>
        </p:spPr>
        <p:txBody>
          <a:bodyPr anchorCtr="0" anchor="t" bIns="91425" lIns="91425" spcFirstLastPara="1" rIns="91425" wrap="square" tIns="91425">
            <a:spAutoFit/>
          </a:bodyPr>
          <a:lstStyle>
            <a:lvl1pPr lvl="0">
              <a:spcBef>
                <a:spcPts val="0"/>
              </a:spcBef>
              <a:spcAft>
                <a:spcPts val="0"/>
              </a:spcAft>
              <a:buClr>
                <a:schemeClr val="lt1"/>
              </a:buClr>
              <a:buSzPts val="2400"/>
              <a:buNone/>
              <a:defRPr sz="2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transition">
  <p:cSld name="SECTION_HEADER_1">
    <p:bg>
      <p:bgPr>
        <a:solidFill>
          <a:srgbClr val="FF5C5C"/>
        </a:solidFill>
      </p:bgPr>
    </p:bg>
    <p:spTree>
      <p:nvGrpSpPr>
        <p:cNvPr id="22" name="Shape 22"/>
        <p:cNvGrpSpPr/>
        <p:nvPr/>
      </p:nvGrpSpPr>
      <p:grpSpPr>
        <a:xfrm>
          <a:off x="0" y="0"/>
          <a:ext cx="0" cy="0"/>
          <a:chOff x="0" y="0"/>
          <a:chExt cx="0" cy="0"/>
        </a:xfrm>
      </p:grpSpPr>
      <p:sp>
        <p:nvSpPr>
          <p:cNvPr id="23" name="Google Shape;23;p4"/>
          <p:cNvSpPr txBox="1"/>
          <p:nvPr/>
        </p:nvSpPr>
        <p:spPr>
          <a:xfrm flipH="1">
            <a:off x="138200" y="4743300"/>
            <a:ext cx="201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l">
                <a:solidFill>
                  <a:schemeClr val="lt1"/>
                </a:solidFill>
                <a:latin typeface="League Spartan"/>
                <a:ea typeface="League Spartan"/>
                <a:cs typeface="League Spartan"/>
                <a:sym typeface="League Spartan"/>
              </a:rPr>
              <a:t>ESL Brains</a:t>
            </a:r>
            <a:endParaRPr b="1">
              <a:solidFill>
                <a:schemeClr val="lt1"/>
              </a:solidFill>
              <a:latin typeface="League Spartan"/>
              <a:ea typeface="League Spartan"/>
              <a:cs typeface="League Spartan"/>
              <a:sym typeface="League Spartan"/>
            </a:endParaRPr>
          </a:p>
        </p:txBody>
      </p:sp>
      <p:sp>
        <p:nvSpPr>
          <p:cNvPr id="24" name="Google Shape;24;p4"/>
          <p:cNvSpPr/>
          <p:nvPr/>
        </p:nvSpPr>
        <p:spPr>
          <a:xfrm>
            <a:off x="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4"/>
          <p:cNvSpPr/>
          <p:nvPr/>
        </p:nvSpPr>
        <p:spPr>
          <a:xfrm>
            <a:off x="907830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4"/>
          <p:cNvSpPr txBox="1"/>
          <p:nvPr>
            <p:ph type="title"/>
          </p:nvPr>
        </p:nvSpPr>
        <p:spPr>
          <a:xfrm>
            <a:off x="136800" y="2937600"/>
            <a:ext cx="7210800" cy="7380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3600"/>
              <a:buNone/>
              <a:defRPr b="1" sz="3600">
                <a:solidFill>
                  <a:schemeClr val="lt1"/>
                </a:solidFill>
              </a:defRPr>
            </a:lvl1pPr>
            <a:lvl2pPr lvl="1" rtl="0">
              <a:spcBef>
                <a:spcPts val="0"/>
              </a:spcBef>
              <a:spcAft>
                <a:spcPts val="0"/>
              </a:spcAft>
              <a:buSzPts val="3600"/>
              <a:buNone/>
              <a:defRPr sz="3600">
                <a:latin typeface="Signika Light"/>
                <a:ea typeface="Signika Light"/>
                <a:cs typeface="Signika Light"/>
                <a:sym typeface="Signika Light"/>
              </a:defRPr>
            </a:lvl2pPr>
            <a:lvl3pPr lvl="2" rtl="0">
              <a:spcBef>
                <a:spcPts val="0"/>
              </a:spcBef>
              <a:spcAft>
                <a:spcPts val="0"/>
              </a:spcAft>
              <a:buSzPts val="3600"/>
              <a:buNone/>
              <a:defRPr sz="3600">
                <a:latin typeface="Signika Light"/>
                <a:ea typeface="Signika Light"/>
                <a:cs typeface="Signika Light"/>
                <a:sym typeface="Signika Light"/>
              </a:defRPr>
            </a:lvl3pPr>
            <a:lvl4pPr lvl="3" rtl="0">
              <a:spcBef>
                <a:spcPts val="0"/>
              </a:spcBef>
              <a:spcAft>
                <a:spcPts val="0"/>
              </a:spcAft>
              <a:buSzPts val="3600"/>
              <a:buNone/>
              <a:defRPr sz="3600">
                <a:latin typeface="Signika Light"/>
                <a:ea typeface="Signika Light"/>
                <a:cs typeface="Signika Light"/>
                <a:sym typeface="Signika Light"/>
              </a:defRPr>
            </a:lvl4pPr>
            <a:lvl5pPr lvl="4" rtl="0">
              <a:spcBef>
                <a:spcPts val="0"/>
              </a:spcBef>
              <a:spcAft>
                <a:spcPts val="0"/>
              </a:spcAft>
              <a:buSzPts val="3600"/>
              <a:buNone/>
              <a:defRPr sz="3600">
                <a:latin typeface="Signika Light"/>
                <a:ea typeface="Signika Light"/>
                <a:cs typeface="Signika Light"/>
                <a:sym typeface="Signika Light"/>
              </a:defRPr>
            </a:lvl5pPr>
            <a:lvl6pPr lvl="5" rtl="0">
              <a:spcBef>
                <a:spcPts val="0"/>
              </a:spcBef>
              <a:spcAft>
                <a:spcPts val="0"/>
              </a:spcAft>
              <a:buSzPts val="3600"/>
              <a:buNone/>
              <a:defRPr sz="3600">
                <a:latin typeface="Signika Light"/>
                <a:ea typeface="Signika Light"/>
                <a:cs typeface="Signika Light"/>
                <a:sym typeface="Signika Light"/>
              </a:defRPr>
            </a:lvl6pPr>
            <a:lvl7pPr lvl="6" rtl="0">
              <a:spcBef>
                <a:spcPts val="0"/>
              </a:spcBef>
              <a:spcAft>
                <a:spcPts val="0"/>
              </a:spcAft>
              <a:buSzPts val="3600"/>
              <a:buNone/>
              <a:defRPr sz="3600">
                <a:latin typeface="Signika Light"/>
                <a:ea typeface="Signika Light"/>
                <a:cs typeface="Signika Light"/>
                <a:sym typeface="Signika Light"/>
              </a:defRPr>
            </a:lvl7pPr>
            <a:lvl8pPr lvl="7" rtl="0">
              <a:spcBef>
                <a:spcPts val="0"/>
              </a:spcBef>
              <a:spcAft>
                <a:spcPts val="0"/>
              </a:spcAft>
              <a:buSzPts val="3600"/>
              <a:buNone/>
              <a:defRPr sz="3600">
                <a:latin typeface="Signika Light"/>
                <a:ea typeface="Signika Light"/>
                <a:cs typeface="Signika Light"/>
                <a:sym typeface="Signika Light"/>
              </a:defRPr>
            </a:lvl8pPr>
            <a:lvl9pPr lvl="8" rtl="0">
              <a:spcBef>
                <a:spcPts val="0"/>
              </a:spcBef>
              <a:spcAft>
                <a:spcPts val="0"/>
              </a:spcAft>
              <a:buSzPts val="3600"/>
              <a:buNone/>
              <a:defRPr sz="3600">
                <a:latin typeface="Signika Light"/>
                <a:ea typeface="Signika Light"/>
                <a:cs typeface="Signika Light"/>
                <a:sym typeface="Signika Light"/>
              </a:defRPr>
            </a:lvl9pPr>
          </a:lstStyle>
          <a:p/>
        </p:txBody>
      </p:sp>
      <p:pic>
        <p:nvPicPr>
          <p:cNvPr id="27" name="Google Shape;27;p4"/>
          <p:cNvPicPr preferRelativeResize="0"/>
          <p:nvPr/>
        </p:nvPicPr>
        <p:blipFill>
          <a:blip r:embed="rId2">
            <a:alphaModFix/>
          </a:blip>
          <a:stretch>
            <a:fillRect/>
          </a:stretch>
        </p:blipFill>
        <p:spPr>
          <a:xfrm>
            <a:off x="8005825" y="136325"/>
            <a:ext cx="884150" cy="884150"/>
          </a:xfrm>
          <a:prstGeom prst="rect">
            <a:avLst/>
          </a:prstGeom>
          <a:noFill/>
          <a:ln>
            <a:noFill/>
          </a:ln>
        </p:spPr>
      </p:pic>
      <p:sp>
        <p:nvSpPr>
          <p:cNvPr id="28" name="Google Shape;28;p4"/>
          <p:cNvSpPr txBox="1"/>
          <p:nvPr>
            <p:ph idx="1" type="subTitle"/>
          </p:nvPr>
        </p:nvSpPr>
        <p:spPr>
          <a:xfrm>
            <a:off x="136800" y="3819600"/>
            <a:ext cx="5162400" cy="554400"/>
          </a:xfrm>
          <a:prstGeom prst="rect">
            <a:avLst/>
          </a:prstGeom>
        </p:spPr>
        <p:txBody>
          <a:bodyPr anchorCtr="0" anchor="t" bIns="91425" lIns="91425" spcFirstLastPara="1" rIns="91425" wrap="square" tIns="91425">
            <a:spAutoFit/>
          </a:bodyPr>
          <a:lstStyle>
            <a:lvl1pPr lvl="0">
              <a:spcBef>
                <a:spcPts val="0"/>
              </a:spcBef>
              <a:spcAft>
                <a:spcPts val="0"/>
              </a:spcAft>
              <a:buClr>
                <a:schemeClr val="lt1"/>
              </a:buClr>
              <a:buSzPts val="2400"/>
              <a:buNone/>
              <a:defRPr sz="2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p:nvPr>
            <p:ph idx="2" type="subTitle"/>
          </p:nvPr>
        </p:nvSpPr>
        <p:spPr>
          <a:xfrm>
            <a:off x="136800" y="2109600"/>
            <a:ext cx="6445800" cy="554400"/>
          </a:xfrm>
          <a:prstGeom prst="rect">
            <a:avLst/>
          </a:prstGeom>
        </p:spPr>
        <p:txBody>
          <a:bodyPr anchorCtr="0" anchor="t" bIns="91425" lIns="91425" spcFirstLastPara="1" rIns="91425" wrap="square" tIns="91425">
            <a:spAutoFit/>
          </a:bodyPr>
          <a:lstStyle>
            <a:lvl1pPr lvl="0" rtl="0">
              <a:spcBef>
                <a:spcPts val="0"/>
              </a:spcBef>
              <a:spcAft>
                <a:spcPts val="0"/>
              </a:spcAft>
              <a:buClr>
                <a:schemeClr val="lt1"/>
              </a:buClr>
              <a:buSzPts val="2400"/>
              <a:buNone/>
              <a:defRPr sz="24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page Video">
  <p:cSld name="CUSTOM">
    <p:bg>
      <p:bgPr>
        <a:solidFill>
          <a:srgbClr val="000032"/>
        </a:solidFill>
      </p:bgPr>
    </p:bg>
    <p:spTree>
      <p:nvGrpSpPr>
        <p:cNvPr id="30" name="Shape 30"/>
        <p:cNvGrpSpPr/>
        <p:nvPr/>
      </p:nvGrpSpPr>
      <p:grpSpPr>
        <a:xfrm>
          <a:off x="0" y="0"/>
          <a:ext cx="0" cy="0"/>
          <a:chOff x="0" y="0"/>
          <a:chExt cx="0" cy="0"/>
        </a:xfrm>
      </p:grpSpPr>
      <p:sp>
        <p:nvSpPr>
          <p:cNvPr id="31" name="Google Shape;31;p5"/>
          <p:cNvSpPr txBox="1"/>
          <p:nvPr/>
        </p:nvSpPr>
        <p:spPr>
          <a:xfrm flipH="1">
            <a:off x="138150" y="4743300"/>
            <a:ext cx="2433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l">
                <a:solidFill>
                  <a:schemeClr val="lt1"/>
                </a:solidFill>
                <a:latin typeface="League Spartan"/>
                <a:ea typeface="League Spartan"/>
                <a:cs typeface="League Spartan"/>
                <a:sym typeface="League Spartan"/>
              </a:rPr>
              <a:t>ESL Brains</a:t>
            </a:r>
            <a:endParaRPr b="1">
              <a:solidFill>
                <a:schemeClr val="lt1"/>
              </a:solidFill>
              <a:latin typeface="League Spartan"/>
              <a:ea typeface="League Spartan"/>
              <a:cs typeface="League Spartan"/>
              <a:sym typeface="League Spartan"/>
            </a:endParaRPr>
          </a:p>
        </p:txBody>
      </p:sp>
      <p:sp>
        <p:nvSpPr>
          <p:cNvPr id="32" name="Google Shape;32;p5"/>
          <p:cNvSpPr/>
          <p:nvPr/>
        </p:nvSpPr>
        <p:spPr>
          <a:xfrm>
            <a:off x="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5"/>
          <p:cNvSpPr/>
          <p:nvPr/>
        </p:nvSpPr>
        <p:spPr>
          <a:xfrm>
            <a:off x="907830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5"/>
          <p:cNvSpPr txBox="1"/>
          <p:nvPr>
            <p:ph type="title"/>
          </p:nvPr>
        </p:nvSpPr>
        <p:spPr>
          <a:xfrm>
            <a:off x="223200" y="205200"/>
            <a:ext cx="7851300" cy="393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1800"/>
              <a:buNone/>
              <a:defRPr b="1" sz="1800">
                <a:solidFill>
                  <a:schemeClr val="lt1"/>
                </a:solidFill>
              </a:defRPr>
            </a:lvl1pPr>
            <a:lvl2pPr lvl="1">
              <a:spcBef>
                <a:spcPts val="0"/>
              </a:spcBef>
              <a:spcAft>
                <a:spcPts val="0"/>
              </a:spcAft>
              <a:buSzPts val="2800"/>
              <a:buNone/>
              <a:defRPr>
                <a:latin typeface="Signika Light"/>
                <a:ea typeface="Signika Light"/>
                <a:cs typeface="Signika Light"/>
                <a:sym typeface="Signika Light"/>
              </a:defRPr>
            </a:lvl2pPr>
            <a:lvl3pPr lvl="2">
              <a:spcBef>
                <a:spcPts val="0"/>
              </a:spcBef>
              <a:spcAft>
                <a:spcPts val="0"/>
              </a:spcAft>
              <a:buSzPts val="2800"/>
              <a:buNone/>
              <a:defRPr>
                <a:latin typeface="Signika Light"/>
                <a:ea typeface="Signika Light"/>
                <a:cs typeface="Signika Light"/>
                <a:sym typeface="Signika Light"/>
              </a:defRPr>
            </a:lvl3pPr>
            <a:lvl4pPr lvl="3">
              <a:spcBef>
                <a:spcPts val="0"/>
              </a:spcBef>
              <a:spcAft>
                <a:spcPts val="0"/>
              </a:spcAft>
              <a:buSzPts val="2800"/>
              <a:buNone/>
              <a:defRPr>
                <a:latin typeface="Signika Light"/>
                <a:ea typeface="Signika Light"/>
                <a:cs typeface="Signika Light"/>
                <a:sym typeface="Signika Light"/>
              </a:defRPr>
            </a:lvl4pPr>
            <a:lvl5pPr lvl="4">
              <a:spcBef>
                <a:spcPts val="0"/>
              </a:spcBef>
              <a:spcAft>
                <a:spcPts val="0"/>
              </a:spcAft>
              <a:buSzPts val="2800"/>
              <a:buNone/>
              <a:defRPr>
                <a:latin typeface="Signika Light"/>
                <a:ea typeface="Signika Light"/>
                <a:cs typeface="Signika Light"/>
                <a:sym typeface="Signika Light"/>
              </a:defRPr>
            </a:lvl5pPr>
            <a:lvl6pPr lvl="5">
              <a:spcBef>
                <a:spcPts val="0"/>
              </a:spcBef>
              <a:spcAft>
                <a:spcPts val="0"/>
              </a:spcAft>
              <a:buSzPts val="2800"/>
              <a:buNone/>
              <a:defRPr>
                <a:latin typeface="Signika Light"/>
                <a:ea typeface="Signika Light"/>
                <a:cs typeface="Signika Light"/>
                <a:sym typeface="Signika Light"/>
              </a:defRPr>
            </a:lvl6pPr>
            <a:lvl7pPr lvl="6">
              <a:spcBef>
                <a:spcPts val="0"/>
              </a:spcBef>
              <a:spcAft>
                <a:spcPts val="0"/>
              </a:spcAft>
              <a:buSzPts val="2800"/>
              <a:buNone/>
              <a:defRPr>
                <a:latin typeface="Signika Light"/>
                <a:ea typeface="Signika Light"/>
                <a:cs typeface="Signika Light"/>
                <a:sym typeface="Signika Light"/>
              </a:defRPr>
            </a:lvl7pPr>
            <a:lvl8pPr lvl="7">
              <a:spcBef>
                <a:spcPts val="0"/>
              </a:spcBef>
              <a:spcAft>
                <a:spcPts val="0"/>
              </a:spcAft>
              <a:buSzPts val="2800"/>
              <a:buNone/>
              <a:defRPr>
                <a:latin typeface="Signika Light"/>
                <a:ea typeface="Signika Light"/>
                <a:cs typeface="Signika Light"/>
                <a:sym typeface="Signika Light"/>
              </a:defRPr>
            </a:lvl8pPr>
            <a:lvl9pPr lvl="8">
              <a:spcBef>
                <a:spcPts val="0"/>
              </a:spcBef>
              <a:spcAft>
                <a:spcPts val="0"/>
              </a:spcAft>
              <a:buSzPts val="2800"/>
              <a:buNone/>
              <a:defRPr>
                <a:latin typeface="Signika Light"/>
                <a:ea typeface="Signika Light"/>
                <a:cs typeface="Signika Light"/>
                <a:sym typeface="Signika Light"/>
              </a:defRPr>
            </a:lvl9pPr>
          </a:lstStyle>
          <a:p/>
        </p:txBody>
      </p:sp>
      <p:sp>
        <p:nvSpPr>
          <p:cNvPr id="35" name="Google Shape;35;p5"/>
          <p:cNvSpPr/>
          <p:nvPr>
            <p:ph idx="2" type="pic"/>
          </p:nvPr>
        </p:nvSpPr>
        <p:spPr>
          <a:xfrm>
            <a:off x="1843200" y="748800"/>
            <a:ext cx="5457600" cy="4093200"/>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6" name="Shape 36"/>
        <p:cNvGrpSpPr/>
        <p:nvPr/>
      </p:nvGrpSpPr>
      <p:grpSpPr>
        <a:xfrm>
          <a:off x="0" y="0"/>
          <a:ext cx="0" cy="0"/>
          <a:chOff x="0" y="0"/>
          <a:chExt cx="0" cy="0"/>
        </a:xfrm>
      </p:grpSpPr>
      <p:sp>
        <p:nvSpPr>
          <p:cNvPr id="37" name="Google Shape;37;p6"/>
          <p:cNvSpPr txBox="1"/>
          <p:nvPr>
            <p:ph idx="12" type="sldNum"/>
          </p:nvPr>
        </p:nvSpPr>
        <p:spPr>
          <a:xfrm>
            <a:off x="8500725" y="4746600"/>
            <a:ext cx="539400" cy="393600"/>
          </a:xfrm>
          <a:prstGeom prst="rect">
            <a:avLst/>
          </a:prstGeom>
        </p:spPr>
        <p:txBody>
          <a:bodyPr anchorCtr="0" anchor="ctr" bIns="91425" lIns="91425" spcFirstLastPara="1" rIns="91425" wrap="square" tIns="91425">
            <a:normAutofit/>
          </a:bodyPr>
          <a:lstStyle>
            <a:lvl1pPr lvl="0">
              <a:buNone/>
              <a:defRPr sz="900">
                <a:solidFill>
                  <a:srgbClr val="FF5C5C"/>
                </a:solidFill>
              </a:defRPr>
            </a:lvl1pPr>
            <a:lvl2pPr lvl="1">
              <a:buNone/>
              <a:defRPr sz="900">
                <a:solidFill>
                  <a:srgbClr val="FF5C5C"/>
                </a:solidFill>
              </a:defRPr>
            </a:lvl2pPr>
            <a:lvl3pPr lvl="2">
              <a:buNone/>
              <a:defRPr sz="900">
                <a:solidFill>
                  <a:srgbClr val="FF5C5C"/>
                </a:solidFill>
              </a:defRPr>
            </a:lvl3pPr>
            <a:lvl4pPr lvl="3">
              <a:buNone/>
              <a:defRPr sz="900">
                <a:solidFill>
                  <a:srgbClr val="FF5C5C"/>
                </a:solidFill>
              </a:defRPr>
            </a:lvl4pPr>
            <a:lvl5pPr lvl="4">
              <a:buNone/>
              <a:defRPr sz="900">
                <a:solidFill>
                  <a:srgbClr val="FF5C5C"/>
                </a:solidFill>
              </a:defRPr>
            </a:lvl5pPr>
            <a:lvl6pPr lvl="5">
              <a:buNone/>
              <a:defRPr sz="900">
                <a:solidFill>
                  <a:srgbClr val="FF5C5C"/>
                </a:solidFill>
              </a:defRPr>
            </a:lvl6pPr>
            <a:lvl7pPr lvl="6">
              <a:buNone/>
              <a:defRPr sz="900">
                <a:solidFill>
                  <a:srgbClr val="FF5C5C"/>
                </a:solidFill>
              </a:defRPr>
            </a:lvl7pPr>
            <a:lvl8pPr lvl="7">
              <a:buNone/>
              <a:defRPr sz="900">
                <a:solidFill>
                  <a:srgbClr val="FF5C5C"/>
                </a:solidFill>
              </a:defRPr>
            </a:lvl8pPr>
            <a:lvl9pPr lvl="8">
              <a:buNone/>
              <a:defRPr sz="900">
                <a:solidFill>
                  <a:srgbClr val="FF5C5C"/>
                </a:solidFill>
              </a:defRPr>
            </a:lvl9pPr>
          </a:lstStyle>
          <a:p>
            <a:pPr indent="0" lvl="0" marL="0" rtl="0" algn="r">
              <a:spcBef>
                <a:spcPts val="0"/>
              </a:spcBef>
              <a:spcAft>
                <a:spcPts val="0"/>
              </a:spcAft>
              <a:buNone/>
            </a:pPr>
            <a:fld id="{00000000-1234-1234-1234-123412341234}" type="slidenum">
              <a:rPr lang="pl"/>
              <a:t>‹#›</a:t>
            </a:fld>
            <a:endParaRPr sz="1000">
              <a:latin typeface="Signika"/>
              <a:ea typeface="Signika"/>
              <a:cs typeface="Signika"/>
              <a:sym typeface="Signika"/>
            </a:endParaRPr>
          </a:p>
        </p:txBody>
      </p:sp>
      <p:sp>
        <p:nvSpPr>
          <p:cNvPr id="38" name="Google Shape;38;p6"/>
          <p:cNvSpPr/>
          <p:nvPr/>
        </p:nvSpPr>
        <p:spPr>
          <a:xfrm>
            <a:off x="0" y="0"/>
            <a:ext cx="65700" cy="5143500"/>
          </a:xfrm>
          <a:prstGeom prst="rect">
            <a:avLst/>
          </a:prstGeom>
          <a:solidFill>
            <a:srgbClr val="FF5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6"/>
          <p:cNvSpPr/>
          <p:nvPr/>
        </p:nvSpPr>
        <p:spPr>
          <a:xfrm>
            <a:off x="9078300" y="0"/>
            <a:ext cx="65700" cy="5143500"/>
          </a:xfrm>
          <a:prstGeom prst="rect">
            <a:avLst/>
          </a:prstGeom>
          <a:solidFill>
            <a:srgbClr val="FF5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6"/>
          <p:cNvSpPr txBox="1"/>
          <p:nvPr/>
        </p:nvSpPr>
        <p:spPr>
          <a:xfrm flipH="1">
            <a:off x="221975" y="4743300"/>
            <a:ext cx="1026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l">
                <a:solidFill>
                  <a:srgbClr val="FF5C5C"/>
                </a:solidFill>
                <a:latin typeface="League Spartan"/>
                <a:ea typeface="League Spartan"/>
                <a:cs typeface="League Spartan"/>
                <a:sym typeface="League Spartan"/>
              </a:rPr>
              <a:t>ESL Brains</a:t>
            </a:r>
            <a:endParaRPr b="1">
              <a:solidFill>
                <a:srgbClr val="FF5C5C"/>
              </a:solidFill>
              <a:latin typeface="League Spartan"/>
              <a:ea typeface="League Spartan"/>
              <a:cs typeface="League Spartan"/>
              <a:sym typeface="League Spartan"/>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Signika"/>
              <a:buNone/>
              <a:defRPr sz="2800">
                <a:solidFill>
                  <a:schemeClr val="dk1"/>
                </a:solidFill>
                <a:latin typeface="Signika"/>
                <a:ea typeface="Signika"/>
                <a:cs typeface="Signika"/>
                <a:sym typeface="Signika"/>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2518200"/>
          </a:xfrm>
          <a:prstGeom prst="rect">
            <a:avLst/>
          </a:prstGeom>
          <a:noFill/>
          <a:ln>
            <a:noFill/>
          </a:ln>
        </p:spPr>
        <p:txBody>
          <a:bodyPr anchorCtr="0" anchor="t" bIns="91425" lIns="91425" spcFirstLastPara="1" rIns="91425" wrap="square" tIns="91425">
            <a:spAutoFit/>
          </a:bodyPr>
          <a:lstStyle>
            <a:lvl1pPr indent="-330200" lvl="0" marL="457200">
              <a:lnSpc>
                <a:spcPct val="115000"/>
              </a:lnSpc>
              <a:spcBef>
                <a:spcPts val="0"/>
              </a:spcBef>
              <a:spcAft>
                <a:spcPts val="0"/>
              </a:spcAft>
              <a:buClr>
                <a:schemeClr val="dk1"/>
              </a:buClr>
              <a:buSzPts val="1600"/>
              <a:buFont typeface="Signika Light"/>
              <a:buChar char="●"/>
              <a:defRPr sz="1600">
                <a:solidFill>
                  <a:schemeClr val="dk1"/>
                </a:solidFill>
                <a:latin typeface="Signika Light"/>
                <a:ea typeface="Signika Light"/>
                <a:cs typeface="Signika Light"/>
                <a:sym typeface="Signika Light"/>
              </a:defRPr>
            </a:lvl1pPr>
            <a:lvl2pPr indent="-317500" lvl="1" marL="914400">
              <a:lnSpc>
                <a:spcPct val="115000"/>
              </a:lnSpc>
              <a:spcBef>
                <a:spcPts val="0"/>
              </a:spcBef>
              <a:spcAft>
                <a:spcPts val="0"/>
              </a:spcAft>
              <a:buClr>
                <a:schemeClr val="dk1"/>
              </a:buClr>
              <a:buSzPts val="1400"/>
              <a:buFont typeface="Signika Light"/>
              <a:buChar char="○"/>
              <a:defRPr>
                <a:solidFill>
                  <a:schemeClr val="dk1"/>
                </a:solidFill>
                <a:latin typeface="Signika Light"/>
                <a:ea typeface="Signika Light"/>
                <a:cs typeface="Signika Light"/>
                <a:sym typeface="Signika Light"/>
              </a:defRPr>
            </a:lvl2pPr>
            <a:lvl3pPr indent="-317500" lvl="2" marL="1371600">
              <a:lnSpc>
                <a:spcPct val="115000"/>
              </a:lnSpc>
              <a:spcBef>
                <a:spcPts val="0"/>
              </a:spcBef>
              <a:spcAft>
                <a:spcPts val="0"/>
              </a:spcAft>
              <a:buClr>
                <a:schemeClr val="dk1"/>
              </a:buClr>
              <a:buSzPts val="1400"/>
              <a:buFont typeface="Signika Light"/>
              <a:buChar char="■"/>
              <a:defRPr>
                <a:solidFill>
                  <a:schemeClr val="dk1"/>
                </a:solidFill>
                <a:latin typeface="Signika Light"/>
                <a:ea typeface="Signika Light"/>
                <a:cs typeface="Signika Light"/>
                <a:sym typeface="Signika Light"/>
              </a:defRPr>
            </a:lvl3pPr>
            <a:lvl4pPr indent="-317500" lvl="3" marL="1828800">
              <a:lnSpc>
                <a:spcPct val="115000"/>
              </a:lnSpc>
              <a:spcBef>
                <a:spcPts val="0"/>
              </a:spcBef>
              <a:spcAft>
                <a:spcPts val="0"/>
              </a:spcAft>
              <a:buClr>
                <a:schemeClr val="dk1"/>
              </a:buClr>
              <a:buSzPts val="1400"/>
              <a:buFont typeface="Signika Light"/>
              <a:buChar char="●"/>
              <a:defRPr>
                <a:solidFill>
                  <a:schemeClr val="dk1"/>
                </a:solidFill>
                <a:latin typeface="Signika Light"/>
                <a:ea typeface="Signika Light"/>
                <a:cs typeface="Signika Light"/>
                <a:sym typeface="Signika Light"/>
              </a:defRPr>
            </a:lvl4pPr>
            <a:lvl5pPr indent="-317500" lvl="4" marL="2286000">
              <a:lnSpc>
                <a:spcPct val="115000"/>
              </a:lnSpc>
              <a:spcBef>
                <a:spcPts val="0"/>
              </a:spcBef>
              <a:spcAft>
                <a:spcPts val="0"/>
              </a:spcAft>
              <a:buClr>
                <a:schemeClr val="dk1"/>
              </a:buClr>
              <a:buSzPts val="1400"/>
              <a:buFont typeface="Signika Light"/>
              <a:buChar char="○"/>
              <a:defRPr>
                <a:solidFill>
                  <a:schemeClr val="dk1"/>
                </a:solidFill>
                <a:latin typeface="Signika Light"/>
                <a:ea typeface="Signika Light"/>
                <a:cs typeface="Signika Light"/>
                <a:sym typeface="Signika Light"/>
              </a:defRPr>
            </a:lvl5pPr>
            <a:lvl6pPr indent="-317500" lvl="5" marL="2743200">
              <a:lnSpc>
                <a:spcPct val="115000"/>
              </a:lnSpc>
              <a:spcBef>
                <a:spcPts val="0"/>
              </a:spcBef>
              <a:spcAft>
                <a:spcPts val="0"/>
              </a:spcAft>
              <a:buClr>
                <a:schemeClr val="dk1"/>
              </a:buClr>
              <a:buSzPts val="1400"/>
              <a:buFont typeface="Signika Light"/>
              <a:buChar char="■"/>
              <a:defRPr>
                <a:solidFill>
                  <a:schemeClr val="dk1"/>
                </a:solidFill>
                <a:latin typeface="Signika Light"/>
                <a:ea typeface="Signika Light"/>
                <a:cs typeface="Signika Light"/>
                <a:sym typeface="Signika Light"/>
              </a:defRPr>
            </a:lvl6pPr>
            <a:lvl7pPr indent="-317500" lvl="6" marL="3200400">
              <a:lnSpc>
                <a:spcPct val="115000"/>
              </a:lnSpc>
              <a:spcBef>
                <a:spcPts val="0"/>
              </a:spcBef>
              <a:spcAft>
                <a:spcPts val="0"/>
              </a:spcAft>
              <a:buClr>
                <a:schemeClr val="dk1"/>
              </a:buClr>
              <a:buSzPts val="1400"/>
              <a:buFont typeface="Signika Light"/>
              <a:buChar char="●"/>
              <a:defRPr>
                <a:solidFill>
                  <a:schemeClr val="dk1"/>
                </a:solidFill>
                <a:latin typeface="Signika Light"/>
                <a:ea typeface="Signika Light"/>
                <a:cs typeface="Signika Light"/>
                <a:sym typeface="Signika Light"/>
              </a:defRPr>
            </a:lvl7pPr>
            <a:lvl8pPr indent="-317500" lvl="7" marL="3657600">
              <a:lnSpc>
                <a:spcPct val="115000"/>
              </a:lnSpc>
              <a:spcBef>
                <a:spcPts val="0"/>
              </a:spcBef>
              <a:spcAft>
                <a:spcPts val="0"/>
              </a:spcAft>
              <a:buClr>
                <a:schemeClr val="dk1"/>
              </a:buClr>
              <a:buSzPts val="1400"/>
              <a:buFont typeface="Signika Light"/>
              <a:buChar char="○"/>
              <a:defRPr>
                <a:solidFill>
                  <a:schemeClr val="dk1"/>
                </a:solidFill>
                <a:latin typeface="Signika Light"/>
                <a:ea typeface="Signika Light"/>
                <a:cs typeface="Signika Light"/>
                <a:sym typeface="Signika Light"/>
              </a:defRPr>
            </a:lvl8pPr>
            <a:lvl9pPr indent="-317500" lvl="8" marL="4114800">
              <a:lnSpc>
                <a:spcPct val="115000"/>
              </a:lnSpc>
              <a:spcBef>
                <a:spcPts val="0"/>
              </a:spcBef>
              <a:spcAft>
                <a:spcPts val="0"/>
              </a:spcAft>
              <a:buClr>
                <a:schemeClr val="dk1"/>
              </a:buClr>
              <a:buSzPts val="1400"/>
              <a:buFont typeface="Signika Light"/>
              <a:buChar char="■"/>
              <a:defRPr>
                <a:solidFill>
                  <a:schemeClr val="dk1"/>
                </a:solidFill>
                <a:latin typeface="Signika Light"/>
                <a:ea typeface="Signika Light"/>
                <a:cs typeface="Signika Light"/>
                <a:sym typeface="Signika Light"/>
              </a:defRPr>
            </a:lvl9pPr>
          </a:lstStyle>
          <a:p/>
        </p:txBody>
      </p:sp>
      <p:sp>
        <p:nvSpPr>
          <p:cNvPr id="8" name="Google Shape;8;p1"/>
          <p:cNvSpPr txBox="1"/>
          <p:nvPr>
            <p:ph idx="12" type="sldNum"/>
          </p:nvPr>
        </p:nvSpPr>
        <p:spPr>
          <a:xfrm>
            <a:off x="8496050" y="4749900"/>
            <a:ext cx="531300" cy="393600"/>
          </a:xfrm>
          <a:prstGeom prst="rect">
            <a:avLst/>
          </a:prstGeom>
          <a:noFill/>
          <a:ln>
            <a:noFill/>
          </a:ln>
        </p:spPr>
        <p:txBody>
          <a:bodyPr anchorCtr="0" anchor="ctr" bIns="91425" lIns="91425" spcFirstLastPara="1" rIns="91425" wrap="square" tIns="91425">
            <a:normAutofit/>
          </a:bodyPr>
          <a:lstStyle>
            <a:lvl1pPr lvl="0" algn="r">
              <a:buNone/>
              <a:defRPr sz="900">
                <a:solidFill>
                  <a:schemeClr val="accent1"/>
                </a:solidFill>
                <a:latin typeface="Signika"/>
                <a:ea typeface="Signika"/>
                <a:cs typeface="Signika"/>
                <a:sym typeface="Signika"/>
              </a:defRPr>
            </a:lvl1pPr>
            <a:lvl2pPr lvl="1" algn="r">
              <a:buNone/>
              <a:defRPr sz="900">
                <a:solidFill>
                  <a:schemeClr val="accent1"/>
                </a:solidFill>
                <a:latin typeface="Signika"/>
                <a:ea typeface="Signika"/>
                <a:cs typeface="Signika"/>
                <a:sym typeface="Signika"/>
              </a:defRPr>
            </a:lvl2pPr>
            <a:lvl3pPr lvl="2" algn="r">
              <a:buNone/>
              <a:defRPr sz="900">
                <a:solidFill>
                  <a:schemeClr val="accent1"/>
                </a:solidFill>
                <a:latin typeface="Signika"/>
                <a:ea typeface="Signika"/>
                <a:cs typeface="Signika"/>
                <a:sym typeface="Signika"/>
              </a:defRPr>
            </a:lvl3pPr>
            <a:lvl4pPr lvl="3" algn="r">
              <a:buNone/>
              <a:defRPr sz="900">
                <a:solidFill>
                  <a:schemeClr val="accent1"/>
                </a:solidFill>
                <a:latin typeface="Signika"/>
                <a:ea typeface="Signika"/>
                <a:cs typeface="Signika"/>
                <a:sym typeface="Signika"/>
              </a:defRPr>
            </a:lvl4pPr>
            <a:lvl5pPr lvl="4" algn="r">
              <a:buNone/>
              <a:defRPr sz="900">
                <a:solidFill>
                  <a:schemeClr val="accent1"/>
                </a:solidFill>
                <a:latin typeface="Signika"/>
                <a:ea typeface="Signika"/>
                <a:cs typeface="Signika"/>
                <a:sym typeface="Signika"/>
              </a:defRPr>
            </a:lvl5pPr>
            <a:lvl6pPr lvl="5" algn="r">
              <a:buNone/>
              <a:defRPr sz="900">
                <a:solidFill>
                  <a:schemeClr val="accent1"/>
                </a:solidFill>
                <a:latin typeface="Signika"/>
                <a:ea typeface="Signika"/>
                <a:cs typeface="Signika"/>
                <a:sym typeface="Signika"/>
              </a:defRPr>
            </a:lvl6pPr>
            <a:lvl7pPr lvl="6" algn="r">
              <a:buNone/>
              <a:defRPr sz="900">
                <a:solidFill>
                  <a:schemeClr val="accent1"/>
                </a:solidFill>
                <a:latin typeface="Signika"/>
                <a:ea typeface="Signika"/>
                <a:cs typeface="Signika"/>
                <a:sym typeface="Signika"/>
              </a:defRPr>
            </a:lvl7pPr>
            <a:lvl8pPr lvl="7" algn="r">
              <a:buNone/>
              <a:defRPr sz="900">
                <a:solidFill>
                  <a:schemeClr val="accent1"/>
                </a:solidFill>
                <a:latin typeface="Signika"/>
                <a:ea typeface="Signika"/>
                <a:cs typeface="Signika"/>
                <a:sym typeface="Signika"/>
              </a:defRPr>
            </a:lvl8pPr>
            <a:lvl9pPr lvl="8" algn="r">
              <a:buNone/>
              <a:defRPr sz="900">
                <a:solidFill>
                  <a:schemeClr val="accent1"/>
                </a:solidFill>
                <a:latin typeface="Signika"/>
                <a:ea typeface="Signika"/>
                <a:cs typeface="Signika"/>
                <a:sym typeface="Signika"/>
              </a:defRPr>
            </a:lvl9pPr>
          </a:lstStyle>
          <a:p>
            <a:pPr indent="0" lvl="0" marL="0" rtl="0" algn="r">
              <a:spcBef>
                <a:spcPts val="0"/>
              </a:spcBef>
              <a:spcAft>
                <a:spcPts val="0"/>
              </a:spcAft>
              <a:buNone/>
            </a:pPr>
            <a:fld id="{00000000-1234-1234-1234-123412341234}" type="slidenum">
              <a:rPr lang="p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hyperlink" Target="http://www.youtube.com/watch?v=B-M3YlA2KDg" TargetMode="Externa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 name="Shape 44"/>
        <p:cNvGrpSpPr/>
        <p:nvPr/>
      </p:nvGrpSpPr>
      <p:grpSpPr>
        <a:xfrm>
          <a:off x="0" y="0"/>
          <a:ext cx="0" cy="0"/>
          <a:chOff x="0" y="0"/>
          <a:chExt cx="0" cy="0"/>
        </a:xfrm>
      </p:grpSpPr>
      <p:sp>
        <p:nvSpPr>
          <p:cNvPr id="45" name="Google Shape;45;p7"/>
          <p:cNvSpPr txBox="1"/>
          <p:nvPr/>
        </p:nvSpPr>
        <p:spPr>
          <a:xfrm>
            <a:off x="3286000" y="2376550"/>
            <a:ext cx="51429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l" sz="3600">
                <a:solidFill>
                  <a:srgbClr val="FF5C5C"/>
                </a:solidFill>
                <a:latin typeface="Signika"/>
                <a:ea typeface="Signika"/>
                <a:cs typeface="Signika"/>
                <a:sym typeface="Signika"/>
              </a:rPr>
              <a:t>Problem solving </a:t>
            </a:r>
            <a:endParaRPr b="1" sz="3600">
              <a:solidFill>
                <a:srgbClr val="FF5C5C"/>
              </a:solidFill>
              <a:latin typeface="Signika"/>
              <a:ea typeface="Signika"/>
              <a:cs typeface="Signika"/>
              <a:sym typeface="Signika"/>
            </a:endParaRPr>
          </a:p>
          <a:p>
            <a:pPr indent="0" lvl="0" marL="0" rtl="0" algn="l">
              <a:spcBef>
                <a:spcPts val="0"/>
              </a:spcBef>
              <a:spcAft>
                <a:spcPts val="0"/>
              </a:spcAft>
              <a:buNone/>
            </a:pPr>
            <a:r>
              <a:rPr b="1" lang="pl" sz="3600">
                <a:solidFill>
                  <a:srgbClr val="FF5C5C"/>
                </a:solidFill>
                <a:latin typeface="Signika"/>
                <a:ea typeface="Signika"/>
                <a:cs typeface="Signika"/>
                <a:sym typeface="Signika"/>
              </a:rPr>
              <a:t>with 5 Whys</a:t>
            </a:r>
            <a:endParaRPr b="1" sz="3600">
              <a:solidFill>
                <a:srgbClr val="FF5C5C"/>
              </a:solidFill>
              <a:latin typeface="Signika"/>
              <a:ea typeface="Signika"/>
              <a:cs typeface="Signika"/>
              <a:sym typeface="Signika"/>
            </a:endParaRPr>
          </a:p>
        </p:txBody>
      </p:sp>
      <p:pic>
        <p:nvPicPr>
          <p:cNvPr id="46" name="Google Shape;46;p7"/>
          <p:cNvPicPr preferRelativeResize="0"/>
          <p:nvPr/>
        </p:nvPicPr>
        <p:blipFill rotWithShape="1">
          <a:blip r:embed="rId3">
            <a:alphaModFix/>
          </a:blip>
          <a:srcRect b="0" l="21739" r="21739" t="0"/>
          <a:stretch/>
        </p:blipFill>
        <p:spPr>
          <a:xfrm>
            <a:off x="444698" y="1763950"/>
            <a:ext cx="2518200" cy="2518200"/>
          </a:xfrm>
          <a:prstGeom prst="ellipse">
            <a:avLst/>
          </a:prstGeom>
          <a:noFill/>
          <a:ln cap="flat" cmpd="sng" w="9525">
            <a:solidFill>
              <a:srgbClr val="AAAAAA"/>
            </a:solidFill>
            <a:prstDash val="solid"/>
            <a:round/>
            <a:headEnd len="sm" w="sm" type="none"/>
            <a:tailEnd len="sm" w="sm" type="none"/>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6"/>
          <p:cNvSpPr txBox="1"/>
          <p:nvPr>
            <p:ph idx="12" type="sldNum"/>
          </p:nvPr>
        </p:nvSpPr>
        <p:spPr>
          <a:xfrm>
            <a:off x="8500725" y="4746600"/>
            <a:ext cx="5394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pl"/>
              <a:t>‹#›</a:t>
            </a:fld>
            <a:endParaRPr/>
          </a:p>
        </p:txBody>
      </p:sp>
      <p:sp>
        <p:nvSpPr>
          <p:cNvPr id="126" name="Google Shape;126;p16"/>
          <p:cNvSpPr txBox="1"/>
          <p:nvPr/>
        </p:nvSpPr>
        <p:spPr>
          <a:xfrm>
            <a:off x="222175" y="277200"/>
            <a:ext cx="82503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l" sz="1800">
                <a:solidFill>
                  <a:schemeClr val="dk1"/>
                </a:solidFill>
                <a:latin typeface="Signika"/>
                <a:ea typeface="Signika"/>
                <a:cs typeface="Signika"/>
                <a:sym typeface="Signika"/>
              </a:rPr>
              <a:t>Write down a problem you’ve had recently. In groups of three, analyse your problems together by asking “why…?”. If the answer you get doesn’t identify the root cause, continue asking “why…?” until you agree that the problem’s root cause has been identified. </a:t>
            </a:r>
            <a:endParaRPr b="1" sz="1800">
              <a:solidFill>
                <a:schemeClr val="dk1"/>
              </a:solidFill>
              <a:latin typeface="Signika"/>
              <a:ea typeface="Signika"/>
              <a:cs typeface="Signika"/>
              <a:sym typeface="Signika"/>
            </a:endParaRPr>
          </a:p>
        </p:txBody>
      </p:sp>
      <p:sp>
        <p:nvSpPr>
          <p:cNvPr id="127" name="Google Shape;127;p16"/>
          <p:cNvSpPr txBox="1"/>
          <p:nvPr/>
        </p:nvSpPr>
        <p:spPr>
          <a:xfrm>
            <a:off x="1928838" y="1457650"/>
            <a:ext cx="5286300" cy="55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l" sz="1600">
                <a:latin typeface="Signika Light"/>
                <a:ea typeface="Signika Light"/>
                <a:cs typeface="Signika Light"/>
                <a:sym typeface="Signika Light"/>
              </a:rPr>
              <a:t>PROBLEM: ____________________________________</a:t>
            </a:r>
            <a:endParaRPr sz="1600">
              <a:latin typeface="Signika Light"/>
              <a:ea typeface="Signika Light"/>
              <a:cs typeface="Signika Light"/>
              <a:sym typeface="Signika Light"/>
            </a:endParaRPr>
          </a:p>
        </p:txBody>
      </p:sp>
      <p:pic>
        <p:nvPicPr>
          <p:cNvPr id="128" name="Google Shape;128;p16"/>
          <p:cNvPicPr preferRelativeResize="0"/>
          <p:nvPr/>
        </p:nvPicPr>
        <p:blipFill rotWithShape="1">
          <a:blip r:embed="rId3">
            <a:alphaModFix/>
          </a:blip>
          <a:srcRect b="0" l="1633" r="0" t="0"/>
          <a:stretch/>
        </p:blipFill>
        <p:spPr>
          <a:xfrm>
            <a:off x="1764512" y="1920725"/>
            <a:ext cx="5614974" cy="29453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7"/>
          <p:cNvSpPr/>
          <p:nvPr/>
        </p:nvSpPr>
        <p:spPr>
          <a:xfrm>
            <a:off x="0" y="0"/>
            <a:ext cx="9144000" cy="5143500"/>
          </a:xfrm>
          <a:prstGeom prst="rect">
            <a:avLst/>
          </a:prstGeom>
          <a:solidFill>
            <a:srgbClr val="FF5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7"/>
          <p:cNvSpPr txBox="1"/>
          <p:nvPr/>
        </p:nvSpPr>
        <p:spPr>
          <a:xfrm flipH="1">
            <a:off x="138150" y="4743300"/>
            <a:ext cx="2433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l">
                <a:solidFill>
                  <a:schemeClr val="lt1"/>
                </a:solidFill>
                <a:latin typeface="League Spartan"/>
                <a:ea typeface="League Spartan"/>
                <a:cs typeface="League Spartan"/>
                <a:sym typeface="League Spartan"/>
              </a:rPr>
              <a:t>ESL Brains</a:t>
            </a:r>
            <a:endParaRPr b="1">
              <a:solidFill>
                <a:schemeClr val="lt1"/>
              </a:solidFill>
              <a:latin typeface="League Spartan"/>
              <a:ea typeface="League Spartan"/>
              <a:cs typeface="League Spartan"/>
              <a:sym typeface="League Spartan"/>
            </a:endParaRPr>
          </a:p>
        </p:txBody>
      </p:sp>
      <p:sp>
        <p:nvSpPr>
          <p:cNvPr id="135" name="Google Shape;135;p17"/>
          <p:cNvSpPr txBox="1"/>
          <p:nvPr/>
        </p:nvSpPr>
        <p:spPr>
          <a:xfrm>
            <a:off x="138050" y="3489825"/>
            <a:ext cx="83343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l" sz="3600">
                <a:solidFill>
                  <a:schemeClr val="lt1"/>
                </a:solidFill>
                <a:latin typeface="Signika"/>
                <a:ea typeface="Signika"/>
                <a:cs typeface="Signika"/>
                <a:sym typeface="Signika"/>
              </a:rPr>
              <a:t>THANKS!</a:t>
            </a:r>
            <a:endParaRPr b="1" sz="3600">
              <a:solidFill>
                <a:schemeClr val="lt1"/>
              </a:solidFill>
              <a:latin typeface="Signika"/>
              <a:ea typeface="Signika"/>
              <a:cs typeface="Signika"/>
              <a:sym typeface="Signika"/>
            </a:endParaRPr>
          </a:p>
        </p:txBody>
      </p:sp>
      <p:sp>
        <p:nvSpPr>
          <p:cNvPr id="136" name="Google Shape;136;p17"/>
          <p:cNvSpPr/>
          <p:nvPr/>
        </p:nvSpPr>
        <p:spPr>
          <a:xfrm>
            <a:off x="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7"/>
          <p:cNvSpPr/>
          <p:nvPr/>
        </p:nvSpPr>
        <p:spPr>
          <a:xfrm>
            <a:off x="907830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p8"/>
          <p:cNvSpPr txBox="1"/>
          <p:nvPr/>
        </p:nvSpPr>
        <p:spPr>
          <a:xfrm flipH="1">
            <a:off x="138000" y="4743300"/>
            <a:ext cx="1695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l">
                <a:solidFill>
                  <a:schemeClr val="lt1"/>
                </a:solidFill>
                <a:latin typeface="League Spartan"/>
                <a:ea typeface="League Spartan"/>
                <a:cs typeface="League Spartan"/>
                <a:sym typeface="League Spartan"/>
              </a:rPr>
              <a:t>ESL Brains</a:t>
            </a:r>
            <a:endParaRPr b="1">
              <a:solidFill>
                <a:schemeClr val="lt1"/>
              </a:solidFill>
              <a:latin typeface="League Spartan"/>
              <a:ea typeface="League Spartan"/>
              <a:cs typeface="League Spartan"/>
              <a:sym typeface="League Spartan"/>
            </a:endParaRPr>
          </a:p>
        </p:txBody>
      </p:sp>
      <p:sp>
        <p:nvSpPr>
          <p:cNvPr id="52" name="Google Shape;52;p8"/>
          <p:cNvSpPr/>
          <p:nvPr/>
        </p:nvSpPr>
        <p:spPr>
          <a:xfrm>
            <a:off x="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8"/>
          <p:cNvSpPr/>
          <p:nvPr/>
        </p:nvSpPr>
        <p:spPr>
          <a:xfrm>
            <a:off x="907830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8"/>
          <p:cNvSpPr txBox="1"/>
          <p:nvPr/>
        </p:nvSpPr>
        <p:spPr>
          <a:xfrm>
            <a:off x="138050" y="2939250"/>
            <a:ext cx="83343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l" sz="3600">
                <a:solidFill>
                  <a:schemeClr val="lt1"/>
                </a:solidFill>
                <a:latin typeface="Signika"/>
                <a:ea typeface="Signika"/>
                <a:cs typeface="Signika"/>
                <a:sym typeface="Signika"/>
              </a:rPr>
              <a:t>Let’s get started</a:t>
            </a:r>
            <a:endParaRPr b="1" sz="3600">
              <a:solidFill>
                <a:schemeClr val="lt1"/>
              </a:solidFill>
              <a:latin typeface="Signika"/>
              <a:ea typeface="Signika"/>
              <a:cs typeface="Signika"/>
              <a:sym typeface="Signika"/>
            </a:endParaRPr>
          </a:p>
        </p:txBody>
      </p:sp>
      <p:sp>
        <p:nvSpPr>
          <p:cNvPr id="55" name="Google Shape;55;p8"/>
          <p:cNvSpPr txBox="1"/>
          <p:nvPr/>
        </p:nvSpPr>
        <p:spPr>
          <a:xfrm>
            <a:off x="138050" y="3639450"/>
            <a:ext cx="83343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l" sz="2400">
                <a:solidFill>
                  <a:schemeClr val="lt1"/>
                </a:solidFill>
                <a:latin typeface="Signika Light"/>
                <a:ea typeface="Signika Light"/>
                <a:cs typeface="Signika Light"/>
                <a:sym typeface="Signika Light"/>
              </a:rPr>
              <a:t>with a warm-up </a:t>
            </a:r>
            <a:endParaRPr sz="2400">
              <a:solidFill>
                <a:schemeClr val="lt1"/>
              </a:solidFill>
              <a:latin typeface="Signika Light"/>
              <a:ea typeface="Signika Light"/>
              <a:cs typeface="Signika Light"/>
              <a:sym typeface="Signika Light"/>
            </a:endParaRPr>
          </a:p>
        </p:txBody>
      </p:sp>
      <p:pic>
        <p:nvPicPr>
          <p:cNvPr id="56" name="Google Shape;56;p8"/>
          <p:cNvPicPr preferRelativeResize="0"/>
          <p:nvPr/>
        </p:nvPicPr>
        <p:blipFill>
          <a:blip r:embed="rId3">
            <a:alphaModFix/>
          </a:blip>
          <a:stretch>
            <a:fillRect/>
          </a:stretch>
        </p:blipFill>
        <p:spPr>
          <a:xfrm>
            <a:off x="8006400" y="136800"/>
            <a:ext cx="781200" cy="781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pic>
        <p:nvPicPr>
          <p:cNvPr id="61" name="Google Shape;61;p9"/>
          <p:cNvPicPr preferRelativeResize="0"/>
          <p:nvPr/>
        </p:nvPicPr>
        <p:blipFill>
          <a:blip r:embed="rId3">
            <a:alphaModFix/>
          </a:blip>
          <a:stretch>
            <a:fillRect/>
          </a:stretch>
        </p:blipFill>
        <p:spPr>
          <a:xfrm>
            <a:off x="8121600" y="72000"/>
            <a:ext cx="899550" cy="899550"/>
          </a:xfrm>
          <a:prstGeom prst="rect">
            <a:avLst/>
          </a:prstGeom>
          <a:noFill/>
          <a:ln>
            <a:noFill/>
          </a:ln>
        </p:spPr>
      </p:pic>
      <p:sp>
        <p:nvSpPr>
          <p:cNvPr id="62" name="Google Shape;62;p9"/>
          <p:cNvSpPr txBox="1"/>
          <p:nvPr>
            <p:ph idx="12" type="sldNum"/>
          </p:nvPr>
        </p:nvSpPr>
        <p:spPr>
          <a:xfrm>
            <a:off x="8500725" y="4746600"/>
            <a:ext cx="5394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pl"/>
              <a:t>‹#›</a:t>
            </a:fld>
            <a:endParaRPr/>
          </a:p>
        </p:txBody>
      </p:sp>
      <p:sp>
        <p:nvSpPr>
          <p:cNvPr id="63" name="Google Shape;63;p9"/>
          <p:cNvSpPr txBox="1"/>
          <p:nvPr/>
        </p:nvSpPr>
        <p:spPr>
          <a:xfrm>
            <a:off x="222175" y="277200"/>
            <a:ext cx="7581300" cy="42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pl" sz="1800">
                <a:solidFill>
                  <a:srgbClr val="000032"/>
                </a:solidFill>
                <a:latin typeface="Signika"/>
                <a:ea typeface="Signika"/>
                <a:cs typeface="Signika"/>
                <a:sym typeface="Signika"/>
              </a:rPr>
              <a:t>Discuss in pairs.</a:t>
            </a:r>
            <a:endParaRPr b="1" sz="1800">
              <a:solidFill>
                <a:srgbClr val="000032"/>
              </a:solidFill>
              <a:latin typeface="Signika"/>
              <a:ea typeface="Signika"/>
              <a:cs typeface="Signika"/>
              <a:sym typeface="Signika"/>
            </a:endParaRPr>
          </a:p>
        </p:txBody>
      </p:sp>
      <p:sp>
        <p:nvSpPr>
          <p:cNvPr id="64" name="Google Shape;64;p9"/>
          <p:cNvSpPr txBox="1"/>
          <p:nvPr/>
        </p:nvSpPr>
        <p:spPr>
          <a:xfrm>
            <a:off x="1216800" y="918000"/>
            <a:ext cx="6209100" cy="1948500"/>
          </a:xfrm>
          <a:prstGeom prst="rect">
            <a:avLst/>
          </a:prstGeom>
          <a:noFill/>
          <a:ln>
            <a:noFill/>
          </a:ln>
        </p:spPr>
        <p:txBody>
          <a:bodyPr anchorCtr="0" anchor="t" bIns="91425" lIns="91425" spcFirstLastPara="1" rIns="91425" wrap="square" tIns="91425">
            <a:spAutoFit/>
          </a:bodyPr>
          <a:lstStyle/>
          <a:p>
            <a:pPr indent="-330200" lvl="0" marL="457200" rtl="0" algn="l">
              <a:lnSpc>
                <a:spcPct val="115000"/>
              </a:lnSpc>
              <a:spcBef>
                <a:spcPts val="0"/>
              </a:spcBef>
              <a:spcAft>
                <a:spcPts val="0"/>
              </a:spcAft>
              <a:buClr>
                <a:schemeClr val="dk1"/>
              </a:buClr>
              <a:buSzPts val="1600"/>
              <a:buFont typeface="Signika Light"/>
              <a:buChar char="●"/>
            </a:pPr>
            <a:r>
              <a:rPr lang="pl" sz="1600">
                <a:solidFill>
                  <a:schemeClr val="dk1"/>
                </a:solidFill>
                <a:latin typeface="Signika Light"/>
                <a:ea typeface="Signika Light"/>
                <a:cs typeface="Signika Light"/>
                <a:sym typeface="Signika Light"/>
              </a:rPr>
              <a:t>Describe one problem you’ve recently had to solve at work and how you have done it.</a:t>
            </a:r>
            <a:endParaRPr sz="1600">
              <a:solidFill>
                <a:schemeClr val="dk1"/>
              </a:solidFill>
              <a:latin typeface="Signika Light"/>
              <a:ea typeface="Signika Light"/>
              <a:cs typeface="Signika Light"/>
              <a:sym typeface="Signika Light"/>
            </a:endParaRPr>
          </a:p>
          <a:p>
            <a:pPr indent="-330200" lvl="0" marL="457200" rtl="0" algn="l">
              <a:lnSpc>
                <a:spcPct val="115000"/>
              </a:lnSpc>
              <a:spcBef>
                <a:spcPts val="1000"/>
              </a:spcBef>
              <a:spcAft>
                <a:spcPts val="0"/>
              </a:spcAft>
              <a:buClr>
                <a:schemeClr val="dk1"/>
              </a:buClr>
              <a:buSzPts val="1600"/>
              <a:buFont typeface="Signika Light"/>
              <a:buChar char="●"/>
            </a:pPr>
            <a:r>
              <a:rPr lang="pl" sz="1600">
                <a:solidFill>
                  <a:schemeClr val="dk1"/>
                </a:solidFill>
                <a:latin typeface="Signika Light"/>
                <a:ea typeface="Signika Light"/>
                <a:cs typeface="Signika Light"/>
                <a:sym typeface="Signika Light"/>
              </a:rPr>
              <a:t>How do you approach solving problems?</a:t>
            </a:r>
            <a:endParaRPr sz="1600">
              <a:solidFill>
                <a:schemeClr val="dk1"/>
              </a:solidFill>
              <a:latin typeface="Signika Light"/>
              <a:ea typeface="Signika Light"/>
              <a:cs typeface="Signika Light"/>
              <a:sym typeface="Signika Light"/>
            </a:endParaRPr>
          </a:p>
          <a:p>
            <a:pPr indent="-330200" lvl="0" marL="457200" rtl="0" algn="l">
              <a:lnSpc>
                <a:spcPct val="115000"/>
              </a:lnSpc>
              <a:spcBef>
                <a:spcPts val="1000"/>
              </a:spcBef>
              <a:spcAft>
                <a:spcPts val="0"/>
              </a:spcAft>
              <a:buClr>
                <a:schemeClr val="dk1"/>
              </a:buClr>
              <a:buSzPts val="1600"/>
              <a:buFont typeface="Signika Light"/>
              <a:buChar char="●"/>
            </a:pPr>
            <a:r>
              <a:rPr lang="pl" sz="1600">
                <a:solidFill>
                  <a:schemeClr val="dk1"/>
                </a:solidFill>
                <a:latin typeface="Signika Light"/>
                <a:ea typeface="Signika Light"/>
                <a:cs typeface="Signika Light"/>
                <a:sym typeface="Signika Light"/>
              </a:rPr>
              <a:t>Do you prefer to solve problems individually or in a team?</a:t>
            </a:r>
            <a:endParaRPr sz="1600">
              <a:solidFill>
                <a:schemeClr val="dk1"/>
              </a:solidFill>
              <a:latin typeface="Signika Light"/>
              <a:ea typeface="Signika Light"/>
              <a:cs typeface="Signika Light"/>
              <a:sym typeface="Signika Light"/>
            </a:endParaRPr>
          </a:p>
          <a:p>
            <a:pPr indent="-330200" lvl="0" marL="457200" rtl="0" algn="l">
              <a:lnSpc>
                <a:spcPct val="115000"/>
              </a:lnSpc>
              <a:spcBef>
                <a:spcPts val="1000"/>
              </a:spcBef>
              <a:spcAft>
                <a:spcPts val="1000"/>
              </a:spcAft>
              <a:buClr>
                <a:schemeClr val="dk1"/>
              </a:buClr>
              <a:buSzPts val="1600"/>
              <a:buFont typeface="Signika Light"/>
              <a:buChar char="●"/>
            </a:pPr>
            <a:r>
              <a:rPr lang="pl" sz="1600">
                <a:solidFill>
                  <a:schemeClr val="dk1"/>
                </a:solidFill>
                <a:latin typeface="Signika Light"/>
                <a:ea typeface="Signika Light"/>
                <a:cs typeface="Signika Light"/>
                <a:sym typeface="Signika Light"/>
              </a:rPr>
              <a:t>How often do you look for the root cause of a problem?</a:t>
            </a:r>
            <a:endParaRPr sz="1600">
              <a:solidFill>
                <a:schemeClr val="dk1"/>
              </a:solidFill>
              <a:latin typeface="Signika Light"/>
              <a:ea typeface="Signika Light"/>
              <a:cs typeface="Signika Light"/>
              <a:sym typeface="Signika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0"/>
          <p:cNvSpPr/>
          <p:nvPr/>
        </p:nvSpPr>
        <p:spPr>
          <a:xfrm>
            <a:off x="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0"/>
          <p:cNvSpPr/>
          <p:nvPr/>
        </p:nvSpPr>
        <p:spPr>
          <a:xfrm>
            <a:off x="907830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1" name="Google Shape;71;p10"/>
          <p:cNvPicPr preferRelativeResize="0"/>
          <p:nvPr/>
        </p:nvPicPr>
        <p:blipFill>
          <a:blip r:embed="rId3">
            <a:alphaModFix/>
          </a:blip>
          <a:stretch>
            <a:fillRect/>
          </a:stretch>
        </p:blipFill>
        <p:spPr>
          <a:xfrm>
            <a:off x="8005825" y="136325"/>
            <a:ext cx="884150" cy="884150"/>
          </a:xfrm>
          <a:prstGeom prst="rect">
            <a:avLst/>
          </a:prstGeom>
          <a:noFill/>
          <a:ln>
            <a:noFill/>
          </a:ln>
        </p:spPr>
      </p:pic>
      <p:sp>
        <p:nvSpPr>
          <p:cNvPr id="72" name="Google Shape;72;p10"/>
          <p:cNvSpPr txBox="1"/>
          <p:nvPr/>
        </p:nvSpPr>
        <p:spPr>
          <a:xfrm>
            <a:off x="138050" y="2109600"/>
            <a:ext cx="53571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l" sz="2400">
                <a:solidFill>
                  <a:schemeClr val="lt1"/>
                </a:solidFill>
                <a:latin typeface="Signika Light"/>
                <a:ea typeface="Signika Light"/>
                <a:cs typeface="Signika Light"/>
                <a:sym typeface="Signika Light"/>
              </a:rPr>
              <a:t>In a moment, you’ll watch a video about:</a:t>
            </a:r>
            <a:endParaRPr b="1" sz="2400">
              <a:solidFill>
                <a:schemeClr val="lt1"/>
              </a:solidFill>
              <a:latin typeface="Signika"/>
              <a:ea typeface="Signika"/>
              <a:cs typeface="Signika"/>
              <a:sym typeface="Signika"/>
            </a:endParaRPr>
          </a:p>
        </p:txBody>
      </p:sp>
      <p:sp>
        <p:nvSpPr>
          <p:cNvPr id="73" name="Google Shape;73;p10"/>
          <p:cNvSpPr txBox="1"/>
          <p:nvPr/>
        </p:nvSpPr>
        <p:spPr>
          <a:xfrm>
            <a:off x="138050" y="2937600"/>
            <a:ext cx="72117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l" sz="3600">
                <a:solidFill>
                  <a:schemeClr val="lt1"/>
                </a:solidFill>
                <a:latin typeface="Signika"/>
                <a:ea typeface="Signika"/>
                <a:cs typeface="Signika"/>
                <a:sym typeface="Signika"/>
              </a:rPr>
              <a:t>a problem-solving method developed by Sakichi Toyoda </a:t>
            </a:r>
            <a:endParaRPr b="1" sz="3600">
              <a:solidFill>
                <a:schemeClr val="lt1"/>
              </a:solidFill>
              <a:latin typeface="Signika"/>
              <a:ea typeface="Signika"/>
              <a:cs typeface="Signika"/>
              <a:sym typeface="Signik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1"/>
          <p:cNvSpPr txBox="1"/>
          <p:nvPr/>
        </p:nvSpPr>
        <p:spPr>
          <a:xfrm>
            <a:off x="572075" y="355725"/>
            <a:ext cx="6638400" cy="36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1800">
              <a:latin typeface="Raleway"/>
              <a:ea typeface="Raleway"/>
              <a:cs typeface="Raleway"/>
              <a:sym typeface="Raleway"/>
            </a:endParaRPr>
          </a:p>
        </p:txBody>
      </p:sp>
      <p:sp>
        <p:nvSpPr>
          <p:cNvPr id="79" name="Google Shape;79;p11"/>
          <p:cNvSpPr txBox="1"/>
          <p:nvPr/>
        </p:nvSpPr>
        <p:spPr>
          <a:xfrm>
            <a:off x="222175" y="277200"/>
            <a:ext cx="8250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l" sz="1800">
                <a:solidFill>
                  <a:schemeClr val="dk1"/>
                </a:solidFill>
                <a:latin typeface="Signika"/>
                <a:ea typeface="Signika"/>
                <a:cs typeface="Signika"/>
                <a:sym typeface="Signika"/>
              </a:rPr>
              <a:t>Answer the questions.</a:t>
            </a:r>
            <a:endParaRPr b="1" sz="1800">
              <a:solidFill>
                <a:schemeClr val="dk1"/>
              </a:solidFill>
              <a:latin typeface="Signika"/>
              <a:ea typeface="Signika"/>
              <a:cs typeface="Signika"/>
              <a:sym typeface="Signika"/>
            </a:endParaRPr>
          </a:p>
        </p:txBody>
      </p:sp>
      <p:sp>
        <p:nvSpPr>
          <p:cNvPr id="80" name="Google Shape;80;p11"/>
          <p:cNvSpPr txBox="1"/>
          <p:nvPr/>
        </p:nvSpPr>
        <p:spPr>
          <a:xfrm>
            <a:off x="222175" y="936475"/>
            <a:ext cx="4252200" cy="1537200"/>
          </a:xfrm>
          <a:prstGeom prst="rect">
            <a:avLst/>
          </a:prstGeom>
          <a:noFill/>
          <a:ln>
            <a:noFill/>
          </a:ln>
        </p:spPr>
        <p:txBody>
          <a:bodyPr anchorCtr="0" anchor="t" bIns="91425" lIns="91425" spcFirstLastPara="1" rIns="91425" wrap="square" tIns="91425">
            <a:spAutoFit/>
          </a:bodyPr>
          <a:lstStyle/>
          <a:p>
            <a:pPr indent="-330200" lvl="0" marL="457200" rtl="0" algn="l">
              <a:lnSpc>
                <a:spcPct val="115000"/>
              </a:lnSpc>
              <a:spcBef>
                <a:spcPts val="0"/>
              </a:spcBef>
              <a:spcAft>
                <a:spcPts val="0"/>
              </a:spcAft>
              <a:buClr>
                <a:schemeClr val="dk1"/>
              </a:buClr>
              <a:buSzPts val="1600"/>
              <a:buFont typeface="Signika Light"/>
              <a:buAutoNum type="alphaUcPeriod"/>
            </a:pPr>
            <a:r>
              <a:rPr lang="pl" sz="1600">
                <a:solidFill>
                  <a:schemeClr val="dk1"/>
                </a:solidFill>
                <a:latin typeface="Signika Light"/>
                <a:ea typeface="Signika Light"/>
                <a:cs typeface="Signika Light"/>
                <a:sym typeface="Signika Light"/>
              </a:rPr>
              <a:t>What does the technique involve? </a:t>
            </a:r>
            <a:endParaRPr sz="1600">
              <a:solidFill>
                <a:schemeClr val="dk1"/>
              </a:solidFill>
              <a:latin typeface="Signika Light"/>
              <a:ea typeface="Signika Light"/>
              <a:cs typeface="Signika Light"/>
              <a:sym typeface="Signika Light"/>
            </a:endParaRPr>
          </a:p>
          <a:p>
            <a:pPr indent="-330200" lvl="0" marL="457200" rtl="0" algn="l">
              <a:lnSpc>
                <a:spcPct val="115000"/>
              </a:lnSpc>
              <a:spcBef>
                <a:spcPts val="1000"/>
              </a:spcBef>
              <a:spcAft>
                <a:spcPts val="0"/>
              </a:spcAft>
              <a:buClr>
                <a:schemeClr val="dk1"/>
              </a:buClr>
              <a:buSzPts val="1600"/>
              <a:buFont typeface="Signika Light"/>
              <a:buAutoNum type="alphaUcPeriod"/>
            </a:pPr>
            <a:r>
              <a:rPr lang="pl" sz="1600">
                <a:solidFill>
                  <a:schemeClr val="dk1"/>
                </a:solidFill>
                <a:latin typeface="Signika Light"/>
                <a:ea typeface="Signika Light"/>
                <a:cs typeface="Signika Light"/>
                <a:sym typeface="Signika Light"/>
              </a:rPr>
              <a:t>Why do we use that technique? </a:t>
            </a:r>
            <a:endParaRPr sz="1600">
              <a:solidFill>
                <a:schemeClr val="dk1"/>
              </a:solidFill>
              <a:latin typeface="Signika Light"/>
              <a:ea typeface="Signika Light"/>
              <a:cs typeface="Signika Light"/>
              <a:sym typeface="Signika Light"/>
            </a:endParaRPr>
          </a:p>
          <a:p>
            <a:pPr indent="-330200" lvl="0" marL="457200" rtl="0" algn="l">
              <a:lnSpc>
                <a:spcPct val="115000"/>
              </a:lnSpc>
              <a:spcBef>
                <a:spcPts val="1000"/>
              </a:spcBef>
              <a:spcAft>
                <a:spcPts val="1000"/>
              </a:spcAft>
              <a:buClr>
                <a:schemeClr val="dk1"/>
              </a:buClr>
              <a:buSzPts val="1600"/>
              <a:buFont typeface="Signika Light"/>
              <a:buAutoNum type="alphaUcPeriod"/>
            </a:pPr>
            <a:r>
              <a:rPr lang="pl" sz="1600">
                <a:solidFill>
                  <a:schemeClr val="dk1"/>
                </a:solidFill>
                <a:latin typeface="Signika Light"/>
                <a:ea typeface="Signika Light"/>
                <a:cs typeface="Signika Light"/>
                <a:sym typeface="Signika Light"/>
              </a:rPr>
              <a:t>What example of a problem to solve does the speaker give?</a:t>
            </a:r>
            <a:endParaRPr sz="1600">
              <a:solidFill>
                <a:schemeClr val="dk1"/>
              </a:solidFill>
              <a:latin typeface="Signika Light"/>
              <a:ea typeface="Signika Light"/>
              <a:cs typeface="Signika Light"/>
              <a:sym typeface="Signika Light"/>
            </a:endParaRPr>
          </a:p>
        </p:txBody>
      </p:sp>
      <p:sp>
        <p:nvSpPr>
          <p:cNvPr id="81" name="Google Shape;81;p11"/>
          <p:cNvSpPr txBox="1"/>
          <p:nvPr>
            <p:ph idx="12" type="sldNum"/>
          </p:nvPr>
        </p:nvSpPr>
        <p:spPr>
          <a:xfrm>
            <a:off x="8500725" y="4746600"/>
            <a:ext cx="5394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pl"/>
              <a:t>‹#›</a:t>
            </a:fld>
            <a:endParaRPr/>
          </a:p>
        </p:txBody>
      </p:sp>
      <p:pic>
        <p:nvPicPr>
          <p:cNvPr descr="Get 50% off Mind Tools Club membership in September and access thousands of career skills resources here:&#10;https://www.mindtools.com/september-subscription-sale?utm_source=youtube&amp;utm_medium=video&amp;utm_campaign=fivewhyst&amp;utm_content=card&#10;&#10;To learn about the 5 Whys method, see the article at:&#10;https://www.mindtools.com/pages/article/newTMC_5W.htm?utm_source=youtube&amp;utm_medium=video&amp;utm_campaign=fivewhys&amp;utm_content=description&#10;&#10;Problems that simply won't go away, no matter what you try, are often symptoms of deeper issues.&#10;&#10;Applying a &quot;quick fix&quot; to such problems may be convenient, but it rarely addresses those deeper issues.&#10;&#10;The 5 Whys technique is a simple but powerful tool for getting to the root of a problem so you can solve it properly.&#10;&#10;Find out more about the 5 Whys problem-solving technique by watching the video.&#10;&#10;Subscribe to our newsletter and learn new skills every week: https://www.mindtools.com/subscribe?utm_source=youtube&amp;utm_medium=video&amp;utm_campaign=fivewhys&amp;utm_content=description&#10;&#10;Discover more career skills and resources by joining the Mind Tools Club at:&#10;https://www.mindtools.com/signup/monthly?utm_source=youtube&amp;utm_medium=video&amp;utm_campaign=fivewhys&amp;utm_content=description&#10;&#10;Join our Career Community on Facebook to talk about more communication skills with likeminded people: https://www.facebook.com/groups/careercommunitymt?utm_source=youtube&amp;utm_medium=video&amp;utm_campaign=fivewhys&amp;utm_content=description&#10;&#10;Follow us:&#10;https://twitter.com/Mind_Tools&#10;https://www.facebook.com/mindtools/&#10;https://www.instagram.com/mindtoolsltd/&#10;https://www.linkedin.com/company/mind-tools/" id="82" name="Google Shape;82;p11" title="The 5 Whys of Problem-Solving Method">
            <a:hlinkClick r:id="rId3"/>
          </p:cNvPr>
          <p:cNvPicPr preferRelativeResize="0"/>
          <p:nvPr/>
        </p:nvPicPr>
        <p:blipFill>
          <a:blip r:embed="rId4">
            <a:alphaModFix/>
          </a:blip>
          <a:stretch>
            <a:fillRect/>
          </a:stretch>
        </p:blipFill>
        <p:spPr>
          <a:xfrm>
            <a:off x="4474375" y="940575"/>
            <a:ext cx="4349800" cy="32623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2"/>
          <p:cNvSpPr txBox="1"/>
          <p:nvPr/>
        </p:nvSpPr>
        <p:spPr>
          <a:xfrm>
            <a:off x="572075" y="355725"/>
            <a:ext cx="6638400" cy="36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1800">
              <a:latin typeface="Raleway"/>
              <a:ea typeface="Raleway"/>
              <a:cs typeface="Raleway"/>
              <a:sym typeface="Raleway"/>
            </a:endParaRPr>
          </a:p>
        </p:txBody>
      </p:sp>
      <p:sp>
        <p:nvSpPr>
          <p:cNvPr id="88" name="Google Shape;88;p12"/>
          <p:cNvSpPr txBox="1"/>
          <p:nvPr/>
        </p:nvSpPr>
        <p:spPr>
          <a:xfrm>
            <a:off x="222175" y="277200"/>
            <a:ext cx="8250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l" sz="1800">
                <a:solidFill>
                  <a:schemeClr val="dk1"/>
                </a:solidFill>
                <a:latin typeface="Signika"/>
                <a:ea typeface="Signika"/>
                <a:cs typeface="Signika"/>
                <a:sym typeface="Signika"/>
              </a:rPr>
              <a:t>Let’s check the answers.</a:t>
            </a:r>
            <a:endParaRPr b="1" sz="1800">
              <a:solidFill>
                <a:schemeClr val="dk1"/>
              </a:solidFill>
              <a:latin typeface="Signika"/>
              <a:ea typeface="Signika"/>
              <a:cs typeface="Signika"/>
              <a:sym typeface="Signika"/>
            </a:endParaRPr>
          </a:p>
        </p:txBody>
      </p:sp>
      <p:sp>
        <p:nvSpPr>
          <p:cNvPr id="89" name="Google Shape;89;p12"/>
          <p:cNvSpPr txBox="1"/>
          <p:nvPr/>
        </p:nvSpPr>
        <p:spPr>
          <a:xfrm>
            <a:off x="222175" y="936475"/>
            <a:ext cx="4252200" cy="1537200"/>
          </a:xfrm>
          <a:prstGeom prst="rect">
            <a:avLst/>
          </a:prstGeom>
          <a:noFill/>
          <a:ln>
            <a:noFill/>
          </a:ln>
        </p:spPr>
        <p:txBody>
          <a:bodyPr anchorCtr="0" anchor="t" bIns="91425" lIns="91425" spcFirstLastPara="1" rIns="91425" wrap="square" tIns="91425">
            <a:spAutoFit/>
          </a:bodyPr>
          <a:lstStyle/>
          <a:p>
            <a:pPr indent="-330200" lvl="0" marL="457200" rtl="0" algn="l">
              <a:lnSpc>
                <a:spcPct val="115000"/>
              </a:lnSpc>
              <a:spcBef>
                <a:spcPts val="0"/>
              </a:spcBef>
              <a:spcAft>
                <a:spcPts val="0"/>
              </a:spcAft>
              <a:buClr>
                <a:schemeClr val="dk1"/>
              </a:buClr>
              <a:buSzPts val="1600"/>
              <a:buFont typeface="Signika Light"/>
              <a:buAutoNum type="alphaUcPeriod"/>
            </a:pPr>
            <a:r>
              <a:rPr lang="pl" sz="1600">
                <a:solidFill>
                  <a:schemeClr val="dk1"/>
                </a:solidFill>
                <a:latin typeface="Signika Light"/>
                <a:ea typeface="Signika Light"/>
                <a:cs typeface="Signika Light"/>
                <a:sym typeface="Signika Light"/>
              </a:rPr>
              <a:t>What does the technique involve? </a:t>
            </a:r>
            <a:endParaRPr sz="1600">
              <a:solidFill>
                <a:schemeClr val="dk1"/>
              </a:solidFill>
              <a:latin typeface="Signika Light"/>
              <a:ea typeface="Signika Light"/>
              <a:cs typeface="Signika Light"/>
              <a:sym typeface="Signika Light"/>
            </a:endParaRPr>
          </a:p>
          <a:p>
            <a:pPr indent="-330200" lvl="0" marL="457200" rtl="0" algn="l">
              <a:lnSpc>
                <a:spcPct val="115000"/>
              </a:lnSpc>
              <a:spcBef>
                <a:spcPts val="1000"/>
              </a:spcBef>
              <a:spcAft>
                <a:spcPts val="0"/>
              </a:spcAft>
              <a:buClr>
                <a:schemeClr val="dk1"/>
              </a:buClr>
              <a:buSzPts val="1600"/>
              <a:buFont typeface="Signika Light"/>
              <a:buAutoNum type="alphaUcPeriod"/>
            </a:pPr>
            <a:r>
              <a:rPr lang="pl" sz="1600">
                <a:solidFill>
                  <a:schemeClr val="dk1"/>
                </a:solidFill>
                <a:latin typeface="Signika Light"/>
                <a:ea typeface="Signika Light"/>
                <a:cs typeface="Signika Light"/>
                <a:sym typeface="Signika Light"/>
              </a:rPr>
              <a:t>Why do we use that technique? </a:t>
            </a:r>
            <a:endParaRPr sz="1600">
              <a:solidFill>
                <a:schemeClr val="dk1"/>
              </a:solidFill>
              <a:latin typeface="Signika Light"/>
              <a:ea typeface="Signika Light"/>
              <a:cs typeface="Signika Light"/>
              <a:sym typeface="Signika Light"/>
            </a:endParaRPr>
          </a:p>
          <a:p>
            <a:pPr indent="-330200" lvl="0" marL="457200" rtl="0" algn="l">
              <a:lnSpc>
                <a:spcPct val="115000"/>
              </a:lnSpc>
              <a:spcBef>
                <a:spcPts val="1000"/>
              </a:spcBef>
              <a:spcAft>
                <a:spcPts val="1000"/>
              </a:spcAft>
              <a:buClr>
                <a:schemeClr val="dk1"/>
              </a:buClr>
              <a:buSzPts val="1600"/>
              <a:buFont typeface="Signika Light"/>
              <a:buAutoNum type="alphaUcPeriod"/>
            </a:pPr>
            <a:r>
              <a:rPr lang="pl" sz="1600">
                <a:solidFill>
                  <a:schemeClr val="dk1"/>
                </a:solidFill>
                <a:latin typeface="Signika Light"/>
                <a:ea typeface="Signika Light"/>
                <a:cs typeface="Signika Light"/>
                <a:sym typeface="Signika Light"/>
              </a:rPr>
              <a:t>What example of a problem to solve does the speaker give?</a:t>
            </a:r>
            <a:endParaRPr sz="1600">
              <a:solidFill>
                <a:schemeClr val="dk1"/>
              </a:solidFill>
              <a:latin typeface="Signika Light"/>
              <a:ea typeface="Signika Light"/>
              <a:cs typeface="Signika Light"/>
              <a:sym typeface="Signika Light"/>
            </a:endParaRPr>
          </a:p>
        </p:txBody>
      </p:sp>
      <p:sp>
        <p:nvSpPr>
          <p:cNvPr id="90" name="Google Shape;90;p12"/>
          <p:cNvSpPr txBox="1"/>
          <p:nvPr>
            <p:ph idx="12" type="sldNum"/>
          </p:nvPr>
        </p:nvSpPr>
        <p:spPr>
          <a:xfrm>
            <a:off x="8500725" y="4746600"/>
            <a:ext cx="5394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pl"/>
              <a:t>‹#›</a:t>
            </a:fld>
            <a:endParaRPr/>
          </a:p>
        </p:txBody>
      </p:sp>
      <p:sp>
        <p:nvSpPr>
          <p:cNvPr id="91" name="Google Shape;91;p12"/>
          <p:cNvSpPr txBox="1"/>
          <p:nvPr/>
        </p:nvSpPr>
        <p:spPr>
          <a:xfrm>
            <a:off x="4650100" y="936475"/>
            <a:ext cx="4252200" cy="2103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pl" sz="1600">
                <a:solidFill>
                  <a:schemeClr val="dk1"/>
                </a:solidFill>
                <a:highlight>
                  <a:schemeClr val="accent6"/>
                </a:highlight>
                <a:latin typeface="Signika Light"/>
                <a:ea typeface="Signika Light"/>
                <a:cs typeface="Signika Light"/>
                <a:sym typeface="Signika Light"/>
              </a:rPr>
              <a:t>Asking 5 why questions</a:t>
            </a:r>
            <a:endParaRPr sz="1600">
              <a:solidFill>
                <a:schemeClr val="dk1"/>
              </a:solidFill>
              <a:highlight>
                <a:schemeClr val="accent6"/>
              </a:highlight>
              <a:latin typeface="Signika Light"/>
              <a:ea typeface="Signika Light"/>
              <a:cs typeface="Signika Light"/>
              <a:sym typeface="Signika Light"/>
            </a:endParaRPr>
          </a:p>
          <a:p>
            <a:pPr indent="0" lvl="0" marL="0" rtl="0" algn="l">
              <a:lnSpc>
                <a:spcPct val="115000"/>
              </a:lnSpc>
              <a:spcBef>
                <a:spcPts val="1000"/>
              </a:spcBef>
              <a:spcAft>
                <a:spcPts val="0"/>
              </a:spcAft>
              <a:buNone/>
            </a:pPr>
            <a:r>
              <a:rPr lang="pl" sz="1600">
                <a:solidFill>
                  <a:schemeClr val="dk1"/>
                </a:solidFill>
                <a:highlight>
                  <a:schemeClr val="accent6"/>
                </a:highlight>
                <a:latin typeface="Signika Light"/>
                <a:ea typeface="Signika Light"/>
                <a:cs typeface="Signika Light"/>
                <a:sym typeface="Signika Light"/>
              </a:rPr>
              <a:t>To discover the root cause of a problem</a:t>
            </a:r>
            <a:endParaRPr sz="1600">
              <a:solidFill>
                <a:schemeClr val="dk1"/>
              </a:solidFill>
              <a:highlight>
                <a:schemeClr val="accent6"/>
              </a:highlight>
              <a:latin typeface="Signika Light"/>
              <a:ea typeface="Signika Light"/>
              <a:cs typeface="Signika Light"/>
              <a:sym typeface="Signika Light"/>
            </a:endParaRPr>
          </a:p>
          <a:p>
            <a:pPr indent="0" lvl="0" marL="0" rtl="0" algn="l">
              <a:lnSpc>
                <a:spcPct val="115000"/>
              </a:lnSpc>
              <a:spcBef>
                <a:spcPts val="1000"/>
              </a:spcBef>
              <a:spcAft>
                <a:spcPts val="1000"/>
              </a:spcAft>
              <a:buNone/>
            </a:pPr>
            <a:r>
              <a:rPr lang="pl" sz="1600">
                <a:solidFill>
                  <a:schemeClr val="dk1"/>
                </a:solidFill>
                <a:highlight>
                  <a:schemeClr val="accent6"/>
                </a:highlight>
                <a:latin typeface="Signika Light"/>
                <a:ea typeface="Signika Light"/>
                <a:cs typeface="Signika Light"/>
                <a:sym typeface="Signika Light"/>
              </a:rPr>
              <a:t>The IT team in your organization has just rolled out new software for tracking everyone's expenses. But, no one on your team is using it, even though they've all been trained to do so.</a:t>
            </a:r>
            <a:endParaRPr sz="1600">
              <a:solidFill>
                <a:schemeClr val="dk1"/>
              </a:solidFill>
              <a:highlight>
                <a:schemeClr val="accent6"/>
              </a:highlight>
              <a:latin typeface="Signika Light"/>
              <a:ea typeface="Signika Light"/>
              <a:cs typeface="Signika Light"/>
              <a:sym typeface="Signika 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xEl>
                                              <p:pRg end="0" st="0"/>
                                            </p:txEl>
                                          </p:spTgt>
                                        </p:tgtEl>
                                        <p:attrNameLst>
                                          <p:attrName>style.visibility</p:attrName>
                                        </p:attrNameLst>
                                      </p:cBhvr>
                                      <p:to>
                                        <p:strVal val="visible"/>
                                      </p:to>
                                    </p:set>
                                    <p:animEffect filter="fade" transition="in">
                                      <p:cBhvr>
                                        <p:cTn dur="1000"/>
                                        <p:tgtEl>
                                          <p:spTgt spid="9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xEl>
                                              <p:pRg end="1" st="1"/>
                                            </p:txEl>
                                          </p:spTgt>
                                        </p:tgtEl>
                                        <p:attrNameLst>
                                          <p:attrName>style.visibility</p:attrName>
                                        </p:attrNameLst>
                                      </p:cBhvr>
                                      <p:to>
                                        <p:strVal val="visible"/>
                                      </p:to>
                                    </p:set>
                                    <p:animEffect filter="fade" transition="in">
                                      <p:cBhvr>
                                        <p:cTn dur="1000"/>
                                        <p:tgtEl>
                                          <p:spTgt spid="9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xEl>
                                              <p:pRg end="2" st="2"/>
                                            </p:txEl>
                                          </p:spTgt>
                                        </p:tgtEl>
                                        <p:attrNameLst>
                                          <p:attrName>style.visibility</p:attrName>
                                        </p:attrNameLst>
                                      </p:cBhvr>
                                      <p:to>
                                        <p:strVal val="visible"/>
                                      </p:to>
                                    </p:set>
                                    <p:animEffect filter="fade" transition="in">
                                      <p:cBhvr>
                                        <p:cTn dur="1000"/>
                                        <p:tgtEl>
                                          <p:spTgt spid="91">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3"/>
          <p:cNvSpPr txBox="1"/>
          <p:nvPr>
            <p:ph idx="12" type="sldNum"/>
          </p:nvPr>
        </p:nvSpPr>
        <p:spPr>
          <a:xfrm>
            <a:off x="8500725" y="4746600"/>
            <a:ext cx="5394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pl"/>
              <a:t>‹#›</a:t>
            </a:fld>
            <a:endParaRPr/>
          </a:p>
        </p:txBody>
      </p:sp>
      <p:sp>
        <p:nvSpPr>
          <p:cNvPr id="97" name="Google Shape;97;p13"/>
          <p:cNvSpPr txBox="1"/>
          <p:nvPr/>
        </p:nvSpPr>
        <p:spPr>
          <a:xfrm>
            <a:off x="222175" y="277200"/>
            <a:ext cx="82503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l" sz="1800">
                <a:solidFill>
                  <a:schemeClr val="dk1"/>
                </a:solidFill>
                <a:latin typeface="Signika"/>
                <a:ea typeface="Signika"/>
                <a:cs typeface="Signika"/>
                <a:sym typeface="Signika"/>
              </a:rPr>
              <a:t>Look at the example below and then complete the graph in the next slide by asking 5 why questions to get to the root cause.</a:t>
            </a:r>
            <a:endParaRPr b="1" sz="1800">
              <a:solidFill>
                <a:schemeClr val="dk1"/>
              </a:solidFill>
              <a:latin typeface="Signika"/>
              <a:ea typeface="Signika"/>
              <a:cs typeface="Signika"/>
              <a:sym typeface="Signika"/>
            </a:endParaRPr>
          </a:p>
        </p:txBody>
      </p:sp>
      <p:sp>
        <p:nvSpPr>
          <p:cNvPr id="98" name="Google Shape;98;p13"/>
          <p:cNvSpPr/>
          <p:nvPr/>
        </p:nvSpPr>
        <p:spPr>
          <a:xfrm>
            <a:off x="352554" y="1167175"/>
            <a:ext cx="993300" cy="302700"/>
          </a:xfrm>
          <a:prstGeom prst="rect">
            <a:avLst/>
          </a:prstGeom>
          <a:solidFill>
            <a:srgbClr val="60AE92"/>
          </a:solidFill>
          <a:ln cap="flat" cmpd="sng" w="9525">
            <a:solidFill>
              <a:srgbClr val="60AE9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pl">
                <a:solidFill>
                  <a:srgbClr val="FFFFFF"/>
                </a:solidFill>
                <a:latin typeface="Signika"/>
                <a:ea typeface="Signika"/>
                <a:cs typeface="Signika"/>
                <a:sym typeface="Signika"/>
              </a:rPr>
              <a:t>EXAMPLE</a:t>
            </a:r>
            <a:endParaRPr>
              <a:solidFill>
                <a:srgbClr val="FFFFFF"/>
              </a:solidFill>
            </a:endParaRPr>
          </a:p>
        </p:txBody>
      </p:sp>
      <p:sp>
        <p:nvSpPr>
          <p:cNvPr id="99" name="Google Shape;99;p13"/>
          <p:cNvSpPr txBox="1"/>
          <p:nvPr/>
        </p:nvSpPr>
        <p:spPr>
          <a:xfrm>
            <a:off x="2196900" y="1110763"/>
            <a:ext cx="4750200" cy="415500"/>
          </a:xfrm>
          <a:prstGeom prst="rect">
            <a:avLst/>
          </a:prstGeom>
          <a:noFill/>
          <a:ln>
            <a:noFill/>
          </a:ln>
        </p:spPr>
        <p:txBody>
          <a:bodyPr anchorCtr="0" anchor="t" bIns="91425" lIns="91425" spcFirstLastPara="1" rIns="91425" wrap="square" tIns="91425">
            <a:spAutoFit/>
          </a:bodyPr>
          <a:lstStyle/>
          <a:p>
            <a:pPr indent="0" lvl="0" marL="0" marR="228600" rtl="0" algn="l">
              <a:lnSpc>
                <a:spcPct val="115000"/>
              </a:lnSpc>
              <a:spcBef>
                <a:spcPts val="0"/>
              </a:spcBef>
              <a:spcAft>
                <a:spcPts val="800"/>
              </a:spcAft>
              <a:buNone/>
            </a:pPr>
            <a:r>
              <a:rPr lang="pl" sz="1500">
                <a:solidFill>
                  <a:schemeClr val="dk1"/>
                </a:solidFill>
                <a:latin typeface="Signika Light"/>
                <a:ea typeface="Signika Light"/>
                <a:cs typeface="Signika Light"/>
                <a:sym typeface="Signika Light"/>
              </a:rPr>
              <a:t>PROBLEM: I CAN’T PRINT MY DOCUMENTS AT WORK.</a:t>
            </a:r>
            <a:endParaRPr i="1" sz="1500">
              <a:solidFill>
                <a:schemeClr val="dk1"/>
              </a:solidFill>
              <a:latin typeface="Signika Light"/>
              <a:ea typeface="Signika Light"/>
              <a:cs typeface="Signika Light"/>
              <a:sym typeface="Signika Light"/>
            </a:endParaRPr>
          </a:p>
        </p:txBody>
      </p:sp>
      <p:pic>
        <p:nvPicPr>
          <p:cNvPr id="100" name="Google Shape;100;p13"/>
          <p:cNvPicPr preferRelativeResize="0"/>
          <p:nvPr/>
        </p:nvPicPr>
        <p:blipFill>
          <a:blip r:embed="rId3">
            <a:alphaModFix/>
          </a:blip>
          <a:stretch>
            <a:fillRect/>
          </a:stretch>
        </p:blipFill>
        <p:spPr>
          <a:xfrm>
            <a:off x="1872000" y="1620925"/>
            <a:ext cx="6344308" cy="33063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4"/>
          <p:cNvSpPr txBox="1"/>
          <p:nvPr>
            <p:ph idx="12" type="sldNum"/>
          </p:nvPr>
        </p:nvSpPr>
        <p:spPr>
          <a:xfrm>
            <a:off x="8500725" y="4746600"/>
            <a:ext cx="5394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pl"/>
              <a:t>‹#›</a:t>
            </a:fld>
            <a:endParaRPr/>
          </a:p>
        </p:txBody>
      </p:sp>
      <p:sp>
        <p:nvSpPr>
          <p:cNvPr id="106" name="Google Shape;106;p14"/>
          <p:cNvSpPr txBox="1"/>
          <p:nvPr/>
        </p:nvSpPr>
        <p:spPr>
          <a:xfrm>
            <a:off x="222175" y="277200"/>
            <a:ext cx="8250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l" sz="1800">
                <a:solidFill>
                  <a:schemeClr val="dk1"/>
                </a:solidFill>
                <a:latin typeface="Signika"/>
                <a:ea typeface="Signika"/>
                <a:cs typeface="Signika"/>
                <a:sym typeface="Signika"/>
              </a:rPr>
              <a:t>Ask 5 why questions to get to the root cause.</a:t>
            </a:r>
            <a:endParaRPr b="1" sz="1800">
              <a:solidFill>
                <a:schemeClr val="dk1"/>
              </a:solidFill>
              <a:latin typeface="Signika"/>
              <a:ea typeface="Signika"/>
              <a:cs typeface="Signika"/>
              <a:sym typeface="Signika"/>
            </a:endParaRPr>
          </a:p>
        </p:txBody>
      </p:sp>
      <p:pic>
        <p:nvPicPr>
          <p:cNvPr id="107" name="Google Shape;107;p14"/>
          <p:cNvPicPr preferRelativeResize="0"/>
          <p:nvPr/>
        </p:nvPicPr>
        <p:blipFill>
          <a:blip r:embed="rId3">
            <a:alphaModFix/>
          </a:blip>
          <a:stretch>
            <a:fillRect/>
          </a:stretch>
        </p:blipFill>
        <p:spPr>
          <a:xfrm>
            <a:off x="1001625" y="1228125"/>
            <a:ext cx="7140775" cy="3632249"/>
          </a:xfrm>
          <a:prstGeom prst="rect">
            <a:avLst/>
          </a:prstGeom>
          <a:noFill/>
          <a:ln>
            <a:noFill/>
          </a:ln>
        </p:spPr>
      </p:pic>
      <p:sp>
        <p:nvSpPr>
          <p:cNvPr id="108" name="Google Shape;108;p14"/>
          <p:cNvSpPr txBox="1"/>
          <p:nvPr/>
        </p:nvSpPr>
        <p:spPr>
          <a:xfrm>
            <a:off x="1599300" y="775763"/>
            <a:ext cx="5945400" cy="415500"/>
          </a:xfrm>
          <a:prstGeom prst="rect">
            <a:avLst/>
          </a:prstGeom>
          <a:noFill/>
          <a:ln>
            <a:noFill/>
          </a:ln>
        </p:spPr>
        <p:txBody>
          <a:bodyPr anchorCtr="0" anchor="t" bIns="91425" lIns="91425" spcFirstLastPara="1" rIns="91425" wrap="square" tIns="91425">
            <a:spAutoFit/>
          </a:bodyPr>
          <a:lstStyle/>
          <a:p>
            <a:pPr indent="0" lvl="0" marL="0" marR="228600" rtl="0" algn="l">
              <a:lnSpc>
                <a:spcPct val="115000"/>
              </a:lnSpc>
              <a:spcBef>
                <a:spcPts val="0"/>
              </a:spcBef>
              <a:spcAft>
                <a:spcPts val="800"/>
              </a:spcAft>
              <a:buNone/>
            </a:pPr>
            <a:r>
              <a:rPr lang="pl" sz="1500">
                <a:solidFill>
                  <a:schemeClr val="dk1"/>
                </a:solidFill>
                <a:latin typeface="Signika Light"/>
                <a:ea typeface="Signika Light"/>
                <a:cs typeface="Signika Light"/>
                <a:sym typeface="Signika Light"/>
              </a:rPr>
              <a:t>PROBLEM: </a:t>
            </a:r>
            <a:r>
              <a:rPr lang="pl" sz="1500">
                <a:solidFill>
                  <a:schemeClr val="dk1"/>
                </a:solidFill>
                <a:latin typeface="Signika Light"/>
                <a:ea typeface="Signika Light"/>
                <a:cs typeface="Signika Light"/>
                <a:sym typeface="Signika Light"/>
              </a:rPr>
              <a:t>I RAN THROUGH A RED LIGHT WHILE GOING TO WORK</a:t>
            </a:r>
            <a:endParaRPr sz="1500">
              <a:solidFill>
                <a:schemeClr val="dk1"/>
              </a:solidFill>
              <a:latin typeface="Signika Light"/>
              <a:ea typeface="Signika Light"/>
              <a:cs typeface="Signika Light"/>
              <a:sym typeface="Signika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pic>
        <p:nvPicPr>
          <p:cNvPr id="113" name="Google Shape;113;p15"/>
          <p:cNvPicPr preferRelativeResize="0"/>
          <p:nvPr/>
        </p:nvPicPr>
        <p:blipFill>
          <a:blip r:embed="rId3">
            <a:alphaModFix/>
          </a:blip>
          <a:stretch>
            <a:fillRect/>
          </a:stretch>
        </p:blipFill>
        <p:spPr>
          <a:xfrm>
            <a:off x="1001625" y="1228125"/>
            <a:ext cx="7140775" cy="3632249"/>
          </a:xfrm>
          <a:prstGeom prst="rect">
            <a:avLst/>
          </a:prstGeom>
          <a:noFill/>
          <a:ln>
            <a:noFill/>
          </a:ln>
        </p:spPr>
      </p:pic>
      <p:sp>
        <p:nvSpPr>
          <p:cNvPr id="114" name="Google Shape;114;p15"/>
          <p:cNvSpPr txBox="1"/>
          <p:nvPr/>
        </p:nvSpPr>
        <p:spPr>
          <a:xfrm>
            <a:off x="1599300" y="775763"/>
            <a:ext cx="5945400" cy="415500"/>
          </a:xfrm>
          <a:prstGeom prst="rect">
            <a:avLst/>
          </a:prstGeom>
          <a:noFill/>
          <a:ln>
            <a:noFill/>
          </a:ln>
        </p:spPr>
        <p:txBody>
          <a:bodyPr anchorCtr="0" anchor="t" bIns="91425" lIns="91425" spcFirstLastPara="1" rIns="91425" wrap="square" tIns="91425">
            <a:spAutoFit/>
          </a:bodyPr>
          <a:lstStyle/>
          <a:p>
            <a:pPr indent="0" lvl="0" marL="0" marR="228600" rtl="0" algn="l">
              <a:lnSpc>
                <a:spcPct val="115000"/>
              </a:lnSpc>
              <a:spcBef>
                <a:spcPts val="0"/>
              </a:spcBef>
              <a:spcAft>
                <a:spcPts val="800"/>
              </a:spcAft>
              <a:buNone/>
            </a:pPr>
            <a:r>
              <a:rPr lang="pl" sz="1500">
                <a:solidFill>
                  <a:schemeClr val="dk1"/>
                </a:solidFill>
                <a:latin typeface="Signika Light"/>
                <a:ea typeface="Signika Light"/>
                <a:cs typeface="Signika Light"/>
                <a:sym typeface="Signika Light"/>
              </a:rPr>
              <a:t>PROBLEM: I RAN THROUGH A RED LIGHT WHILE GOING TO WORK</a:t>
            </a:r>
            <a:endParaRPr sz="1500">
              <a:solidFill>
                <a:schemeClr val="dk1"/>
              </a:solidFill>
              <a:latin typeface="Signika Light"/>
              <a:ea typeface="Signika Light"/>
              <a:cs typeface="Signika Light"/>
              <a:sym typeface="Signika Light"/>
            </a:endParaRPr>
          </a:p>
        </p:txBody>
      </p:sp>
      <p:sp>
        <p:nvSpPr>
          <p:cNvPr id="115" name="Google Shape;115;p15"/>
          <p:cNvSpPr txBox="1"/>
          <p:nvPr>
            <p:ph idx="12" type="sldNum"/>
          </p:nvPr>
        </p:nvSpPr>
        <p:spPr>
          <a:xfrm>
            <a:off x="8500725" y="4746600"/>
            <a:ext cx="5394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pl"/>
              <a:t>‹#›</a:t>
            </a:fld>
            <a:endParaRPr/>
          </a:p>
        </p:txBody>
      </p:sp>
      <p:sp>
        <p:nvSpPr>
          <p:cNvPr id="116" name="Google Shape;116;p15"/>
          <p:cNvSpPr txBox="1"/>
          <p:nvPr/>
        </p:nvSpPr>
        <p:spPr>
          <a:xfrm>
            <a:off x="222175" y="277200"/>
            <a:ext cx="8250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l" sz="1800">
                <a:solidFill>
                  <a:schemeClr val="dk1"/>
                </a:solidFill>
                <a:latin typeface="Signika"/>
                <a:ea typeface="Signika"/>
                <a:cs typeface="Signika"/>
                <a:sym typeface="Signika"/>
              </a:rPr>
              <a:t>Let’s see a sample analysis. </a:t>
            </a:r>
            <a:endParaRPr b="1" sz="1800">
              <a:solidFill>
                <a:schemeClr val="dk1"/>
              </a:solidFill>
              <a:latin typeface="Signika"/>
              <a:ea typeface="Signika"/>
              <a:cs typeface="Signika"/>
              <a:sym typeface="Signika"/>
            </a:endParaRPr>
          </a:p>
        </p:txBody>
      </p:sp>
      <p:sp>
        <p:nvSpPr>
          <p:cNvPr id="117" name="Google Shape;117;p15"/>
          <p:cNvSpPr/>
          <p:nvPr/>
        </p:nvSpPr>
        <p:spPr>
          <a:xfrm>
            <a:off x="3019075" y="1384900"/>
            <a:ext cx="3441300" cy="4617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pl" sz="1600">
                <a:latin typeface="Signika"/>
                <a:ea typeface="Signika"/>
                <a:cs typeface="Signika"/>
                <a:sym typeface="Signika"/>
              </a:rPr>
              <a:t>I WAS IN A HURRY FOR A MEETING</a:t>
            </a:r>
            <a:endParaRPr b="1" sz="1600">
              <a:latin typeface="Signika"/>
              <a:ea typeface="Signika"/>
              <a:cs typeface="Signika"/>
              <a:sym typeface="Signika"/>
            </a:endParaRPr>
          </a:p>
        </p:txBody>
      </p:sp>
      <p:sp>
        <p:nvSpPr>
          <p:cNvPr id="118" name="Google Shape;118;p15"/>
          <p:cNvSpPr/>
          <p:nvPr/>
        </p:nvSpPr>
        <p:spPr>
          <a:xfrm>
            <a:off x="3434700" y="2040250"/>
            <a:ext cx="3349800" cy="460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pl" sz="1600">
                <a:latin typeface="Signika"/>
                <a:ea typeface="Signika"/>
                <a:cs typeface="Signika"/>
                <a:sym typeface="Signika"/>
              </a:rPr>
              <a:t>I WOKE UP LATE</a:t>
            </a:r>
            <a:endParaRPr b="1" sz="1600">
              <a:latin typeface="Signika"/>
              <a:ea typeface="Signika"/>
              <a:cs typeface="Signika"/>
              <a:sym typeface="Signika"/>
            </a:endParaRPr>
          </a:p>
        </p:txBody>
      </p:sp>
      <p:sp>
        <p:nvSpPr>
          <p:cNvPr id="119" name="Google Shape;119;p15"/>
          <p:cNvSpPr/>
          <p:nvPr/>
        </p:nvSpPr>
        <p:spPr>
          <a:xfrm>
            <a:off x="3744900" y="2767063"/>
            <a:ext cx="3349800" cy="460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pl" sz="1600">
                <a:latin typeface="Signika"/>
                <a:ea typeface="Signika"/>
                <a:cs typeface="Signika"/>
                <a:sym typeface="Signika"/>
              </a:rPr>
              <a:t>MY ALARM DIDN’T GO OFF</a:t>
            </a:r>
            <a:endParaRPr b="1" sz="1600">
              <a:latin typeface="Signika"/>
              <a:ea typeface="Signika"/>
              <a:cs typeface="Signika"/>
              <a:sym typeface="Signika"/>
            </a:endParaRPr>
          </a:p>
        </p:txBody>
      </p:sp>
      <p:sp>
        <p:nvSpPr>
          <p:cNvPr id="120" name="Google Shape;120;p15"/>
          <p:cNvSpPr/>
          <p:nvPr/>
        </p:nvSpPr>
        <p:spPr>
          <a:xfrm>
            <a:off x="4033375" y="3493900"/>
            <a:ext cx="3400500" cy="460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pl" sz="1600">
                <a:latin typeface="Signika"/>
                <a:ea typeface="Signika"/>
                <a:cs typeface="Signika"/>
                <a:sym typeface="Signika"/>
              </a:rPr>
              <a:t>I DIDN’T CHARGE MY PHONE</a:t>
            </a:r>
            <a:endParaRPr b="1" sz="1600">
              <a:latin typeface="Signika"/>
              <a:ea typeface="Signika"/>
              <a:cs typeface="Signika"/>
              <a:sym typeface="Signik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1000"/>
                                        <p:tgtEl>
                                          <p:spTgt spid="1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1000"/>
                                        <p:tgtEl>
                                          <p:spTgt spid="1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1000"/>
                                        <p:tgtEl>
                                          <p:spTgt spid="1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1000"/>
                                        <p:tgtEl>
                                          <p:spTgt spid="1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ESL Brains E-Lesson Plan 2.0.3">
  <a:themeElements>
    <a:clrScheme name="Simple Light">
      <a:dk1>
        <a:srgbClr val="000032"/>
      </a:dk1>
      <a:lt1>
        <a:srgbClr val="FFFFFF"/>
      </a:lt1>
      <a:dk2>
        <a:srgbClr val="595959"/>
      </a:dk2>
      <a:lt2>
        <a:srgbClr val="EEEEEE"/>
      </a:lt2>
      <a:accent1>
        <a:srgbClr val="FF5C5C"/>
      </a:accent1>
      <a:accent2>
        <a:srgbClr val="000032"/>
      </a:accent2>
      <a:accent3>
        <a:srgbClr val="F59A23"/>
      </a:accent3>
      <a:accent4>
        <a:srgbClr val="60AE92"/>
      </a:accent4>
      <a:accent5>
        <a:srgbClr val="AAAAAA"/>
      </a:accent5>
      <a:accent6>
        <a:srgbClr val="FCD56A"/>
      </a:accent6>
      <a:hlink>
        <a:srgbClr val="60AE9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