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docProps/core.xml" Type="http://schemas.openxmlformats.org/package/2006/relationships/metadata/core-properties"/><Relationship Id="rId2" Target="ppt/presentation.xml" Type="http://schemas.openxmlformats.org/officeDocument/2006/relationships/officeDocument"/><Relationship Id="rId3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iaL7RIQnO2cRKYhjkUxhYbn02u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customschemas.google.com/relationships/presentationmetadata" Target="metadata"/><Relationship Id="rId27" Type="http://schemas.openxmlformats.org/officeDocument/2006/relationships/font" Target="fonts/TiltWarp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7.png"/><Relationship Id="rId13" Type="http://schemas.openxmlformats.org/officeDocument/2006/relationships/image" Target="../media/image20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hyperlink" Target="https://wordwall.net/es/resource/91643204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44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44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6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6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s://wordwall.net/es/resource/91643204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42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35.png"/></Relationships>
</file>

<file path=ppt/slides/_rels/slide17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9" Target="../media/image47.jpeg" Type="http://schemas.openxmlformats.org/officeDocument/2006/relationships/image"/><Relationship Id="rId5" Target="../media/image1.png" Type="http://schemas.openxmlformats.org/officeDocument/2006/relationships/image"/><Relationship Id="rId6" Target="../media/image8.png" Type="http://schemas.openxmlformats.org/officeDocument/2006/relationships/image"/><Relationship Id="rId7" Target="../media/image10.png" Type="http://schemas.openxmlformats.org/officeDocument/2006/relationships/image"/><Relationship Id="rId8" Target="../media/image38.pn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11" Target="../media/image34.jpg" Type="http://schemas.openxmlformats.org/officeDocument/2006/relationships/image"/><Relationship Id="rId10" Target="http://www.youtube.com/watch?v=l38mcYgRqV0" TargetMode="External" Type="http://schemas.openxmlformats.org/officeDocument/2006/relationships/hyperlink"/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9" Target="../media/image41.jpeg" Type="http://schemas.openxmlformats.org/officeDocument/2006/relationships/image"/><Relationship Id="rId5" Target="../media/image1.png" Type="http://schemas.openxmlformats.org/officeDocument/2006/relationships/image"/><Relationship Id="rId6" Target="../media/image8.png" Type="http://schemas.openxmlformats.org/officeDocument/2006/relationships/image"/><Relationship Id="rId7" Target="../media/image10.png" Type="http://schemas.openxmlformats.org/officeDocument/2006/relationships/image"/><Relationship Id="rId8" Target="../media/image50.png" Type="http://schemas.openxmlformats.org/officeDocument/2006/relationships/image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7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52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hyperlink" Target="https://play.blooket.com/host?id=6190a5706527bbd8027a21fc" TargetMode="External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24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3.png"/><Relationship Id="rId13" Type="http://schemas.openxmlformats.org/officeDocument/2006/relationships/image" Target="../media/image15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32.png"/><Relationship Id="rId14" Type="http://schemas.openxmlformats.org/officeDocument/2006/relationships/image" Target="../media/image25.png"/><Relationship Id="rId5" Type="http://schemas.openxmlformats.org/officeDocument/2006/relationships/image" Target="../media/image16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60588" y="5883731"/>
            <a:ext cx="18609175" cy="4493599"/>
          </a:xfrm>
          <a:custGeom>
            <a:rect b="b" l="l" r="r" t="t"/>
            <a:pathLst>
              <a:path extrusionOk="0" h="4493599" w="18609175">
                <a:moveTo>
                  <a:pt x="0" y="0"/>
                </a:moveTo>
                <a:lnTo>
                  <a:pt x="18609176" y="0"/>
                </a:lnTo>
                <a:lnTo>
                  <a:pt x="18609176" y="4493600"/>
                </a:lnTo>
                <a:lnTo>
                  <a:pt x="0" y="4493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97" l="0" r="-3389" t="-132939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 rot="-209065">
            <a:off x="2558762" y="1788120"/>
            <a:ext cx="10345446" cy="5276177"/>
          </a:xfrm>
          <a:custGeom>
            <a:rect b="b" l="l" r="r" t="t"/>
            <a:pathLst>
              <a:path extrusionOk="0" h="5276177" w="10345446">
                <a:moveTo>
                  <a:pt x="0" y="0"/>
                </a:moveTo>
                <a:lnTo>
                  <a:pt x="10345446" y="0"/>
                </a:lnTo>
                <a:lnTo>
                  <a:pt x="10345446" y="5276177"/>
                </a:lnTo>
                <a:lnTo>
                  <a:pt x="0" y="52761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 rot="119919">
            <a:off x="-3235920" y="759589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6"/>
                </a:lnTo>
                <a:lnTo>
                  <a:pt x="0" y="3575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 txBox="1"/>
          <p:nvPr/>
        </p:nvSpPr>
        <p:spPr>
          <a:xfrm rot="-340191">
            <a:off x="4611911" y="4906813"/>
            <a:ext cx="7970511" cy="3172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342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Dog?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 rot="-340191">
            <a:off x="4758628" y="4789284"/>
            <a:ext cx="7970511" cy="2963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342" u="none" cap="none" strike="noStrike">
                <a:solidFill>
                  <a:srgbClr val="FFFFFF"/>
                </a:solidFill>
                <a:latin typeface="Tilt Warp"/>
                <a:ea typeface="Tilt Warp"/>
                <a:cs typeface="Tilt Warp"/>
                <a:sym typeface="Tilt Warp"/>
              </a:rPr>
              <a:t>Dog?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 rot="-340191">
            <a:off x="1579383" y="2287956"/>
            <a:ext cx="13323049" cy="35150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342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Where ıs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 rot="-340191">
            <a:off x="1709182" y="2171265"/>
            <a:ext cx="13323049" cy="2963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342" u="none" cap="none" strike="noStrike">
                <a:solidFill>
                  <a:srgbClr val="FFFFFF"/>
                </a:solidFill>
                <a:latin typeface="Tilt Warp"/>
                <a:ea typeface="Tilt Warp"/>
                <a:cs typeface="Tilt Warp"/>
                <a:sym typeface="Tilt Warp"/>
              </a:rPr>
              <a:t>Where ıs</a:t>
            </a:r>
            <a:endParaRPr/>
          </a:p>
        </p:txBody>
      </p:sp>
      <p:grpSp>
        <p:nvGrpSpPr>
          <p:cNvPr id="91" name="Google Shape;91;p1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92" name="Google Shape;92;p1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93" name="Google Shape;93;p1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" name="Google Shape;95;p1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96" name="Google Shape;96;p1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" name="Google Shape;98;p1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99" name="Google Shape;99;p1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1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102" name="Google Shape;102;p1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4" name="Google Shape;104;p1"/>
          <p:cNvSpPr/>
          <p:nvPr/>
        </p:nvSpPr>
        <p:spPr>
          <a:xfrm rot="-4882437">
            <a:off x="16899454" y="9356769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3" y="0"/>
                </a:lnTo>
                <a:lnTo>
                  <a:pt x="345293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"/>
          <p:cNvSpPr/>
          <p:nvPr/>
        </p:nvSpPr>
        <p:spPr>
          <a:xfrm rot="-4882437">
            <a:off x="17641662" y="9079926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3" y="0"/>
                </a:lnTo>
                <a:lnTo>
                  <a:pt x="345293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6" name="Google Shape;106;p1"/>
          <p:cNvGrpSpPr/>
          <p:nvPr/>
        </p:nvGrpSpPr>
        <p:grpSpPr>
          <a:xfrm rot="-747324">
            <a:off x="7478741" y="5865809"/>
            <a:ext cx="1204054" cy="1458731"/>
            <a:chOff x="0" y="0"/>
            <a:chExt cx="812800" cy="984721"/>
          </a:xfrm>
        </p:grpSpPr>
        <p:sp>
          <p:nvSpPr>
            <p:cNvPr id="107" name="Google Shape;107;p1"/>
            <p:cNvSpPr/>
            <p:nvPr/>
          </p:nvSpPr>
          <p:spPr>
            <a:xfrm>
              <a:off x="0" y="0"/>
              <a:ext cx="812800" cy="984721"/>
            </a:xfrm>
            <a:custGeom>
              <a:rect b="b" l="l" r="r" t="t"/>
              <a:pathLst>
                <a:path extrusionOk="0" h="984721" w="812800">
                  <a:moveTo>
                    <a:pt x="406400" y="0"/>
                  </a:moveTo>
                  <a:cubicBezTo>
                    <a:pt x="181951" y="0"/>
                    <a:pt x="0" y="220437"/>
                    <a:pt x="0" y="492361"/>
                  </a:cubicBezTo>
                  <a:cubicBezTo>
                    <a:pt x="0" y="764284"/>
                    <a:pt x="181951" y="984721"/>
                    <a:pt x="406400" y="984721"/>
                  </a:cubicBezTo>
                  <a:cubicBezTo>
                    <a:pt x="630849" y="984721"/>
                    <a:pt x="812800" y="764284"/>
                    <a:pt x="812800" y="492361"/>
                  </a:cubicBezTo>
                  <a:cubicBezTo>
                    <a:pt x="812800" y="220437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76200" y="44693"/>
              <a:ext cx="660300" cy="84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9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"/>
          <p:cNvSpPr/>
          <p:nvPr/>
        </p:nvSpPr>
        <p:spPr>
          <a:xfrm rot="-754528">
            <a:off x="7344471" y="5723238"/>
            <a:ext cx="1320185" cy="1247575"/>
          </a:xfrm>
          <a:custGeom>
            <a:rect b="b" l="l" r="r" t="t"/>
            <a:pathLst>
              <a:path extrusionOk="0" h="1248867" w="1321553">
                <a:moveTo>
                  <a:pt x="0" y="0"/>
                </a:moveTo>
                <a:lnTo>
                  <a:pt x="1321553" y="0"/>
                </a:lnTo>
                <a:lnTo>
                  <a:pt x="1321553" y="1248867"/>
                </a:lnTo>
                <a:lnTo>
                  <a:pt x="0" y="1248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"/>
          <p:cNvSpPr/>
          <p:nvPr/>
        </p:nvSpPr>
        <p:spPr>
          <a:xfrm>
            <a:off x="7516827" y="5771283"/>
            <a:ext cx="433603" cy="518795"/>
          </a:xfrm>
          <a:custGeom>
            <a:rect b="b" l="l" r="r" t="t"/>
            <a:pathLst>
              <a:path extrusionOk="0" h="603250" w="504190">
                <a:moveTo>
                  <a:pt x="111760" y="63500"/>
                </a:moveTo>
                <a:cubicBezTo>
                  <a:pt x="52070" y="193040"/>
                  <a:pt x="54610" y="219710"/>
                  <a:pt x="57150" y="247650"/>
                </a:cubicBezTo>
                <a:cubicBezTo>
                  <a:pt x="59690" y="274320"/>
                  <a:pt x="63500" y="298450"/>
                  <a:pt x="73660" y="327660"/>
                </a:cubicBezTo>
                <a:cubicBezTo>
                  <a:pt x="87630" y="363220"/>
                  <a:pt x="114300" y="414020"/>
                  <a:pt x="137160" y="444500"/>
                </a:cubicBezTo>
                <a:cubicBezTo>
                  <a:pt x="157480" y="469900"/>
                  <a:pt x="177800" y="488950"/>
                  <a:pt x="200660" y="505460"/>
                </a:cubicBezTo>
                <a:cubicBezTo>
                  <a:pt x="222250" y="520700"/>
                  <a:pt x="248920" y="535940"/>
                  <a:pt x="270510" y="543560"/>
                </a:cubicBezTo>
                <a:cubicBezTo>
                  <a:pt x="289560" y="548640"/>
                  <a:pt x="308610" y="551180"/>
                  <a:pt x="326390" y="549910"/>
                </a:cubicBezTo>
                <a:cubicBezTo>
                  <a:pt x="344170" y="548640"/>
                  <a:pt x="363220" y="544830"/>
                  <a:pt x="378460" y="534670"/>
                </a:cubicBezTo>
                <a:cubicBezTo>
                  <a:pt x="398780" y="521970"/>
                  <a:pt x="420370" y="499110"/>
                  <a:pt x="433070" y="473710"/>
                </a:cubicBezTo>
                <a:cubicBezTo>
                  <a:pt x="445770" y="444500"/>
                  <a:pt x="450850" y="403860"/>
                  <a:pt x="450850" y="368300"/>
                </a:cubicBezTo>
                <a:cubicBezTo>
                  <a:pt x="449580" y="332740"/>
                  <a:pt x="441960" y="295910"/>
                  <a:pt x="429260" y="259080"/>
                </a:cubicBezTo>
                <a:cubicBezTo>
                  <a:pt x="414020" y="218440"/>
                  <a:pt x="384810" y="170180"/>
                  <a:pt x="359410" y="138430"/>
                </a:cubicBezTo>
                <a:cubicBezTo>
                  <a:pt x="339090" y="113030"/>
                  <a:pt x="321310" y="93980"/>
                  <a:pt x="295910" y="80010"/>
                </a:cubicBezTo>
                <a:cubicBezTo>
                  <a:pt x="266700" y="64770"/>
                  <a:pt x="224790" y="53340"/>
                  <a:pt x="189230" y="53340"/>
                </a:cubicBezTo>
                <a:cubicBezTo>
                  <a:pt x="153670" y="53340"/>
                  <a:pt x="101600" y="90170"/>
                  <a:pt x="82550" y="82550"/>
                </a:cubicBezTo>
                <a:cubicBezTo>
                  <a:pt x="72390" y="77470"/>
                  <a:pt x="64770" y="57150"/>
                  <a:pt x="66040" y="49530"/>
                </a:cubicBezTo>
                <a:cubicBezTo>
                  <a:pt x="67310" y="41910"/>
                  <a:pt x="77470" y="34290"/>
                  <a:pt x="83820" y="33020"/>
                </a:cubicBezTo>
                <a:cubicBezTo>
                  <a:pt x="91440" y="31750"/>
                  <a:pt x="102870" y="33020"/>
                  <a:pt x="107950" y="38100"/>
                </a:cubicBezTo>
                <a:cubicBezTo>
                  <a:pt x="113030" y="44450"/>
                  <a:pt x="115570" y="60960"/>
                  <a:pt x="113030" y="68580"/>
                </a:cubicBezTo>
                <a:cubicBezTo>
                  <a:pt x="110490" y="74930"/>
                  <a:pt x="100330" y="81280"/>
                  <a:pt x="93980" y="82550"/>
                </a:cubicBezTo>
                <a:cubicBezTo>
                  <a:pt x="86360" y="83820"/>
                  <a:pt x="76200" y="80010"/>
                  <a:pt x="71120" y="74930"/>
                </a:cubicBezTo>
                <a:cubicBezTo>
                  <a:pt x="66040" y="68580"/>
                  <a:pt x="63500" y="53340"/>
                  <a:pt x="68580" y="44450"/>
                </a:cubicBezTo>
                <a:cubicBezTo>
                  <a:pt x="77470" y="29210"/>
                  <a:pt x="109220" y="13970"/>
                  <a:pt x="137160" y="7620"/>
                </a:cubicBezTo>
                <a:cubicBezTo>
                  <a:pt x="173990" y="0"/>
                  <a:pt x="236220" y="5080"/>
                  <a:pt x="274320" y="15240"/>
                </a:cubicBezTo>
                <a:cubicBezTo>
                  <a:pt x="304800" y="24130"/>
                  <a:pt x="327660" y="38100"/>
                  <a:pt x="351790" y="57150"/>
                </a:cubicBezTo>
                <a:cubicBezTo>
                  <a:pt x="382270" y="82550"/>
                  <a:pt x="411480" y="123190"/>
                  <a:pt x="434340" y="158750"/>
                </a:cubicBezTo>
                <a:cubicBezTo>
                  <a:pt x="455930" y="193040"/>
                  <a:pt x="474980" y="228600"/>
                  <a:pt x="485140" y="267970"/>
                </a:cubicBezTo>
                <a:cubicBezTo>
                  <a:pt x="497840" y="309880"/>
                  <a:pt x="504190" y="363220"/>
                  <a:pt x="500380" y="405130"/>
                </a:cubicBezTo>
                <a:cubicBezTo>
                  <a:pt x="497840" y="443230"/>
                  <a:pt x="488950" y="481330"/>
                  <a:pt x="472440" y="510540"/>
                </a:cubicBezTo>
                <a:cubicBezTo>
                  <a:pt x="457200" y="535940"/>
                  <a:pt x="434340" y="560070"/>
                  <a:pt x="411480" y="574040"/>
                </a:cubicBezTo>
                <a:cubicBezTo>
                  <a:pt x="388620" y="589280"/>
                  <a:pt x="359410" y="598170"/>
                  <a:pt x="332740" y="600710"/>
                </a:cubicBezTo>
                <a:cubicBezTo>
                  <a:pt x="304800" y="603250"/>
                  <a:pt x="273050" y="596900"/>
                  <a:pt x="245110" y="588010"/>
                </a:cubicBezTo>
                <a:cubicBezTo>
                  <a:pt x="217170" y="577850"/>
                  <a:pt x="193040" y="563880"/>
                  <a:pt x="167640" y="543560"/>
                </a:cubicBezTo>
                <a:cubicBezTo>
                  <a:pt x="134620" y="519430"/>
                  <a:pt x="96520" y="481330"/>
                  <a:pt x="71120" y="443230"/>
                </a:cubicBezTo>
                <a:cubicBezTo>
                  <a:pt x="46990" y="405130"/>
                  <a:pt x="29210" y="360680"/>
                  <a:pt x="17780" y="316230"/>
                </a:cubicBezTo>
                <a:cubicBezTo>
                  <a:pt x="6350" y="271780"/>
                  <a:pt x="0" y="220980"/>
                  <a:pt x="6350" y="176530"/>
                </a:cubicBezTo>
                <a:cubicBezTo>
                  <a:pt x="12700" y="132080"/>
                  <a:pt x="33020" y="74930"/>
                  <a:pt x="54610" y="49530"/>
                </a:cubicBezTo>
                <a:cubicBezTo>
                  <a:pt x="68580" y="31750"/>
                  <a:pt x="92710" y="17780"/>
                  <a:pt x="105410" y="19050"/>
                </a:cubicBezTo>
                <a:cubicBezTo>
                  <a:pt x="113030" y="20320"/>
                  <a:pt x="119380" y="29210"/>
                  <a:pt x="121920" y="36830"/>
                </a:cubicBezTo>
                <a:cubicBezTo>
                  <a:pt x="123190" y="44450"/>
                  <a:pt x="111760" y="63500"/>
                  <a:pt x="111760" y="63500"/>
                </a:cubicBezTo>
              </a:path>
            </a:pathLst>
          </a:custGeom>
          <a:solidFill>
            <a:srgbClr val="013B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"/>
          <p:cNvSpPr/>
          <p:nvPr/>
        </p:nvSpPr>
        <p:spPr>
          <a:xfrm>
            <a:off x="7938967" y="5668482"/>
            <a:ext cx="385547" cy="535178"/>
          </a:xfrm>
          <a:custGeom>
            <a:rect b="b" l="l" r="r" t="t"/>
            <a:pathLst>
              <a:path extrusionOk="0" h="622300" w="448310">
                <a:moveTo>
                  <a:pt x="142240" y="80010"/>
                </a:moveTo>
                <a:cubicBezTo>
                  <a:pt x="59690" y="215900"/>
                  <a:pt x="55880" y="229870"/>
                  <a:pt x="53340" y="250190"/>
                </a:cubicBezTo>
                <a:cubicBezTo>
                  <a:pt x="49530" y="274320"/>
                  <a:pt x="49530" y="300990"/>
                  <a:pt x="54610" y="332740"/>
                </a:cubicBezTo>
                <a:cubicBezTo>
                  <a:pt x="62230" y="375920"/>
                  <a:pt x="86360" y="452120"/>
                  <a:pt x="105410" y="485140"/>
                </a:cubicBezTo>
                <a:cubicBezTo>
                  <a:pt x="116840" y="505460"/>
                  <a:pt x="124460" y="515620"/>
                  <a:pt x="139700" y="528320"/>
                </a:cubicBezTo>
                <a:cubicBezTo>
                  <a:pt x="157480" y="542290"/>
                  <a:pt x="184150" y="561340"/>
                  <a:pt x="209550" y="566420"/>
                </a:cubicBezTo>
                <a:cubicBezTo>
                  <a:pt x="234950" y="571500"/>
                  <a:pt x="266700" y="566420"/>
                  <a:pt x="290830" y="554990"/>
                </a:cubicBezTo>
                <a:cubicBezTo>
                  <a:pt x="314960" y="543560"/>
                  <a:pt x="336550" y="521970"/>
                  <a:pt x="351790" y="497840"/>
                </a:cubicBezTo>
                <a:cubicBezTo>
                  <a:pt x="370840" y="469900"/>
                  <a:pt x="383540" y="431800"/>
                  <a:pt x="389890" y="393700"/>
                </a:cubicBezTo>
                <a:cubicBezTo>
                  <a:pt x="397510" y="350520"/>
                  <a:pt x="396240" y="293370"/>
                  <a:pt x="392430" y="254000"/>
                </a:cubicBezTo>
                <a:cubicBezTo>
                  <a:pt x="388620" y="223520"/>
                  <a:pt x="384810" y="199390"/>
                  <a:pt x="374650" y="175260"/>
                </a:cubicBezTo>
                <a:cubicBezTo>
                  <a:pt x="363220" y="149860"/>
                  <a:pt x="346710" y="125730"/>
                  <a:pt x="325120" y="105410"/>
                </a:cubicBezTo>
                <a:cubicBezTo>
                  <a:pt x="300990" y="82550"/>
                  <a:pt x="261620" y="57150"/>
                  <a:pt x="229870" y="50800"/>
                </a:cubicBezTo>
                <a:cubicBezTo>
                  <a:pt x="201930" y="45720"/>
                  <a:pt x="161290" y="72390"/>
                  <a:pt x="146050" y="63500"/>
                </a:cubicBezTo>
                <a:cubicBezTo>
                  <a:pt x="137160" y="58420"/>
                  <a:pt x="130810" y="40640"/>
                  <a:pt x="133350" y="33020"/>
                </a:cubicBezTo>
                <a:cubicBezTo>
                  <a:pt x="137160" y="24130"/>
                  <a:pt x="157480" y="13970"/>
                  <a:pt x="166370" y="16510"/>
                </a:cubicBezTo>
                <a:cubicBezTo>
                  <a:pt x="173990" y="20320"/>
                  <a:pt x="184150" y="43180"/>
                  <a:pt x="181610" y="50800"/>
                </a:cubicBezTo>
                <a:cubicBezTo>
                  <a:pt x="177800" y="58420"/>
                  <a:pt x="154940" y="67310"/>
                  <a:pt x="147320" y="64770"/>
                </a:cubicBezTo>
                <a:cubicBezTo>
                  <a:pt x="139700" y="60960"/>
                  <a:pt x="132080" y="36830"/>
                  <a:pt x="135890" y="29210"/>
                </a:cubicBezTo>
                <a:cubicBezTo>
                  <a:pt x="137160" y="22860"/>
                  <a:pt x="148590" y="16510"/>
                  <a:pt x="154940" y="15240"/>
                </a:cubicBezTo>
                <a:cubicBezTo>
                  <a:pt x="162560" y="15240"/>
                  <a:pt x="172720" y="19050"/>
                  <a:pt x="176530" y="24130"/>
                </a:cubicBezTo>
                <a:cubicBezTo>
                  <a:pt x="181610" y="30480"/>
                  <a:pt x="184150" y="40640"/>
                  <a:pt x="181610" y="48260"/>
                </a:cubicBezTo>
                <a:cubicBezTo>
                  <a:pt x="179070" y="55880"/>
                  <a:pt x="166370" y="66040"/>
                  <a:pt x="158750" y="66040"/>
                </a:cubicBezTo>
                <a:cubicBezTo>
                  <a:pt x="149860" y="66040"/>
                  <a:pt x="133350" y="53340"/>
                  <a:pt x="132080" y="44450"/>
                </a:cubicBezTo>
                <a:cubicBezTo>
                  <a:pt x="130810" y="36830"/>
                  <a:pt x="140970" y="24130"/>
                  <a:pt x="151130" y="16510"/>
                </a:cubicBezTo>
                <a:cubicBezTo>
                  <a:pt x="167640" y="5080"/>
                  <a:pt x="207010" y="0"/>
                  <a:pt x="231140" y="0"/>
                </a:cubicBezTo>
                <a:cubicBezTo>
                  <a:pt x="252730" y="1270"/>
                  <a:pt x="267970" y="6350"/>
                  <a:pt x="288290" y="16510"/>
                </a:cubicBezTo>
                <a:cubicBezTo>
                  <a:pt x="314960" y="30480"/>
                  <a:pt x="353060" y="58420"/>
                  <a:pt x="374650" y="83820"/>
                </a:cubicBezTo>
                <a:cubicBezTo>
                  <a:pt x="394970" y="105410"/>
                  <a:pt x="408940" y="127000"/>
                  <a:pt x="420370" y="154940"/>
                </a:cubicBezTo>
                <a:cubicBezTo>
                  <a:pt x="434340" y="187960"/>
                  <a:pt x="441960" y="229870"/>
                  <a:pt x="444500" y="271780"/>
                </a:cubicBezTo>
                <a:cubicBezTo>
                  <a:pt x="448310" y="318770"/>
                  <a:pt x="445770" y="382270"/>
                  <a:pt x="435610" y="425450"/>
                </a:cubicBezTo>
                <a:cubicBezTo>
                  <a:pt x="427990" y="458470"/>
                  <a:pt x="417830" y="485140"/>
                  <a:pt x="402590" y="511810"/>
                </a:cubicBezTo>
                <a:cubicBezTo>
                  <a:pt x="387350" y="535940"/>
                  <a:pt x="368300" y="561340"/>
                  <a:pt x="346710" y="579120"/>
                </a:cubicBezTo>
                <a:cubicBezTo>
                  <a:pt x="325120" y="595630"/>
                  <a:pt x="298450" y="610870"/>
                  <a:pt x="271780" y="615950"/>
                </a:cubicBezTo>
                <a:cubicBezTo>
                  <a:pt x="243840" y="622300"/>
                  <a:pt x="210820" y="621030"/>
                  <a:pt x="181610" y="610870"/>
                </a:cubicBezTo>
                <a:cubicBezTo>
                  <a:pt x="148590" y="599440"/>
                  <a:pt x="110490" y="572770"/>
                  <a:pt x="85090" y="544830"/>
                </a:cubicBezTo>
                <a:cubicBezTo>
                  <a:pt x="59690" y="516890"/>
                  <a:pt x="43180" y="480060"/>
                  <a:pt x="29210" y="444500"/>
                </a:cubicBezTo>
                <a:cubicBezTo>
                  <a:pt x="15240" y="407670"/>
                  <a:pt x="6350" y="367030"/>
                  <a:pt x="3810" y="328930"/>
                </a:cubicBezTo>
                <a:cubicBezTo>
                  <a:pt x="0" y="290830"/>
                  <a:pt x="1270" y="250190"/>
                  <a:pt x="8890" y="214630"/>
                </a:cubicBezTo>
                <a:cubicBezTo>
                  <a:pt x="16510" y="184150"/>
                  <a:pt x="27940" y="156210"/>
                  <a:pt x="43180" y="128270"/>
                </a:cubicBezTo>
                <a:cubicBezTo>
                  <a:pt x="57150" y="101600"/>
                  <a:pt x="76200" y="67310"/>
                  <a:pt x="95250" y="52070"/>
                </a:cubicBezTo>
                <a:cubicBezTo>
                  <a:pt x="109220" y="43180"/>
                  <a:pt x="127000" y="35560"/>
                  <a:pt x="137160" y="38100"/>
                </a:cubicBezTo>
                <a:cubicBezTo>
                  <a:pt x="143510" y="40640"/>
                  <a:pt x="149860" y="50800"/>
                  <a:pt x="149860" y="57150"/>
                </a:cubicBezTo>
                <a:cubicBezTo>
                  <a:pt x="151130" y="64770"/>
                  <a:pt x="142240" y="80010"/>
                  <a:pt x="142240" y="80010"/>
                </a:cubicBezTo>
              </a:path>
            </a:pathLst>
          </a:custGeom>
          <a:solidFill>
            <a:srgbClr val="013B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"/>
          <p:cNvSpPr/>
          <p:nvPr/>
        </p:nvSpPr>
        <p:spPr>
          <a:xfrm>
            <a:off x="8296583" y="5964856"/>
            <a:ext cx="378993" cy="504596"/>
          </a:xfrm>
          <a:custGeom>
            <a:rect b="b" l="l" r="r" t="t"/>
            <a:pathLst>
              <a:path extrusionOk="0" h="586740" w="440690">
                <a:moveTo>
                  <a:pt x="208280" y="71120"/>
                </a:moveTo>
                <a:cubicBezTo>
                  <a:pt x="133350" y="127000"/>
                  <a:pt x="125730" y="140970"/>
                  <a:pt x="114300" y="160020"/>
                </a:cubicBezTo>
                <a:cubicBezTo>
                  <a:pt x="97790" y="187960"/>
                  <a:pt x="74930" y="228600"/>
                  <a:pt x="64770" y="265430"/>
                </a:cubicBezTo>
                <a:cubicBezTo>
                  <a:pt x="55880" y="299720"/>
                  <a:pt x="50800" y="339090"/>
                  <a:pt x="57150" y="374650"/>
                </a:cubicBezTo>
                <a:cubicBezTo>
                  <a:pt x="63500" y="408940"/>
                  <a:pt x="83820" y="447040"/>
                  <a:pt x="104140" y="472440"/>
                </a:cubicBezTo>
                <a:cubicBezTo>
                  <a:pt x="120650" y="495300"/>
                  <a:pt x="144780" y="514350"/>
                  <a:pt x="166370" y="524510"/>
                </a:cubicBezTo>
                <a:cubicBezTo>
                  <a:pt x="184150" y="533400"/>
                  <a:pt x="205740" y="537210"/>
                  <a:pt x="220980" y="535940"/>
                </a:cubicBezTo>
                <a:cubicBezTo>
                  <a:pt x="232410" y="535940"/>
                  <a:pt x="238760" y="533400"/>
                  <a:pt x="250190" y="527050"/>
                </a:cubicBezTo>
                <a:cubicBezTo>
                  <a:pt x="269240" y="518160"/>
                  <a:pt x="300990" y="495300"/>
                  <a:pt x="318770" y="477520"/>
                </a:cubicBezTo>
                <a:cubicBezTo>
                  <a:pt x="334010" y="461010"/>
                  <a:pt x="344170" y="447040"/>
                  <a:pt x="353060" y="425450"/>
                </a:cubicBezTo>
                <a:cubicBezTo>
                  <a:pt x="364490" y="400050"/>
                  <a:pt x="373380" y="363220"/>
                  <a:pt x="378460" y="332740"/>
                </a:cubicBezTo>
                <a:cubicBezTo>
                  <a:pt x="384810" y="303530"/>
                  <a:pt x="388620" y="273050"/>
                  <a:pt x="388620" y="243840"/>
                </a:cubicBezTo>
                <a:cubicBezTo>
                  <a:pt x="387350" y="214630"/>
                  <a:pt x="383540" y="182880"/>
                  <a:pt x="375920" y="158750"/>
                </a:cubicBezTo>
                <a:cubicBezTo>
                  <a:pt x="368300" y="137160"/>
                  <a:pt x="359410" y="118110"/>
                  <a:pt x="346710" y="102870"/>
                </a:cubicBezTo>
                <a:cubicBezTo>
                  <a:pt x="336550" y="88900"/>
                  <a:pt x="322580" y="76200"/>
                  <a:pt x="306070" y="68580"/>
                </a:cubicBezTo>
                <a:cubicBezTo>
                  <a:pt x="289560" y="59690"/>
                  <a:pt x="267970" y="53340"/>
                  <a:pt x="248920" y="54610"/>
                </a:cubicBezTo>
                <a:cubicBezTo>
                  <a:pt x="229870" y="55880"/>
                  <a:pt x="204470" y="82550"/>
                  <a:pt x="190500" y="78740"/>
                </a:cubicBezTo>
                <a:cubicBezTo>
                  <a:pt x="179070" y="76200"/>
                  <a:pt x="166370" y="59690"/>
                  <a:pt x="166370" y="50800"/>
                </a:cubicBezTo>
                <a:cubicBezTo>
                  <a:pt x="166370" y="44450"/>
                  <a:pt x="173990" y="34290"/>
                  <a:pt x="179070" y="31750"/>
                </a:cubicBezTo>
                <a:cubicBezTo>
                  <a:pt x="185420" y="27940"/>
                  <a:pt x="196850" y="27940"/>
                  <a:pt x="203200" y="31750"/>
                </a:cubicBezTo>
                <a:cubicBezTo>
                  <a:pt x="209550" y="34290"/>
                  <a:pt x="215900" y="44450"/>
                  <a:pt x="217170" y="50800"/>
                </a:cubicBezTo>
                <a:cubicBezTo>
                  <a:pt x="217170" y="58420"/>
                  <a:pt x="213360" y="69850"/>
                  <a:pt x="208280" y="73660"/>
                </a:cubicBezTo>
                <a:cubicBezTo>
                  <a:pt x="200660" y="77470"/>
                  <a:pt x="184150" y="80010"/>
                  <a:pt x="176530" y="74930"/>
                </a:cubicBezTo>
                <a:cubicBezTo>
                  <a:pt x="170180" y="69850"/>
                  <a:pt x="163830" y="54610"/>
                  <a:pt x="167640" y="45720"/>
                </a:cubicBezTo>
                <a:cubicBezTo>
                  <a:pt x="172720" y="31750"/>
                  <a:pt x="209550" y="11430"/>
                  <a:pt x="231140" y="5080"/>
                </a:cubicBezTo>
                <a:cubicBezTo>
                  <a:pt x="251460" y="0"/>
                  <a:pt x="273050" y="3810"/>
                  <a:pt x="293370" y="8890"/>
                </a:cubicBezTo>
                <a:cubicBezTo>
                  <a:pt x="313690" y="13970"/>
                  <a:pt x="334010" y="25400"/>
                  <a:pt x="350520" y="36830"/>
                </a:cubicBezTo>
                <a:cubicBezTo>
                  <a:pt x="367030" y="48260"/>
                  <a:pt x="382270" y="64770"/>
                  <a:pt x="393700" y="80010"/>
                </a:cubicBezTo>
                <a:cubicBezTo>
                  <a:pt x="405130" y="96520"/>
                  <a:pt x="415290" y="111760"/>
                  <a:pt x="421640" y="135890"/>
                </a:cubicBezTo>
                <a:cubicBezTo>
                  <a:pt x="431800" y="173990"/>
                  <a:pt x="440690" y="236220"/>
                  <a:pt x="436880" y="288290"/>
                </a:cubicBezTo>
                <a:cubicBezTo>
                  <a:pt x="433070" y="344170"/>
                  <a:pt x="419100" y="412750"/>
                  <a:pt x="393700" y="459740"/>
                </a:cubicBezTo>
                <a:cubicBezTo>
                  <a:pt x="370840" y="500380"/>
                  <a:pt x="332740" y="539750"/>
                  <a:pt x="298450" y="560070"/>
                </a:cubicBezTo>
                <a:cubicBezTo>
                  <a:pt x="270510" y="577850"/>
                  <a:pt x="240030" y="586740"/>
                  <a:pt x="209550" y="586740"/>
                </a:cubicBezTo>
                <a:cubicBezTo>
                  <a:pt x="180340" y="586740"/>
                  <a:pt x="146050" y="574040"/>
                  <a:pt x="120650" y="558800"/>
                </a:cubicBezTo>
                <a:cubicBezTo>
                  <a:pt x="95250" y="543560"/>
                  <a:pt x="74930" y="520700"/>
                  <a:pt x="57150" y="494030"/>
                </a:cubicBezTo>
                <a:cubicBezTo>
                  <a:pt x="36830" y="464820"/>
                  <a:pt x="15240" y="426720"/>
                  <a:pt x="7620" y="388620"/>
                </a:cubicBezTo>
                <a:cubicBezTo>
                  <a:pt x="0" y="351790"/>
                  <a:pt x="1270" y="309880"/>
                  <a:pt x="11430" y="267970"/>
                </a:cubicBezTo>
                <a:cubicBezTo>
                  <a:pt x="22860" y="218440"/>
                  <a:pt x="49530" y="154940"/>
                  <a:pt x="81280" y="113030"/>
                </a:cubicBezTo>
                <a:cubicBezTo>
                  <a:pt x="110490" y="74930"/>
                  <a:pt x="163830" y="27940"/>
                  <a:pt x="189230" y="24130"/>
                </a:cubicBezTo>
                <a:cubicBezTo>
                  <a:pt x="201930" y="22860"/>
                  <a:pt x="215900" y="31750"/>
                  <a:pt x="219710" y="39370"/>
                </a:cubicBezTo>
                <a:cubicBezTo>
                  <a:pt x="222250" y="46990"/>
                  <a:pt x="208280" y="71120"/>
                  <a:pt x="208280" y="71120"/>
                </a:cubicBezTo>
              </a:path>
            </a:pathLst>
          </a:custGeom>
          <a:solidFill>
            <a:srgbClr val="013B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"/>
          <p:cNvSpPr/>
          <p:nvPr/>
        </p:nvSpPr>
        <p:spPr>
          <a:xfrm>
            <a:off x="7704931" y="6352000"/>
            <a:ext cx="897788" cy="707746"/>
          </a:xfrm>
          <a:custGeom>
            <a:rect b="b" l="l" r="r" t="t"/>
            <a:pathLst>
              <a:path extrusionOk="0" h="822960" w="1043940">
                <a:moveTo>
                  <a:pt x="306070" y="78740"/>
                </a:moveTo>
                <a:cubicBezTo>
                  <a:pt x="185420" y="176530"/>
                  <a:pt x="170180" y="193040"/>
                  <a:pt x="152400" y="224790"/>
                </a:cubicBezTo>
                <a:cubicBezTo>
                  <a:pt x="121920" y="274320"/>
                  <a:pt x="78740" y="367030"/>
                  <a:pt x="63500" y="434340"/>
                </a:cubicBezTo>
                <a:cubicBezTo>
                  <a:pt x="49530" y="492760"/>
                  <a:pt x="49530" y="557530"/>
                  <a:pt x="54610" y="604520"/>
                </a:cubicBezTo>
                <a:cubicBezTo>
                  <a:pt x="57150" y="637540"/>
                  <a:pt x="64770" y="665480"/>
                  <a:pt x="76200" y="688340"/>
                </a:cubicBezTo>
                <a:cubicBezTo>
                  <a:pt x="83820" y="706120"/>
                  <a:pt x="93980" y="720090"/>
                  <a:pt x="107950" y="732790"/>
                </a:cubicBezTo>
                <a:cubicBezTo>
                  <a:pt x="121920" y="745490"/>
                  <a:pt x="140970" y="758190"/>
                  <a:pt x="158750" y="763270"/>
                </a:cubicBezTo>
                <a:cubicBezTo>
                  <a:pt x="176530" y="769620"/>
                  <a:pt x="189230" y="772160"/>
                  <a:pt x="214630" y="767080"/>
                </a:cubicBezTo>
                <a:cubicBezTo>
                  <a:pt x="279400" y="754380"/>
                  <a:pt x="467360" y="637540"/>
                  <a:pt x="544830" y="613410"/>
                </a:cubicBezTo>
                <a:cubicBezTo>
                  <a:pt x="584200" y="600710"/>
                  <a:pt x="598170" y="600710"/>
                  <a:pt x="637540" y="596900"/>
                </a:cubicBezTo>
                <a:cubicBezTo>
                  <a:pt x="702310" y="590550"/>
                  <a:pt x="843280" y="598170"/>
                  <a:pt x="899160" y="588010"/>
                </a:cubicBezTo>
                <a:cubicBezTo>
                  <a:pt x="927100" y="582930"/>
                  <a:pt x="944880" y="577850"/>
                  <a:pt x="960120" y="566420"/>
                </a:cubicBezTo>
                <a:cubicBezTo>
                  <a:pt x="974090" y="556260"/>
                  <a:pt x="985520" y="543560"/>
                  <a:pt x="989330" y="524510"/>
                </a:cubicBezTo>
                <a:cubicBezTo>
                  <a:pt x="995680" y="497840"/>
                  <a:pt x="982980" y="447040"/>
                  <a:pt x="970280" y="415290"/>
                </a:cubicBezTo>
                <a:cubicBezTo>
                  <a:pt x="958850" y="386080"/>
                  <a:pt x="942340" y="367030"/>
                  <a:pt x="922020" y="341630"/>
                </a:cubicBezTo>
                <a:cubicBezTo>
                  <a:pt x="894080" y="309880"/>
                  <a:pt x="858520" y="276860"/>
                  <a:pt x="817880" y="242570"/>
                </a:cubicBezTo>
                <a:cubicBezTo>
                  <a:pt x="765810" y="199390"/>
                  <a:pt x="681990" y="139700"/>
                  <a:pt x="632460" y="110490"/>
                </a:cubicBezTo>
                <a:cubicBezTo>
                  <a:pt x="603250" y="93980"/>
                  <a:pt x="585470" y="85090"/>
                  <a:pt x="556260" y="74930"/>
                </a:cubicBezTo>
                <a:cubicBezTo>
                  <a:pt x="521970" y="64770"/>
                  <a:pt x="483870" y="52070"/>
                  <a:pt x="441960" y="50800"/>
                </a:cubicBezTo>
                <a:cubicBezTo>
                  <a:pt x="393700" y="48260"/>
                  <a:pt x="309880" y="85090"/>
                  <a:pt x="285750" y="72390"/>
                </a:cubicBezTo>
                <a:cubicBezTo>
                  <a:pt x="274320" y="67310"/>
                  <a:pt x="267970" y="50800"/>
                  <a:pt x="269240" y="43180"/>
                </a:cubicBezTo>
                <a:cubicBezTo>
                  <a:pt x="271780" y="34290"/>
                  <a:pt x="290830" y="22860"/>
                  <a:pt x="299720" y="24130"/>
                </a:cubicBezTo>
                <a:cubicBezTo>
                  <a:pt x="306070" y="24130"/>
                  <a:pt x="314960" y="31750"/>
                  <a:pt x="317500" y="38100"/>
                </a:cubicBezTo>
                <a:cubicBezTo>
                  <a:pt x="320040" y="44450"/>
                  <a:pt x="320040" y="57150"/>
                  <a:pt x="316230" y="62230"/>
                </a:cubicBezTo>
                <a:cubicBezTo>
                  <a:pt x="309880" y="68580"/>
                  <a:pt x="287020" y="73660"/>
                  <a:pt x="279400" y="69850"/>
                </a:cubicBezTo>
                <a:cubicBezTo>
                  <a:pt x="273050" y="66040"/>
                  <a:pt x="269240" y="54610"/>
                  <a:pt x="269240" y="48260"/>
                </a:cubicBezTo>
                <a:cubicBezTo>
                  <a:pt x="269240" y="40640"/>
                  <a:pt x="274320" y="31750"/>
                  <a:pt x="280670" y="27940"/>
                </a:cubicBezTo>
                <a:cubicBezTo>
                  <a:pt x="287020" y="24130"/>
                  <a:pt x="298450" y="22860"/>
                  <a:pt x="304800" y="25400"/>
                </a:cubicBezTo>
                <a:cubicBezTo>
                  <a:pt x="311150" y="27940"/>
                  <a:pt x="318770" y="36830"/>
                  <a:pt x="318770" y="44450"/>
                </a:cubicBezTo>
                <a:cubicBezTo>
                  <a:pt x="320040" y="52070"/>
                  <a:pt x="306070" y="72390"/>
                  <a:pt x="297180" y="73660"/>
                </a:cubicBezTo>
                <a:cubicBezTo>
                  <a:pt x="289560" y="76200"/>
                  <a:pt x="275590" y="67310"/>
                  <a:pt x="271780" y="60960"/>
                </a:cubicBezTo>
                <a:cubicBezTo>
                  <a:pt x="267970" y="53340"/>
                  <a:pt x="271780" y="36830"/>
                  <a:pt x="280670" y="27940"/>
                </a:cubicBezTo>
                <a:cubicBezTo>
                  <a:pt x="295910" y="12700"/>
                  <a:pt x="350520" y="6350"/>
                  <a:pt x="387350" y="2540"/>
                </a:cubicBezTo>
                <a:cubicBezTo>
                  <a:pt x="425450" y="0"/>
                  <a:pt x="462280" y="1270"/>
                  <a:pt x="501650" y="8890"/>
                </a:cubicBezTo>
                <a:cubicBezTo>
                  <a:pt x="546100" y="17780"/>
                  <a:pt x="593090" y="33020"/>
                  <a:pt x="641350" y="57150"/>
                </a:cubicBezTo>
                <a:cubicBezTo>
                  <a:pt x="699770" y="87630"/>
                  <a:pt x="772160" y="142240"/>
                  <a:pt x="825500" y="184150"/>
                </a:cubicBezTo>
                <a:cubicBezTo>
                  <a:pt x="871220" y="219710"/>
                  <a:pt x="911860" y="255270"/>
                  <a:pt x="944880" y="292100"/>
                </a:cubicBezTo>
                <a:cubicBezTo>
                  <a:pt x="972820" y="323850"/>
                  <a:pt x="996950" y="353060"/>
                  <a:pt x="1013460" y="387350"/>
                </a:cubicBezTo>
                <a:cubicBezTo>
                  <a:pt x="1029970" y="421640"/>
                  <a:pt x="1043940" y="464820"/>
                  <a:pt x="1043940" y="497840"/>
                </a:cubicBezTo>
                <a:cubicBezTo>
                  <a:pt x="1042670" y="527050"/>
                  <a:pt x="1033780" y="558800"/>
                  <a:pt x="1021080" y="579120"/>
                </a:cubicBezTo>
                <a:cubicBezTo>
                  <a:pt x="1009650" y="596900"/>
                  <a:pt x="993140" y="607060"/>
                  <a:pt x="972820" y="617220"/>
                </a:cubicBezTo>
                <a:cubicBezTo>
                  <a:pt x="944880" y="631190"/>
                  <a:pt x="909320" y="637540"/>
                  <a:pt x="863600" y="643890"/>
                </a:cubicBezTo>
                <a:cubicBezTo>
                  <a:pt x="791210" y="654050"/>
                  <a:pt x="675640" y="633730"/>
                  <a:pt x="577850" y="656590"/>
                </a:cubicBezTo>
                <a:cubicBezTo>
                  <a:pt x="463550" y="684530"/>
                  <a:pt x="304800" y="802640"/>
                  <a:pt x="224790" y="816610"/>
                </a:cubicBezTo>
                <a:cubicBezTo>
                  <a:pt x="187960" y="822960"/>
                  <a:pt x="162560" y="817880"/>
                  <a:pt x="138430" y="810260"/>
                </a:cubicBezTo>
                <a:cubicBezTo>
                  <a:pt x="118110" y="803910"/>
                  <a:pt x="102870" y="793750"/>
                  <a:pt x="87630" y="782320"/>
                </a:cubicBezTo>
                <a:cubicBezTo>
                  <a:pt x="73660" y="770890"/>
                  <a:pt x="59690" y="758190"/>
                  <a:pt x="46990" y="740410"/>
                </a:cubicBezTo>
                <a:cubicBezTo>
                  <a:pt x="33020" y="720090"/>
                  <a:pt x="21590" y="693420"/>
                  <a:pt x="13970" y="664210"/>
                </a:cubicBezTo>
                <a:cubicBezTo>
                  <a:pt x="3810" y="628650"/>
                  <a:pt x="0" y="584200"/>
                  <a:pt x="0" y="543560"/>
                </a:cubicBezTo>
                <a:cubicBezTo>
                  <a:pt x="0" y="501650"/>
                  <a:pt x="3810" y="462280"/>
                  <a:pt x="13970" y="419100"/>
                </a:cubicBezTo>
                <a:cubicBezTo>
                  <a:pt x="26670" y="368300"/>
                  <a:pt x="48260" y="307340"/>
                  <a:pt x="73660" y="257810"/>
                </a:cubicBezTo>
                <a:cubicBezTo>
                  <a:pt x="97790" y="212090"/>
                  <a:pt x="125730" y="167640"/>
                  <a:pt x="161290" y="130810"/>
                </a:cubicBezTo>
                <a:cubicBezTo>
                  <a:pt x="196850" y="92710"/>
                  <a:pt x="257810" y="35560"/>
                  <a:pt x="287020" y="31750"/>
                </a:cubicBezTo>
                <a:cubicBezTo>
                  <a:pt x="299720" y="30480"/>
                  <a:pt x="313690" y="39370"/>
                  <a:pt x="317500" y="46990"/>
                </a:cubicBezTo>
                <a:cubicBezTo>
                  <a:pt x="320040" y="54610"/>
                  <a:pt x="306070" y="78740"/>
                  <a:pt x="306070" y="78740"/>
                </a:cubicBezTo>
              </a:path>
            </a:pathLst>
          </a:custGeom>
          <a:solidFill>
            <a:srgbClr val="013B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"/>
          <p:cNvSpPr/>
          <p:nvPr/>
        </p:nvSpPr>
        <p:spPr>
          <a:xfrm>
            <a:off x="7349502" y="6226233"/>
            <a:ext cx="415036" cy="434696"/>
          </a:xfrm>
          <a:custGeom>
            <a:rect b="b" l="l" r="r" t="t"/>
            <a:pathLst>
              <a:path extrusionOk="0" h="505460" w="482600">
                <a:moveTo>
                  <a:pt x="127000" y="64770"/>
                </a:moveTo>
                <a:cubicBezTo>
                  <a:pt x="73660" y="88900"/>
                  <a:pt x="62230" y="105410"/>
                  <a:pt x="55880" y="125730"/>
                </a:cubicBezTo>
                <a:cubicBezTo>
                  <a:pt x="48260" y="154940"/>
                  <a:pt x="50800" y="205740"/>
                  <a:pt x="59690" y="242570"/>
                </a:cubicBezTo>
                <a:cubicBezTo>
                  <a:pt x="69850" y="280670"/>
                  <a:pt x="87630" y="321310"/>
                  <a:pt x="114300" y="351790"/>
                </a:cubicBezTo>
                <a:cubicBezTo>
                  <a:pt x="140970" y="384810"/>
                  <a:pt x="186690" y="414020"/>
                  <a:pt x="220980" y="430530"/>
                </a:cubicBezTo>
                <a:cubicBezTo>
                  <a:pt x="247650" y="443230"/>
                  <a:pt x="273050" y="449580"/>
                  <a:pt x="299720" y="450850"/>
                </a:cubicBezTo>
                <a:cubicBezTo>
                  <a:pt x="325120" y="452120"/>
                  <a:pt x="358140" y="449580"/>
                  <a:pt x="379730" y="435610"/>
                </a:cubicBezTo>
                <a:cubicBezTo>
                  <a:pt x="400050" y="422910"/>
                  <a:pt x="420370" y="396240"/>
                  <a:pt x="426720" y="370840"/>
                </a:cubicBezTo>
                <a:cubicBezTo>
                  <a:pt x="434340" y="345440"/>
                  <a:pt x="427990" y="313690"/>
                  <a:pt x="420370" y="285750"/>
                </a:cubicBezTo>
                <a:cubicBezTo>
                  <a:pt x="414020" y="257810"/>
                  <a:pt x="400050" y="231140"/>
                  <a:pt x="383540" y="204470"/>
                </a:cubicBezTo>
                <a:cubicBezTo>
                  <a:pt x="365760" y="175260"/>
                  <a:pt x="341630" y="143510"/>
                  <a:pt x="313690" y="120650"/>
                </a:cubicBezTo>
                <a:cubicBezTo>
                  <a:pt x="285750" y="96520"/>
                  <a:pt x="248920" y="73660"/>
                  <a:pt x="213360" y="62230"/>
                </a:cubicBezTo>
                <a:cubicBezTo>
                  <a:pt x="179070" y="50800"/>
                  <a:pt x="119380" y="63500"/>
                  <a:pt x="105410" y="48260"/>
                </a:cubicBezTo>
                <a:cubicBezTo>
                  <a:pt x="97790" y="39370"/>
                  <a:pt x="99060" y="19050"/>
                  <a:pt x="104140" y="11430"/>
                </a:cubicBezTo>
                <a:cubicBezTo>
                  <a:pt x="107950" y="6350"/>
                  <a:pt x="120650" y="2540"/>
                  <a:pt x="127000" y="5080"/>
                </a:cubicBezTo>
                <a:cubicBezTo>
                  <a:pt x="134620" y="7620"/>
                  <a:pt x="146050" y="20320"/>
                  <a:pt x="147320" y="27940"/>
                </a:cubicBezTo>
                <a:cubicBezTo>
                  <a:pt x="148590" y="34290"/>
                  <a:pt x="143510" y="45720"/>
                  <a:pt x="138430" y="49530"/>
                </a:cubicBezTo>
                <a:cubicBezTo>
                  <a:pt x="132080" y="54610"/>
                  <a:pt x="121920" y="55880"/>
                  <a:pt x="114300" y="54610"/>
                </a:cubicBezTo>
                <a:cubicBezTo>
                  <a:pt x="107950" y="52070"/>
                  <a:pt x="100330" y="44450"/>
                  <a:pt x="97790" y="36830"/>
                </a:cubicBezTo>
                <a:cubicBezTo>
                  <a:pt x="96520" y="30480"/>
                  <a:pt x="96520" y="19050"/>
                  <a:pt x="102870" y="13970"/>
                </a:cubicBezTo>
                <a:cubicBezTo>
                  <a:pt x="111760" y="5080"/>
                  <a:pt x="139700" y="0"/>
                  <a:pt x="163830" y="1270"/>
                </a:cubicBezTo>
                <a:cubicBezTo>
                  <a:pt x="200660" y="3810"/>
                  <a:pt x="260350" y="22860"/>
                  <a:pt x="298450" y="44450"/>
                </a:cubicBezTo>
                <a:cubicBezTo>
                  <a:pt x="332740" y="64770"/>
                  <a:pt x="361950" y="93980"/>
                  <a:pt x="387350" y="123190"/>
                </a:cubicBezTo>
                <a:cubicBezTo>
                  <a:pt x="411480" y="151130"/>
                  <a:pt x="433070" y="182880"/>
                  <a:pt x="448310" y="215900"/>
                </a:cubicBezTo>
                <a:cubicBezTo>
                  <a:pt x="463550" y="248920"/>
                  <a:pt x="477520" y="287020"/>
                  <a:pt x="480060" y="320040"/>
                </a:cubicBezTo>
                <a:cubicBezTo>
                  <a:pt x="482600" y="349250"/>
                  <a:pt x="478790" y="379730"/>
                  <a:pt x="468630" y="405130"/>
                </a:cubicBezTo>
                <a:cubicBezTo>
                  <a:pt x="458470" y="429260"/>
                  <a:pt x="441960" y="455930"/>
                  <a:pt x="419100" y="471170"/>
                </a:cubicBezTo>
                <a:cubicBezTo>
                  <a:pt x="397510" y="488950"/>
                  <a:pt x="363220" y="499110"/>
                  <a:pt x="334010" y="501650"/>
                </a:cubicBezTo>
                <a:cubicBezTo>
                  <a:pt x="304800" y="505460"/>
                  <a:pt x="271780" y="500380"/>
                  <a:pt x="242570" y="492760"/>
                </a:cubicBezTo>
                <a:cubicBezTo>
                  <a:pt x="214630" y="485140"/>
                  <a:pt x="186690" y="471170"/>
                  <a:pt x="161290" y="455930"/>
                </a:cubicBezTo>
                <a:cubicBezTo>
                  <a:pt x="135890" y="440690"/>
                  <a:pt x="110490" y="422910"/>
                  <a:pt x="90170" y="401320"/>
                </a:cubicBezTo>
                <a:cubicBezTo>
                  <a:pt x="68580" y="378460"/>
                  <a:pt x="48260" y="354330"/>
                  <a:pt x="34290" y="323850"/>
                </a:cubicBezTo>
                <a:cubicBezTo>
                  <a:pt x="19050" y="290830"/>
                  <a:pt x="7620" y="247650"/>
                  <a:pt x="3810" y="209550"/>
                </a:cubicBezTo>
                <a:cubicBezTo>
                  <a:pt x="0" y="172720"/>
                  <a:pt x="2540" y="128270"/>
                  <a:pt x="11430" y="100330"/>
                </a:cubicBezTo>
                <a:cubicBezTo>
                  <a:pt x="19050" y="78740"/>
                  <a:pt x="30480" y="62230"/>
                  <a:pt x="44450" y="48260"/>
                </a:cubicBezTo>
                <a:cubicBezTo>
                  <a:pt x="60960" y="34290"/>
                  <a:pt x="85090" y="19050"/>
                  <a:pt x="104140" y="16510"/>
                </a:cubicBezTo>
                <a:cubicBezTo>
                  <a:pt x="118110" y="15240"/>
                  <a:pt x="138430" y="19050"/>
                  <a:pt x="144780" y="26670"/>
                </a:cubicBezTo>
                <a:cubicBezTo>
                  <a:pt x="148590" y="31750"/>
                  <a:pt x="148590" y="43180"/>
                  <a:pt x="146050" y="49530"/>
                </a:cubicBezTo>
                <a:cubicBezTo>
                  <a:pt x="142240" y="55880"/>
                  <a:pt x="127000" y="64770"/>
                  <a:pt x="127000" y="64770"/>
                </a:cubicBezTo>
              </a:path>
            </a:pathLst>
          </a:custGeom>
          <a:solidFill>
            <a:srgbClr val="013B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"/>
          <p:cNvSpPr/>
          <p:nvPr/>
        </p:nvSpPr>
        <p:spPr>
          <a:xfrm>
            <a:off x="1628274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"/>
          <p:cNvSpPr txBox="1"/>
          <p:nvPr/>
        </p:nvSpPr>
        <p:spPr>
          <a:xfrm>
            <a:off x="5307533" y="8392481"/>
            <a:ext cx="7672935" cy="497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3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Prepositions of place</a:t>
            </a:r>
            <a:endParaRPr/>
          </a:p>
        </p:txBody>
      </p:sp>
      <p:sp>
        <p:nvSpPr>
          <p:cNvPr id="117" name="Google Shape;117;p1">
            <a:hlinkClick r:id="rId9"/>
          </p:cNvPr>
          <p:cNvSpPr/>
          <p:nvPr/>
        </p:nvSpPr>
        <p:spPr>
          <a:xfrm>
            <a:off x="12533298" y="4618234"/>
            <a:ext cx="5115785" cy="4706522"/>
          </a:xfrm>
          <a:custGeom>
            <a:rect b="b" l="l" r="r" t="t"/>
            <a:pathLst>
              <a:path extrusionOk="0" h="4706522" w="5115785">
                <a:moveTo>
                  <a:pt x="0" y="0"/>
                </a:moveTo>
                <a:lnTo>
                  <a:pt x="5115785" y="0"/>
                </a:lnTo>
                <a:lnTo>
                  <a:pt x="5115785" y="4706522"/>
                </a:lnTo>
                <a:lnTo>
                  <a:pt x="0" y="4706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"/>
          <p:cNvSpPr/>
          <p:nvPr/>
        </p:nvSpPr>
        <p:spPr>
          <a:xfrm>
            <a:off x="-987291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"/>
          <p:cNvSpPr/>
          <p:nvPr/>
        </p:nvSpPr>
        <p:spPr>
          <a:xfrm rot="-401476">
            <a:off x="15696230" y="3199115"/>
            <a:ext cx="3494271" cy="2331632"/>
          </a:xfrm>
          <a:custGeom>
            <a:rect b="b" l="l" r="r" t="t"/>
            <a:pathLst>
              <a:path extrusionOk="0" h="2331632" w="3494271">
                <a:moveTo>
                  <a:pt x="0" y="0"/>
                </a:moveTo>
                <a:lnTo>
                  <a:pt x="3494271" y="0"/>
                </a:lnTo>
                <a:lnTo>
                  <a:pt x="3494271" y="2331632"/>
                </a:lnTo>
                <a:lnTo>
                  <a:pt x="0" y="2331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"/>
          <p:cNvSpPr/>
          <p:nvPr/>
        </p:nvSpPr>
        <p:spPr>
          <a:xfrm>
            <a:off x="488065" y="6827642"/>
            <a:ext cx="5135152" cy="7248323"/>
          </a:xfrm>
          <a:custGeom>
            <a:rect b="b" l="l" r="r" t="t"/>
            <a:pathLst>
              <a:path extrusionOk="0" h="7248323" w="5135152">
                <a:moveTo>
                  <a:pt x="0" y="0"/>
                </a:moveTo>
                <a:lnTo>
                  <a:pt x="5135152" y="0"/>
                </a:lnTo>
                <a:lnTo>
                  <a:pt x="5135152" y="7248323"/>
                </a:lnTo>
                <a:lnTo>
                  <a:pt x="0" y="7248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0"/>
          <p:cNvSpPr/>
          <p:nvPr/>
        </p:nvSpPr>
        <p:spPr>
          <a:xfrm>
            <a:off x="-160588" y="5762362"/>
            <a:ext cx="18609175" cy="4614968"/>
          </a:xfrm>
          <a:custGeom>
            <a:rect b="b" l="l" r="r" t="t"/>
            <a:pathLst>
              <a:path extrusionOk="0" h="4614968" w="18609175">
                <a:moveTo>
                  <a:pt x="0" y="0"/>
                </a:moveTo>
                <a:lnTo>
                  <a:pt x="18609176" y="0"/>
                </a:lnTo>
                <a:lnTo>
                  <a:pt x="18609176" y="4614969"/>
                </a:lnTo>
                <a:lnTo>
                  <a:pt x="0" y="4614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686" l="0" r="-3389" t="-126812"/>
            </a:stretch>
          </a:blipFill>
          <a:ln>
            <a:noFill/>
          </a:ln>
        </p:spPr>
      </p:sp>
      <p:sp>
        <p:nvSpPr>
          <p:cNvPr id="450" name="Google Shape;450;p10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451" name="Google Shape;451;p10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2" name="Google Shape;452;p10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3" name="Google Shape;453;p10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4" name="Google Shape;454;p10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55" name="Google Shape;455;p10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456" name="Google Shape;456;p10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457" name="Google Shape;457;p10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1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10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460" name="Google Shape;460;p10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2" name="Google Shape;462;p10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463" name="Google Shape;463;p10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10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10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466" name="Google Shape;466;p10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0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8" name="Google Shape;468;p10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469" name="Google Shape;469;p10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470" name="Google Shape;470;p10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1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p10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473" name="Google Shape;473;p10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10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476" name="Google Shape;476;p10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0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8" name="Google Shape;478;p10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479" name="Google Shape;479;p10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0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1" name="Google Shape;481;p10"/>
          <p:cNvSpPr/>
          <p:nvPr/>
        </p:nvSpPr>
        <p:spPr>
          <a:xfrm>
            <a:off x="9255382" y="4018148"/>
            <a:ext cx="5497854" cy="3855370"/>
          </a:xfrm>
          <a:custGeom>
            <a:rect b="b" l="l" r="r" t="t"/>
            <a:pathLst>
              <a:path extrusionOk="0" h="3855370" w="5497854">
                <a:moveTo>
                  <a:pt x="0" y="0"/>
                </a:moveTo>
                <a:lnTo>
                  <a:pt x="5497855" y="0"/>
                </a:lnTo>
                <a:lnTo>
                  <a:pt x="5497855" y="3855371"/>
                </a:lnTo>
                <a:lnTo>
                  <a:pt x="0" y="3855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10"/>
          <p:cNvSpPr txBox="1"/>
          <p:nvPr/>
        </p:nvSpPr>
        <p:spPr>
          <a:xfrm rot="-340132">
            <a:off x="2488829" y="4042377"/>
            <a:ext cx="6353573" cy="25546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Where ıs Dog?</a:t>
            </a:r>
            <a:endParaRPr/>
          </a:p>
        </p:txBody>
      </p:sp>
      <p:sp>
        <p:nvSpPr>
          <p:cNvPr id="483" name="Google Shape;483;p10"/>
          <p:cNvSpPr/>
          <p:nvPr/>
        </p:nvSpPr>
        <p:spPr>
          <a:xfrm>
            <a:off x="8982295" y="2090463"/>
            <a:ext cx="3723294" cy="3855370"/>
          </a:xfrm>
          <a:custGeom>
            <a:rect b="b" l="l" r="r" t="t"/>
            <a:pathLst>
              <a:path extrusionOk="0" h="3855370" w="3723294">
                <a:moveTo>
                  <a:pt x="0" y="0"/>
                </a:moveTo>
                <a:lnTo>
                  <a:pt x="3723295" y="0"/>
                </a:lnTo>
                <a:lnTo>
                  <a:pt x="3723295" y="3855370"/>
                </a:lnTo>
                <a:lnTo>
                  <a:pt x="0" y="3855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8337" l="0" r="-33283" t="-81"/>
            </a:stretch>
          </a:blipFill>
          <a:ln>
            <a:noFill/>
          </a:ln>
        </p:spPr>
      </p:sp>
      <p:sp>
        <p:nvSpPr>
          <p:cNvPr id="484" name="Google Shape;484;p10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485" name="Google Shape;485;p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43725" y="0"/>
            <a:ext cx="7468025" cy="746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1"/>
          <p:cNvSpPr/>
          <p:nvPr/>
        </p:nvSpPr>
        <p:spPr>
          <a:xfrm>
            <a:off x="-160588" y="5883731"/>
            <a:ext cx="18609175" cy="4493599"/>
          </a:xfrm>
          <a:custGeom>
            <a:rect b="b" l="l" r="r" t="t"/>
            <a:pathLst>
              <a:path extrusionOk="0" h="4493599" w="18609175">
                <a:moveTo>
                  <a:pt x="0" y="0"/>
                </a:moveTo>
                <a:lnTo>
                  <a:pt x="18609176" y="0"/>
                </a:lnTo>
                <a:lnTo>
                  <a:pt x="18609176" y="4493600"/>
                </a:lnTo>
                <a:lnTo>
                  <a:pt x="0" y="4493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97" l="0" r="-3389" t="-132939"/>
            </a:stretch>
          </a:blipFill>
          <a:ln>
            <a:noFill/>
          </a:ln>
        </p:spPr>
      </p:sp>
      <p:sp>
        <p:nvSpPr>
          <p:cNvPr id="491" name="Google Shape;491;p11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492" name="Google Shape;492;p11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3" name="Google Shape;493;p11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4" name="Google Shape;494;p11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95" name="Google Shape;495;p11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496" name="Google Shape;496;p11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497" name="Google Shape;497;p11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11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9" name="Google Shape;499;p11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500" name="Google Shape;500;p11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11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2" name="Google Shape;502;p11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503" name="Google Shape;503;p11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11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5" name="Google Shape;505;p11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506" name="Google Shape;506;p11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1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11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509" name="Google Shape;509;p11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510" name="Google Shape;510;p11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1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2" name="Google Shape;512;p11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513" name="Google Shape;513;p11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1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11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516" name="Google Shape;516;p11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11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8" name="Google Shape;518;p11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519" name="Google Shape;519;p11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11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21" name="Google Shape;521;p11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2" name="Google Shape;522;p11"/>
          <p:cNvSpPr txBox="1"/>
          <p:nvPr/>
        </p:nvSpPr>
        <p:spPr>
          <a:xfrm rot="-340191">
            <a:off x="2323829" y="4029040"/>
            <a:ext cx="6353716" cy="221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Dog is </a:t>
            </a:r>
            <a:r>
              <a:rPr b="0" i="0" lang="en-US" sz="9999" u="none" cap="none" strike="noStrike">
                <a:solidFill>
                  <a:srgbClr val="FFB114"/>
                </a:solidFill>
                <a:latin typeface="Tilt Warp"/>
                <a:ea typeface="Tilt Warp"/>
                <a:cs typeface="Tilt Warp"/>
                <a:sym typeface="Tilt Warp"/>
              </a:rPr>
              <a:t>in</a:t>
            </a: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 the box.</a:t>
            </a:r>
            <a:endParaRPr/>
          </a:p>
        </p:txBody>
      </p:sp>
      <p:sp>
        <p:nvSpPr>
          <p:cNvPr id="523" name="Google Shape;523;p11"/>
          <p:cNvSpPr/>
          <p:nvPr/>
        </p:nvSpPr>
        <p:spPr>
          <a:xfrm>
            <a:off x="9255382" y="4018148"/>
            <a:ext cx="5497854" cy="3855370"/>
          </a:xfrm>
          <a:custGeom>
            <a:rect b="b" l="l" r="r" t="t"/>
            <a:pathLst>
              <a:path extrusionOk="0" h="3855370" w="5497854">
                <a:moveTo>
                  <a:pt x="0" y="0"/>
                </a:moveTo>
                <a:lnTo>
                  <a:pt x="5497855" y="0"/>
                </a:lnTo>
                <a:lnTo>
                  <a:pt x="5497855" y="3855371"/>
                </a:lnTo>
                <a:lnTo>
                  <a:pt x="0" y="3855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4" name="Google Shape;524;p11"/>
          <p:cNvSpPr/>
          <p:nvPr/>
        </p:nvSpPr>
        <p:spPr>
          <a:xfrm>
            <a:off x="8982295" y="2090463"/>
            <a:ext cx="3723294" cy="3855370"/>
          </a:xfrm>
          <a:custGeom>
            <a:rect b="b" l="l" r="r" t="t"/>
            <a:pathLst>
              <a:path extrusionOk="0" h="3855370" w="3723294">
                <a:moveTo>
                  <a:pt x="0" y="0"/>
                </a:moveTo>
                <a:lnTo>
                  <a:pt x="3723295" y="0"/>
                </a:lnTo>
                <a:lnTo>
                  <a:pt x="3723295" y="3855370"/>
                </a:lnTo>
                <a:lnTo>
                  <a:pt x="0" y="3855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8337" l="0" r="-33283" t="-81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2"/>
          <p:cNvSpPr/>
          <p:nvPr/>
        </p:nvSpPr>
        <p:spPr>
          <a:xfrm>
            <a:off x="-152849" y="5810910"/>
            <a:ext cx="18601436" cy="4566421"/>
          </a:xfrm>
          <a:custGeom>
            <a:rect b="b" l="l" r="r" t="t"/>
            <a:pathLst>
              <a:path extrusionOk="0" h="4566421" w="18601436">
                <a:moveTo>
                  <a:pt x="0" y="0"/>
                </a:moveTo>
                <a:lnTo>
                  <a:pt x="18601437" y="0"/>
                </a:lnTo>
                <a:lnTo>
                  <a:pt x="18601437" y="4566421"/>
                </a:lnTo>
                <a:lnTo>
                  <a:pt x="0" y="4566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768" l="-40" r="-3389" t="-129226"/>
            </a:stretch>
          </a:blipFill>
          <a:ln>
            <a:noFill/>
          </a:ln>
        </p:spPr>
      </p:sp>
      <p:sp>
        <p:nvSpPr>
          <p:cNvPr id="530" name="Google Shape;530;p12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531" name="Google Shape;531;p12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2" name="Google Shape;532;p12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3" name="Google Shape;533;p12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4" name="Google Shape;534;p12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35" name="Google Shape;535;p12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536" name="Google Shape;536;p12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537" name="Google Shape;537;p12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1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" name="Google Shape;539;p12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540" name="Google Shape;540;p12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2" name="Google Shape;542;p12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543" name="Google Shape;543;p12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2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5" name="Google Shape;545;p12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546" name="Google Shape;546;p12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12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8" name="Google Shape;548;p12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549" name="Google Shape;549;p12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550" name="Google Shape;550;p12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1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12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553" name="Google Shape;553;p12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1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5" name="Google Shape;555;p12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556" name="Google Shape;556;p12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12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8" name="Google Shape;558;p12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559" name="Google Shape;559;p12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12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1" name="Google Shape;561;p12"/>
          <p:cNvSpPr txBox="1"/>
          <p:nvPr/>
        </p:nvSpPr>
        <p:spPr>
          <a:xfrm rot="-340191">
            <a:off x="3000841" y="2657753"/>
            <a:ext cx="8213297" cy="221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Where ıs Dog?</a:t>
            </a:r>
            <a:endParaRPr/>
          </a:p>
        </p:txBody>
      </p:sp>
      <p:sp>
        <p:nvSpPr>
          <p:cNvPr id="562" name="Google Shape;562;p12"/>
          <p:cNvSpPr/>
          <p:nvPr/>
        </p:nvSpPr>
        <p:spPr>
          <a:xfrm>
            <a:off x="8182584" y="4679536"/>
            <a:ext cx="3512047" cy="3520612"/>
          </a:xfrm>
          <a:custGeom>
            <a:rect b="b" l="l" r="r" t="t"/>
            <a:pathLst>
              <a:path extrusionOk="0" h="3520612" w="3512047">
                <a:moveTo>
                  <a:pt x="0" y="0"/>
                </a:moveTo>
                <a:lnTo>
                  <a:pt x="3512047" y="0"/>
                </a:lnTo>
                <a:lnTo>
                  <a:pt x="3512047" y="3520612"/>
                </a:lnTo>
                <a:lnTo>
                  <a:pt x="0" y="3520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8958" t="0"/>
            </a:stretch>
          </a:blipFill>
          <a:ln>
            <a:noFill/>
          </a:ln>
        </p:spPr>
      </p:sp>
      <p:sp>
        <p:nvSpPr>
          <p:cNvPr id="563" name="Google Shape;563;p12"/>
          <p:cNvSpPr/>
          <p:nvPr/>
        </p:nvSpPr>
        <p:spPr>
          <a:xfrm>
            <a:off x="8642968" y="4881163"/>
            <a:ext cx="4258512" cy="4482644"/>
          </a:xfrm>
          <a:custGeom>
            <a:rect b="b" l="l" r="r" t="t"/>
            <a:pathLst>
              <a:path extrusionOk="0" h="4482644" w="4258512">
                <a:moveTo>
                  <a:pt x="0" y="0"/>
                </a:moveTo>
                <a:lnTo>
                  <a:pt x="4258512" y="0"/>
                </a:lnTo>
                <a:lnTo>
                  <a:pt x="4258512" y="4482644"/>
                </a:lnTo>
                <a:lnTo>
                  <a:pt x="0" y="4482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3"/>
          <p:cNvSpPr/>
          <p:nvPr/>
        </p:nvSpPr>
        <p:spPr>
          <a:xfrm>
            <a:off x="-160588" y="5835184"/>
            <a:ext cx="18609175" cy="4542147"/>
          </a:xfrm>
          <a:custGeom>
            <a:rect b="b" l="l" r="r" t="t"/>
            <a:pathLst>
              <a:path extrusionOk="0" h="4542147" w="18609175">
                <a:moveTo>
                  <a:pt x="0" y="0"/>
                </a:moveTo>
                <a:lnTo>
                  <a:pt x="18609176" y="0"/>
                </a:lnTo>
                <a:lnTo>
                  <a:pt x="18609176" y="4542147"/>
                </a:lnTo>
                <a:lnTo>
                  <a:pt x="0" y="4542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12" l="0" r="-3389" t="-130447"/>
            </a:stretch>
          </a:blipFill>
          <a:ln>
            <a:noFill/>
          </a:ln>
        </p:spPr>
      </p:sp>
      <p:sp>
        <p:nvSpPr>
          <p:cNvPr id="569" name="Google Shape;569;p13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570" name="Google Shape;570;p13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1" name="Google Shape;571;p13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2" name="Google Shape;572;p13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73" name="Google Shape;573;p13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574" name="Google Shape;574;p13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575" name="Google Shape;575;p13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13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7" name="Google Shape;577;p13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578" name="Google Shape;578;p13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13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0" name="Google Shape;580;p13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581" name="Google Shape;581;p13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13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3" name="Google Shape;583;p13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584" name="Google Shape;584;p13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13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6" name="Google Shape;586;p13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587" name="Google Shape;587;p13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588" name="Google Shape;588;p13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13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0" name="Google Shape;590;p13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591" name="Google Shape;591;p13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13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3" name="Google Shape;593;p13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594" name="Google Shape;594;p13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13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13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597" name="Google Shape;597;p13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13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9" name="Google Shape;599;p13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0" name="Google Shape;600;p13"/>
          <p:cNvSpPr/>
          <p:nvPr/>
        </p:nvSpPr>
        <p:spPr>
          <a:xfrm>
            <a:off x="8182584" y="4679536"/>
            <a:ext cx="3512047" cy="3520612"/>
          </a:xfrm>
          <a:custGeom>
            <a:rect b="b" l="l" r="r" t="t"/>
            <a:pathLst>
              <a:path extrusionOk="0" h="3520612" w="3512047">
                <a:moveTo>
                  <a:pt x="0" y="0"/>
                </a:moveTo>
                <a:lnTo>
                  <a:pt x="3512047" y="0"/>
                </a:lnTo>
                <a:lnTo>
                  <a:pt x="3512047" y="3520612"/>
                </a:lnTo>
                <a:lnTo>
                  <a:pt x="0" y="3520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8958" t="0"/>
            </a:stretch>
          </a:blipFill>
          <a:ln>
            <a:noFill/>
          </a:ln>
        </p:spPr>
      </p:sp>
      <p:sp>
        <p:nvSpPr>
          <p:cNvPr id="601" name="Google Shape;601;p13"/>
          <p:cNvSpPr/>
          <p:nvPr/>
        </p:nvSpPr>
        <p:spPr>
          <a:xfrm>
            <a:off x="8642968" y="4881163"/>
            <a:ext cx="4258512" cy="4482644"/>
          </a:xfrm>
          <a:custGeom>
            <a:rect b="b" l="l" r="r" t="t"/>
            <a:pathLst>
              <a:path extrusionOk="0" h="4482644" w="4258512">
                <a:moveTo>
                  <a:pt x="0" y="0"/>
                </a:moveTo>
                <a:lnTo>
                  <a:pt x="4258512" y="0"/>
                </a:lnTo>
                <a:lnTo>
                  <a:pt x="4258512" y="4482644"/>
                </a:lnTo>
                <a:lnTo>
                  <a:pt x="0" y="4482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2" name="Google Shape;602;p13"/>
          <p:cNvSpPr txBox="1"/>
          <p:nvPr/>
        </p:nvSpPr>
        <p:spPr>
          <a:xfrm rot="-340191">
            <a:off x="3110236" y="2537724"/>
            <a:ext cx="11021903" cy="1986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33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Dog is </a:t>
            </a:r>
            <a:r>
              <a:rPr b="0" i="0" lang="en-US" sz="9033" u="none" cap="none" strike="noStrike">
                <a:solidFill>
                  <a:srgbClr val="FFB114"/>
                </a:solidFill>
                <a:latin typeface="Tilt Warp"/>
                <a:ea typeface="Tilt Warp"/>
                <a:cs typeface="Tilt Warp"/>
                <a:sym typeface="Tilt Warp"/>
              </a:rPr>
              <a:t>Behind</a:t>
            </a:r>
            <a:r>
              <a:rPr b="0" i="0" lang="en-US" sz="9033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 the house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/>
          <p:nvPr/>
        </p:nvSpPr>
        <p:spPr>
          <a:xfrm>
            <a:off x="-152849" y="5810910"/>
            <a:ext cx="18601436" cy="4566421"/>
          </a:xfrm>
          <a:custGeom>
            <a:rect b="b" l="l" r="r" t="t"/>
            <a:pathLst>
              <a:path extrusionOk="0" h="4566421" w="18601436">
                <a:moveTo>
                  <a:pt x="0" y="0"/>
                </a:moveTo>
                <a:lnTo>
                  <a:pt x="18601437" y="0"/>
                </a:lnTo>
                <a:lnTo>
                  <a:pt x="18601437" y="4566421"/>
                </a:lnTo>
                <a:lnTo>
                  <a:pt x="0" y="4566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768" l="-40" r="-3389" t="-129226"/>
            </a:stretch>
          </a:blipFill>
          <a:ln>
            <a:noFill/>
          </a:ln>
        </p:spPr>
      </p:sp>
      <p:sp>
        <p:nvSpPr>
          <p:cNvPr id="608" name="Google Shape;608;p15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609" name="Google Shape;609;p15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0" name="Google Shape;610;p15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1" name="Google Shape;611;p15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2" name="Google Shape;612;p15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13" name="Google Shape;613;p15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614" name="Google Shape;614;p15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615" name="Google Shape;615;p15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15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7" name="Google Shape;617;p15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618" name="Google Shape;618;p15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15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0" name="Google Shape;620;p15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621" name="Google Shape;621;p15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15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3" name="Google Shape;623;p15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15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6" name="Google Shape;626;p15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627" name="Google Shape;627;p15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628" name="Google Shape;628;p15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15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0" name="Google Shape;630;p15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631" name="Google Shape;631;p15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15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3" name="Google Shape;633;p15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634" name="Google Shape;634;p15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15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6" name="Google Shape;636;p15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637" name="Google Shape;637;p15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15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9" name="Google Shape;639;p15"/>
          <p:cNvSpPr txBox="1"/>
          <p:nvPr/>
        </p:nvSpPr>
        <p:spPr>
          <a:xfrm rot="-340191">
            <a:off x="5373772" y="2438754"/>
            <a:ext cx="6353716" cy="221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Where ıs Dog?</a:t>
            </a:r>
            <a:endParaRPr/>
          </a:p>
        </p:txBody>
      </p:sp>
      <p:sp>
        <p:nvSpPr>
          <p:cNvPr id="640" name="Google Shape;640;p15"/>
          <p:cNvSpPr/>
          <p:nvPr/>
        </p:nvSpPr>
        <p:spPr>
          <a:xfrm>
            <a:off x="8617523" y="4611186"/>
            <a:ext cx="4576806" cy="4817690"/>
          </a:xfrm>
          <a:custGeom>
            <a:rect b="b" l="l" r="r" t="t"/>
            <a:pathLst>
              <a:path extrusionOk="0" h="4817690" w="4576806">
                <a:moveTo>
                  <a:pt x="0" y="0"/>
                </a:moveTo>
                <a:lnTo>
                  <a:pt x="4576806" y="0"/>
                </a:lnTo>
                <a:lnTo>
                  <a:pt x="4576806" y="4817690"/>
                </a:lnTo>
                <a:lnTo>
                  <a:pt x="0" y="481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1" name="Google Shape;641;p15"/>
          <p:cNvSpPr/>
          <p:nvPr/>
        </p:nvSpPr>
        <p:spPr>
          <a:xfrm>
            <a:off x="8039709" y="5692720"/>
            <a:ext cx="3774548" cy="3783753"/>
          </a:xfrm>
          <a:custGeom>
            <a:rect b="b" l="l" r="r" t="t"/>
            <a:pathLst>
              <a:path extrusionOk="0" h="3783753" w="3774548">
                <a:moveTo>
                  <a:pt x="0" y="0"/>
                </a:moveTo>
                <a:lnTo>
                  <a:pt x="3774548" y="0"/>
                </a:lnTo>
                <a:lnTo>
                  <a:pt x="3774548" y="3783753"/>
                </a:lnTo>
                <a:lnTo>
                  <a:pt x="0" y="3783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-8958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4"/>
          <p:cNvSpPr/>
          <p:nvPr/>
        </p:nvSpPr>
        <p:spPr>
          <a:xfrm>
            <a:off x="-152849" y="5810910"/>
            <a:ext cx="18601436" cy="4566421"/>
          </a:xfrm>
          <a:custGeom>
            <a:rect b="b" l="l" r="r" t="t"/>
            <a:pathLst>
              <a:path extrusionOk="0" h="4566421" w="18601436">
                <a:moveTo>
                  <a:pt x="0" y="0"/>
                </a:moveTo>
                <a:lnTo>
                  <a:pt x="18601437" y="0"/>
                </a:lnTo>
                <a:lnTo>
                  <a:pt x="18601437" y="4566421"/>
                </a:lnTo>
                <a:lnTo>
                  <a:pt x="0" y="4566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768" l="-40" r="-3389" t="-129226"/>
            </a:stretch>
          </a:blipFill>
          <a:ln>
            <a:noFill/>
          </a:ln>
        </p:spPr>
      </p:sp>
      <p:sp>
        <p:nvSpPr>
          <p:cNvPr id="647" name="Google Shape;647;p14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648" name="Google Shape;648;p14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9" name="Google Shape;649;p14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0" name="Google Shape;650;p14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1" name="Google Shape;651;p14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52" name="Google Shape;652;p14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653" name="Google Shape;653;p14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14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6" name="Google Shape;656;p14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657" name="Google Shape;657;p14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14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9" name="Google Shape;659;p14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660" name="Google Shape;660;p14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14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2" name="Google Shape;662;p14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663" name="Google Shape;663;p14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14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5" name="Google Shape;665;p14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666" name="Google Shape;666;p14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667" name="Google Shape;667;p14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14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9" name="Google Shape;669;p14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670" name="Google Shape;670;p14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14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2" name="Google Shape;672;p14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673" name="Google Shape;673;p14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14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5" name="Google Shape;675;p14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676" name="Google Shape;676;p14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14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8" name="Google Shape;678;p14"/>
          <p:cNvSpPr txBox="1"/>
          <p:nvPr/>
        </p:nvSpPr>
        <p:spPr>
          <a:xfrm rot="-340191">
            <a:off x="4429279" y="2285658"/>
            <a:ext cx="9452949" cy="221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Dog is </a:t>
            </a:r>
            <a:r>
              <a:rPr b="0" i="0" lang="en-US" sz="9999" u="none" cap="none" strike="noStrike">
                <a:solidFill>
                  <a:srgbClr val="FFB114"/>
                </a:solidFill>
                <a:latin typeface="Tilt Warp"/>
                <a:ea typeface="Tilt Warp"/>
                <a:cs typeface="Tilt Warp"/>
                <a:sym typeface="Tilt Warp"/>
              </a:rPr>
              <a:t>In front of </a:t>
            </a: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the house</a:t>
            </a:r>
            <a:endParaRPr/>
          </a:p>
        </p:txBody>
      </p:sp>
      <p:sp>
        <p:nvSpPr>
          <p:cNvPr id="679" name="Google Shape;679;p14"/>
          <p:cNvSpPr/>
          <p:nvPr/>
        </p:nvSpPr>
        <p:spPr>
          <a:xfrm>
            <a:off x="8617523" y="4611186"/>
            <a:ext cx="4576806" cy="4817690"/>
          </a:xfrm>
          <a:custGeom>
            <a:rect b="b" l="l" r="r" t="t"/>
            <a:pathLst>
              <a:path extrusionOk="0" h="4817690" w="4576806">
                <a:moveTo>
                  <a:pt x="0" y="0"/>
                </a:moveTo>
                <a:lnTo>
                  <a:pt x="4576806" y="0"/>
                </a:lnTo>
                <a:lnTo>
                  <a:pt x="4576806" y="4817690"/>
                </a:lnTo>
                <a:lnTo>
                  <a:pt x="0" y="4817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0" name="Google Shape;680;p14">
            <a:hlinkClick r:id="rId9"/>
          </p:cNvPr>
          <p:cNvSpPr/>
          <p:nvPr/>
        </p:nvSpPr>
        <p:spPr>
          <a:xfrm>
            <a:off x="8039709" y="5692720"/>
            <a:ext cx="3774548" cy="3783753"/>
          </a:xfrm>
          <a:custGeom>
            <a:rect b="b" l="l" r="r" t="t"/>
            <a:pathLst>
              <a:path extrusionOk="0" h="3783753" w="3774548">
                <a:moveTo>
                  <a:pt x="0" y="0"/>
                </a:moveTo>
                <a:lnTo>
                  <a:pt x="3774548" y="0"/>
                </a:lnTo>
                <a:lnTo>
                  <a:pt x="3774548" y="3783753"/>
                </a:lnTo>
                <a:lnTo>
                  <a:pt x="0" y="37837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-8958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6"/>
          <p:cNvSpPr/>
          <p:nvPr/>
        </p:nvSpPr>
        <p:spPr>
          <a:xfrm>
            <a:off x="-160588" y="5883731"/>
            <a:ext cx="18609175" cy="4493599"/>
          </a:xfrm>
          <a:custGeom>
            <a:rect b="b" l="l" r="r" t="t"/>
            <a:pathLst>
              <a:path extrusionOk="0" h="4493599" w="18609175">
                <a:moveTo>
                  <a:pt x="0" y="0"/>
                </a:moveTo>
                <a:lnTo>
                  <a:pt x="18609176" y="0"/>
                </a:lnTo>
                <a:lnTo>
                  <a:pt x="18609176" y="4493600"/>
                </a:lnTo>
                <a:lnTo>
                  <a:pt x="0" y="4493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97" l="0" r="-3389" t="-132939"/>
            </a:stretch>
          </a:blipFill>
          <a:ln>
            <a:noFill/>
          </a:ln>
        </p:spPr>
      </p:sp>
      <p:sp>
        <p:nvSpPr>
          <p:cNvPr id="686" name="Google Shape;686;p16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687" name="Google Shape;687;p16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8" name="Google Shape;688;p16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9" name="Google Shape;689;p16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0" name="Google Shape;690;p16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91" name="Google Shape;691;p16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692" name="Google Shape;692;p16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693" name="Google Shape;693;p16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1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5" name="Google Shape;695;p16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696" name="Google Shape;696;p16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1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16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699" name="Google Shape;699;p16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16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1" name="Google Shape;701;p16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702" name="Google Shape;702;p16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16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04" name="Google Shape;704;p16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705" name="Google Shape;705;p16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706" name="Google Shape;706;p16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1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8" name="Google Shape;708;p16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709" name="Google Shape;709;p16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1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1" name="Google Shape;711;p16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712" name="Google Shape;712;p16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16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4" name="Google Shape;714;p16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715" name="Google Shape;715;p16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6" name="Google Shape;716;p16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7" name="Google Shape;717;p16"/>
          <p:cNvSpPr/>
          <p:nvPr/>
        </p:nvSpPr>
        <p:spPr>
          <a:xfrm>
            <a:off x="247678" y="5883731"/>
            <a:ext cx="3410140" cy="4114800"/>
          </a:xfrm>
          <a:custGeom>
            <a:rect b="b" l="l" r="r" t="t"/>
            <a:pathLst>
              <a:path extrusionOk="0" h="4114800" w="3410140">
                <a:moveTo>
                  <a:pt x="0" y="0"/>
                </a:moveTo>
                <a:lnTo>
                  <a:pt x="3410141" y="0"/>
                </a:lnTo>
                <a:lnTo>
                  <a:pt x="34101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8" name="Google Shape;718;p16"/>
          <p:cNvSpPr txBox="1"/>
          <p:nvPr/>
        </p:nvSpPr>
        <p:spPr>
          <a:xfrm>
            <a:off x="3562001" y="2067899"/>
            <a:ext cx="11132881" cy="825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6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Let’s </a:t>
            </a:r>
            <a:r>
              <a:rPr b="0" i="0" lang="en-US" sz="7069" u="none" cap="none" strike="noStrike">
                <a:solidFill>
                  <a:srgbClr val="FFB114"/>
                </a:solidFill>
                <a:latin typeface="Tilt Warp"/>
                <a:ea typeface="Tilt Warp"/>
                <a:cs typeface="Tilt Warp"/>
                <a:sym typeface="Tilt Warp"/>
              </a:rPr>
              <a:t>Practice</a:t>
            </a:r>
            <a:endParaRPr/>
          </a:p>
        </p:txBody>
      </p:sp>
      <p:pic>
        <p:nvPicPr>
          <p:cNvPr id="719" name="Google Shape;71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15117" y="3320680"/>
            <a:ext cx="9699549" cy="58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7"/>
          <p:cNvSpPr/>
          <p:nvPr/>
        </p:nvSpPr>
        <p:spPr>
          <a:xfrm>
            <a:off x="-160588" y="5883731"/>
            <a:ext cx="18609175" cy="4493599"/>
          </a:xfrm>
          <a:custGeom>
            <a:rect b="b" l="l" r="r" t="t"/>
            <a:pathLst>
              <a:path extrusionOk="0" h="4493599" w="18609175">
                <a:moveTo>
                  <a:pt x="0" y="0"/>
                </a:moveTo>
                <a:lnTo>
                  <a:pt x="18609176" y="0"/>
                </a:lnTo>
                <a:lnTo>
                  <a:pt x="18609176" y="4493600"/>
                </a:lnTo>
                <a:lnTo>
                  <a:pt x="0" y="4493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99" l="0" r="-3389" t="-132936"/>
            </a:stretch>
          </a:blipFill>
          <a:ln>
            <a:noFill/>
          </a:ln>
        </p:spPr>
      </p:sp>
      <p:sp>
        <p:nvSpPr>
          <p:cNvPr id="725" name="Google Shape;725;p17"/>
          <p:cNvSpPr/>
          <p:nvPr/>
        </p:nvSpPr>
        <p:spPr>
          <a:xfrm rot="5262563">
            <a:off x="4786206" y="-2387639"/>
            <a:ext cx="8614512" cy="15025177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726" name="Google Shape;726;p17"/>
          <p:cNvSpPr/>
          <p:nvPr/>
        </p:nvSpPr>
        <p:spPr>
          <a:xfrm rot="120272">
            <a:off x="-4348250" y="1582711"/>
            <a:ext cx="5319249" cy="3577195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7" name="Google Shape;727;p17"/>
          <p:cNvSpPr/>
          <p:nvPr/>
        </p:nvSpPr>
        <p:spPr>
          <a:xfrm rot="-240851">
            <a:off x="16944958" y="2861250"/>
            <a:ext cx="3942242" cy="2651158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8" name="Google Shape;728;p17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9" name="Google Shape;729;p17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30" name="Google Shape;730;p17"/>
          <p:cNvGrpSpPr/>
          <p:nvPr/>
        </p:nvGrpSpPr>
        <p:grpSpPr>
          <a:xfrm>
            <a:off x="15576047" y="1074408"/>
            <a:ext cx="1846903" cy="2032090"/>
            <a:chOff x="5009" y="60944"/>
            <a:chExt cx="2462537" cy="2709454"/>
          </a:xfrm>
        </p:grpSpPr>
        <p:grpSp>
          <p:nvGrpSpPr>
            <p:cNvPr id="731" name="Google Shape;731;p17"/>
            <p:cNvGrpSpPr/>
            <p:nvPr/>
          </p:nvGrpSpPr>
          <p:grpSpPr>
            <a:xfrm rot="-281762">
              <a:off x="184455" y="261742"/>
              <a:ext cx="2187572" cy="2423175"/>
              <a:chOff x="0" y="19536"/>
              <a:chExt cx="698500" cy="773729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17"/>
              <p:cNvSpPr txBox="1"/>
              <p:nvPr/>
            </p:nvSpPr>
            <p:spPr>
              <a:xfrm>
                <a:off x="0" y="101600"/>
                <a:ext cx="6984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4" name="Google Shape;734;p17"/>
            <p:cNvGrpSpPr/>
            <p:nvPr/>
          </p:nvGrpSpPr>
          <p:grpSpPr>
            <a:xfrm rot="-281762">
              <a:off x="100530" y="146424"/>
              <a:ext cx="2187572" cy="2423175"/>
              <a:chOff x="0" y="19536"/>
              <a:chExt cx="698500" cy="773729"/>
            </a:xfrm>
          </p:grpSpPr>
          <p:sp>
            <p:nvSpPr>
              <p:cNvPr id="735" name="Google Shape;735;p17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17"/>
              <p:cNvSpPr txBox="1"/>
              <p:nvPr/>
            </p:nvSpPr>
            <p:spPr>
              <a:xfrm>
                <a:off x="0" y="101600"/>
                <a:ext cx="6984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7" name="Google Shape;737;p17"/>
            <p:cNvGrpSpPr/>
            <p:nvPr/>
          </p:nvGrpSpPr>
          <p:grpSpPr>
            <a:xfrm rot="10352761">
              <a:off x="585764" y="722030"/>
              <a:ext cx="1359390" cy="1130673"/>
              <a:chOff x="28914" y="54494"/>
              <a:chExt cx="900222" cy="748760"/>
            </a:xfrm>
          </p:grpSpPr>
          <p:sp>
            <p:nvSpPr>
              <p:cNvPr id="738" name="Google Shape;738;p17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17"/>
              <p:cNvSpPr txBox="1"/>
              <p:nvPr/>
            </p:nvSpPr>
            <p:spPr>
              <a:xfrm>
                <a:off x="101600" y="165100"/>
                <a:ext cx="827400" cy="48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0" name="Google Shape;740;p17"/>
            <p:cNvGrpSpPr/>
            <p:nvPr/>
          </p:nvGrpSpPr>
          <p:grpSpPr>
            <a:xfrm rot="10352747">
              <a:off x="602199" y="912079"/>
              <a:ext cx="1308807" cy="974213"/>
              <a:chOff x="31435" y="54930"/>
              <a:chExt cx="944365" cy="702940"/>
            </a:xfrm>
          </p:grpSpPr>
          <p:sp>
            <p:nvSpPr>
              <p:cNvPr id="741" name="Google Shape;741;p17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17"/>
              <p:cNvSpPr txBox="1"/>
              <p:nvPr/>
            </p:nvSpPr>
            <p:spPr>
              <a:xfrm>
                <a:off x="101600" y="165100"/>
                <a:ext cx="8742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3" name="Google Shape;743;p17"/>
          <p:cNvGrpSpPr/>
          <p:nvPr/>
        </p:nvGrpSpPr>
        <p:grpSpPr>
          <a:xfrm>
            <a:off x="1032743" y="1295558"/>
            <a:ext cx="1840043" cy="2025117"/>
            <a:chOff x="5391" y="65592"/>
            <a:chExt cx="2453390" cy="2700155"/>
          </a:xfrm>
        </p:grpSpPr>
        <p:grpSp>
          <p:nvGrpSpPr>
            <p:cNvPr id="744" name="Google Shape;744;p17"/>
            <p:cNvGrpSpPr/>
            <p:nvPr/>
          </p:nvGrpSpPr>
          <p:grpSpPr>
            <a:xfrm rot="-281762">
              <a:off x="100529" y="266406"/>
              <a:ext cx="2187572" cy="2413845"/>
              <a:chOff x="0" y="21025"/>
              <a:chExt cx="698500" cy="770750"/>
            </a:xfrm>
          </p:grpSpPr>
          <p:sp>
            <p:nvSpPr>
              <p:cNvPr id="745" name="Google Shape;745;p17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17"/>
              <p:cNvSpPr txBox="1"/>
              <p:nvPr/>
            </p:nvSpPr>
            <p:spPr>
              <a:xfrm>
                <a:off x="0" y="101600"/>
                <a:ext cx="6984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7" name="Google Shape;747;p17"/>
            <p:cNvGrpSpPr/>
            <p:nvPr/>
          </p:nvGrpSpPr>
          <p:grpSpPr>
            <a:xfrm rot="-281762">
              <a:off x="176071" y="151088"/>
              <a:ext cx="2187572" cy="2413845"/>
              <a:chOff x="0" y="21025"/>
              <a:chExt cx="698500" cy="770750"/>
            </a:xfrm>
          </p:grpSpPr>
          <p:sp>
            <p:nvSpPr>
              <p:cNvPr id="748" name="Google Shape;748;p17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17"/>
              <p:cNvSpPr txBox="1"/>
              <p:nvPr/>
            </p:nvSpPr>
            <p:spPr>
              <a:xfrm>
                <a:off x="0" y="101600"/>
                <a:ext cx="6984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0" name="Google Shape;750;p17"/>
            <p:cNvGrpSpPr/>
            <p:nvPr/>
          </p:nvGrpSpPr>
          <p:grpSpPr>
            <a:xfrm rot="275534">
              <a:off x="553466" y="686118"/>
              <a:ext cx="1356050" cy="1120532"/>
              <a:chOff x="31119" y="57849"/>
              <a:chExt cx="898018" cy="742051"/>
            </a:xfrm>
          </p:grpSpPr>
          <p:sp>
            <p:nvSpPr>
              <p:cNvPr id="751" name="Google Shape;751;p17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17"/>
              <p:cNvSpPr txBox="1"/>
              <p:nvPr/>
            </p:nvSpPr>
            <p:spPr>
              <a:xfrm>
                <a:off x="101600" y="165100"/>
                <a:ext cx="827400" cy="48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p17"/>
            <p:cNvGrpSpPr/>
            <p:nvPr/>
          </p:nvGrpSpPr>
          <p:grpSpPr>
            <a:xfrm rot="275375">
              <a:off x="617084" y="847132"/>
              <a:ext cx="1305516" cy="970700"/>
              <a:chOff x="33831" y="56206"/>
              <a:chExt cx="941969" cy="700389"/>
            </a:xfrm>
          </p:grpSpPr>
          <p:sp>
            <p:nvSpPr>
              <p:cNvPr id="754" name="Google Shape;754;p17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17"/>
              <p:cNvSpPr txBox="1"/>
              <p:nvPr/>
            </p:nvSpPr>
            <p:spPr>
              <a:xfrm>
                <a:off x="101600" y="165100"/>
                <a:ext cx="874200" cy="44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56" name="Google Shape;756;p17"/>
          <p:cNvSpPr/>
          <p:nvPr/>
        </p:nvSpPr>
        <p:spPr>
          <a:xfrm rot="-1002778">
            <a:off x="419649" y="5247082"/>
            <a:ext cx="2019428" cy="5069694"/>
          </a:xfrm>
          <a:custGeom>
            <a:rect b="b" l="l" r="r" t="t"/>
            <a:pathLst>
              <a:path extrusionOk="0" h="5071057" w="2019971">
                <a:moveTo>
                  <a:pt x="0" y="0"/>
                </a:moveTo>
                <a:lnTo>
                  <a:pt x="2019971" y="0"/>
                </a:lnTo>
                <a:lnTo>
                  <a:pt x="2019971" y="5071056"/>
                </a:lnTo>
                <a:lnTo>
                  <a:pt x="0" y="5071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7" name="Google Shape;757;p17"/>
          <p:cNvSpPr txBox="1"/>
          <p:nvPr/>
        </p:nvSpPr>
        <p:spPr>
          <a:xfrm>
            <a:off x="3562001" y="2067899"/>
            <a:ext cx="11133000" cy="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6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Let’s </a:t>
            </a:r>
            <a:r>
              <a:rPr b="0" i="0" lang="en-US" sz="7069" u="none" cap="none" strike="noStrike">
                <a:solidFill>
                  <a:srgbClr val="FFB114"/>
                </a:solidFill>
                <a:latin typeface="Tilt Warp"/>
                <a:ea typeface="Tilt Warp"/>
                <a:cs typeface="Tilt Warp"/>
                <a:sym typeface="Tilt Warp"/>
              </a:rPr>
              <a:t>Practice</a:t>
            </a:r>
            <a:endParaRPr/>
          </a:p>
        </p:txBody>
      </p:sp>
      <p:pic>
        <p:nvPicPr>
          <p:cNvPr id="758" name="Google Shape;758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44392">
            <a:off x="4563425" y="3098000"/>
            <a:ext cx="9574600" cy="57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8"/>
          <p:cNvSpPr/>
          <p:nvPr/>
        </p:nvSpPr>
        <p:spPr>
          <a:xfrm>
            <a:off x="-160588" y="5883731"/>
            <a:ext cx="18609175" cy="4493599"/>
          </a:xfrm>
          <a:custGeom>
            <a:rect b="b" l="l" r="r" t="t"/>
            <a:pathLst>
              <a:path extrusionOk="0" h="4493599" w="18609175">
                <a:moveTo>
                  <a:pt x="0" y="0"/>
                </a:moveTo>
                <a:lnTo>
                  <a:pt x="18609176" y="0"/>
                </a:lnTo>
                <a:lnTo>
                  <a:pt x="18609176" y="4493600"/>
                </a:lnTo>
                <a:lnTo>
                  <a:pt x="0" y="4493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97" l="0" r="-3389" t="-132939"/>
            </a:stretch>
          </a:blipFill>
          <a:ln>
            <a:noFill/>
          </a:ln>
        </p:spPr>
      </p:sp>
      <p:sp>
        <p:nvSpPr>
          <p:cNvPr id="764" name="Google Shape;764;p18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765" name="Google Shape;765;p18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6" name="Google Shape;766;p18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7" name="Google Shape;767;p18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8" name="Google Shape;768;p18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69" name="Google Shape;769;p18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770" name="Google Shape;770;p18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771" name="Google Shape;771;p18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18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3" name="Google Shape;773;p18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774" name="Google Shape;774;p18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18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6" name="Google Shape;776;p18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777" name="Google Shape;777;p18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18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9" name="Google Shape;779;p18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18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2" name="Google Shape;782;p18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783" name="Google Shape;783;p18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784" name="Google Shape;784;p18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18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6" name="Google Shape;786;p18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787" name="Google Shape;787;p18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18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9" name="Google Shape;789;p18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790" name="Google Shape;790;p18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18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2" name="Google Shape;792;p18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793" name="Google Shape;793;p18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18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95" name="Google Shape;795;p18"/>
          <p:cNvSpPr/>
          <p:nvPr/>
        </p:nvSpPr>
        <p:spPr>
          <a:xfrm>
            <a:off x="-160588" y="6971495"/>
            <a:ext cx="4185471" cy="3013539"/>
          </a:xfrm>
          <a:custGeom>
            <a:rect b="b" l="l" r="r" t="t"/>
            <a:pathLst>
              <a:path extrusionOk="0" h="3013539" w="4185471">
                <a:moveTo>
                  <a:pt x="0" y="0"/>
                </a:moveTo>
                <a:lnTo>
                  <a:pt x="4185472" y="0"/>
                </a:lnTo>
                <a:lnTo>
                  <a:pt x="4185472" y="3013539"/>
                </a:lnTo>
                <a:lnTo>
                  <a:pt x="0" y="3013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6" name="Google Shape;796;p18"/>
          <p:cNvSpPr txBox="1"/>
          <p:nvPr/>
        </p:nvSpPr>
        <p:spPr>
          <a:xfrm>
            <a:off x="3562001" y="2067899"/>
            <a:ext cx="11132881" cy="825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6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Let’s </a:t>
            </a:r>
            <a:r>
              <a:rPr b="0" i="0" lang="en-US" sz="7069" u="none" cap="none" strike="noStrike">
                <a:solidFill>
                  <a:srgbClr val="FFB114"/>
                </a:solidFill>
                <a:latin typeface="Tilt Warp"/>
                <a:ea typeface="Tilt Warp"/>
                <a:cs typeface="Tilt Warp"/>
                <a:sym typeface="Tilt Warp"/>
              </a:rPr>
              <a:t>Practice</a:t>
            </a:r>
            <a:endParaRPr/>
          </a:p>
        </p:txBody>
      </p:sp>
      <p:pic>
        <p:nvPicPr>
          <p:cNvPr id="797" name="Google Shape;797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38194">
            <a:off x="5619550" y="3498775"/>
            <a:ext cx="8970851" cy="537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* CÔ GIỚI THIỆU THÊM BỘ SÁCH LUYỆN THI CHỨNG CHỈ STARTERS &#10;&quot;PRE A1 STARTER THREE PRACTISE TEST COLLIIN &quot; &#10;LÀ MỘT BỘ SÁCH ĐÁNG CÓ TRÊN KỆ SÁCH ÔN THI CỦA CÁC E, BỘ SÁCH GỒM 3 TEST , UPDATE SÁT FORM ĐỀ THI MỚI&#10;CHÚC CÁC EM ÔN THI THÀNH CÔNG !" id="798" name="Google Shape;798;p18" title="PRE A1 STARTER THREE PRACTISE TEST COLLIIN / STARTERS CAMBRIDGE TESTS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78275" y="3429000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8"/>
          <p:cNvSpPr/>
          <p:nvPr/>
        </p:nvSpPr>
        <p:spPr>
          <a:xfrm>
            <a:off x="4541600" y="6237850"/>
            <a:ext cx="601800" cy="547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18"/>
          <p:cNvSpPr/>
          <p:nvPr/>
        </p:nvSpPr>
        <p:spPr>
          <a:xfrm>
            <a:off x="4572000" y="6971500"/>
            <a:ext cx="601800" cy="547200"/>
          </a:xfrm>
          <a:prstGeom prst="ellipse">
            <a:avLst/>
          </a:prstGeom>
          <a:solidFill>
            <a:srgbClr val="FFB11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18"/>
          <p:cNvSpPr/>
          <p:nvPr/>
        </p:nvSpPr>
        <p:spPr>
          <a:xfrm>
            <a:off x="4606050" y="7705150"/>
            <a:ext cx="601800" cy="547200"/>
          </a:xfrm>
          <a:prstGeom prst="ellipse">
            <a:avLst/>
          </a:prstGeom>
          <a:solidFill>
            <a:srgbClr val="85200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18"/>
          <p:cNvSpPr/>
          <p:nvPr/>
        </p:nvSpPr>
        <p:spPr>
          <a:xfrm>
            <a:off x="4617800" y="8447650"/>
            <a:ext cx="601800" cy="547200"/>
          </a:xfrm>
          <a:prstGeom prst="ellipse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18"/>
          <p:cNvSpPr/>
          <p:nvPr/>
        </p:nvSpPr>
        <p:spPr>
          <a:xfrm>
            <a:off x="4541600" y="5475850"/>
            <a:ext cx="601800" cy="5472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9"/>
          <p:cNvSpPr/>
          <p:nvPr/>
        </p:nvSpPr>
        <p:spPr>
          <a:xfrm>
            <a:off x="-160588" y="5883731"/>
            <a:ext cx="18609175" cy="4493599"/>
          </a:xfrm>
          <a:custGeom>
            <a:rect b="b" l="l" r="r" t="t"/>
            <a:pathLst>
              <a:path extrusionOk="0" h="4493599" w="18609175">
                <a:moveTo>
                  <a:pt x="0" y="0"/>
                </a:moveTo>
                <a:lnTo>
                  <a:pt x="18609176" y="0"/>
                </a:lnTo>
                <a:lnTo>
                  <a:pt x="18609176" y="4493600"/>
                </a:lnTo>
                <a:lnTo>
                  <a:pt x="0" y="4493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97" l="0" r="-3389" t="-132939"/>
            </a:stretch>
          </a:blipFill>
          <a:ln>
            <a:noFill/>
          </a:ln>
        </p:spPr>
      </p:sp>
      <p:sp>
        <p:nvSpPr>
          <p:cNvPr id="809" name="Google Shape;809;p19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810" name="Google Shape;810;p19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1" name="Google Shape;811;p19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2" name="Google Shape;812;p19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3" name="Google Shape;813;p19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14" name="Google Shape;814;p19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815" name="Google Shape;815;p19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816" name="Google Shape;816;p19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19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8" name="Google Shape;818;p19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819" name="Google Shape;819;p19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19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1" name="Google Shape;821;p19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822" name="Google Shape;822;p19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19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4" name="Google Shape;824;p19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825" name="Google Shape;825;p19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19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7" name="Google Shape;827;p19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828" name="Google Shape;828;p19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829" name="Google Shape;829;p19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19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1" name="Google Shape;831;p19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832" name="Google Shape;832;p19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19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4" name="Google Shape;834;p19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835" name="Google Shape;835;p19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19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7" name="Google Shape;837;p19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838" name="Google Shape;838;p19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19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40" name="Google Shape;840;p19"/>
          <p:cNvSpPr/>
          <p:nvPr/>
        </p:nvSpPr>
        <p:spPr>
          <a:xfrm>
            <a:off x="13233228" y="5883731"/>
            <a:ext cx="4678124" cy="4114800"/>
          </a:xfrm>
          <a:custGeom>
            <a:rect b="b" l="l" r="r" t="t"/>
            <a:pathLst>
              <a:path extrusionOk="0" h="4114800" w="4678124">
                <a:moveTo>
                  <a:pt x="0" y="0"/>
                </a:moveTo>
                <a:lnTo>
                  <a:pt x="4678124" y="0"/>
                </a:lnTo>
                <a:lnTo>
                  <a:pt x="46781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1" name="Google Shape;841;p19"/>
          <p:cNvSpPr txBox="1"/>
          <p:nvPr/>
        </p:nvSpPr>
        <p:spPr>
          <a:xfrm>
            <a:off x="3562001" y="2067899"/>
            <a:ext cx="11132881" cy="825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6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Let’s </a:t>
            </a:r>
            <a:r>
              <a:rPr b="0" i="0" lang="en-US" sz="7069" u="none" cap="none" strike="noStrike">
                <a:solidFill>
                  <a:srgbClr val="FFB114"/>
                </a:solidFill>
                <a:latin typeface="Tilt Warp"/>
                <a:ea typeface="Tilt Warp"/>
                <a:cs typeface="Tilt Warp"/>
                <a:sym typeface="Tilt Warp"/>
              </a:rPr>
              <a:t>Practice</a:t>
            </a:r>
            <a:endParaRPr/>
          </a:p>
        </p:txBody>
      </p:sp>
      <p:pic>
        <p:nvPicPr>
          <p:cNvPr id="842" name="Google Shape;84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31838">
            <a:off x="3561999" y="3687300"/>
            <a:ext cx="8454474" cy="538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/>
          <p:nvPr/>
        </p:nvSpPr>
        <p:spPr>
          <a:xfrm>
            <a:off x="-160588" y="5883731"/>
            <a:ext cx="18609175" cy="4493599"/>
          </a:xfrm>
          <a:custGeom>
            <a:rect b="b" l="l" r="r" t="t"/>
            <a:pathLst>
              <a:path extrusionOk="0" h="4493599" w="18609175">
                <a:moveTo>
                  <a:pt x="0" y="0"/>
                </a:moveTo>
                <a:lnTo>
                  <a:pt x="18609176" y="0"/>
                </a:lnTo>
                <a:lnTo>
                  <a:pt x="18609176" y="4493600"/>
                </a:lnTo>
                <a:lnTo>
                  <a:pt x="0" y="4493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97" l="0" r="-3389" t="-132939"/>
            </a:stretch>
          </a:blipFill>
          <a:ln>
            <a:noFill/>
          </a:ln>
        </p:spPr>
      </p:sp>
      <p:sp>
        <p:nvSpPr>
          <p:cNvPr id="126" name="Google Shape;126;p2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127" name="Google Shape;127;p2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2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2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2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1" name="Google Shape;131;p2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132" name="Google Shape;132;p2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133" name="Google Shape;133;p2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2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139" name="Google Shape;139;p2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2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" name="Google Shape;141;p2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142" name="Google Shape;142;p2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" name="Google Shape;144;p2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145" name="Google Shape;145;p2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146" name="Google Shape;146;p2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p2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149" name="Google Shape;149;p2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2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2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7" name="Google Shape;157;p2"/>
          <p:cNvSpPr/>
          <p:nvPr/>
        </p:nvSpPr>
        <p:spPr>
          <a:xfrm rot="-160070">
            <a:off x="11109047" y="5150940"/>
            <a:ext cx="5595285" cy="4099018"/>
          </a:xfrm>
          <a:custGeom>
            <a:rect b="b" l="l" r="r" t="t"/>
            <a:pathLst>
              <a:path extrusionOk="0" h="4099018" w="5595285">
                <a:moveTo>
                  <a:pt x="0" y="0"/>
                </a:moveTo>
                <a:lnTo>
                  <a:pt x="5595285" y="0"/>
                </a:lnTo>
                <a:lnTo>
                  <a:pt x="5595285" y="4099018"/>
                </a:lnTo>
                <a:lnTo>
                  <a:pt x="0" y="4099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8" name="Google Shape;158;p2"/>
          <p:cNvSpPr txBox="1"/>
          <p:nvPr/>
        </p:nvSpPr>
        <p:spPr>
          <a:xfrm rot="-340191">
            <a:off x="3787291" y="2606296"/>
            <a:ext cx="6353716" cy="221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Lesson </a:t>
            </a:r>
            <a:r>
              <a:rPr b="0" i="0" lang="en-US" sz="9999" u="none" cap="none" strike="noStrike">
                <a:solidFill>
                  <a:srgbClr val="FFB114"/>
                </a:solidFill>
                <a:latin typeface="Tilt Warp"/>
                <a:ea typeface="Tilt Warp"/>
                <a:cs typeface="Tilt Warp"/>
                <a:sym typeface="Tilt Warp"/>
              </a:rPr>
              <a:t>Goal</a:t>
            </a:r>
            <a:endParaRPr/>
          </a:p>
        </p:txBody>
      </p:sp>
      <p:sp>
        <p:nvSpPr>
          <p:cNvPr id="159" name="Google Shape;159;p2"/>
          <p:cNvSpPr txBox="1"/>
          <p:nvPr/>
        </p:nvSpPr>
        <p:spPr>
          <a:xfrm rot="-300113">
            <a:off x="3999915" y="5351794"/>
            <a:ext cx="8670222" cy="8810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 la ubicación de objetos a través del uso de preposiciones de lugar.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0"/>
          <p:cNvSpPr/>
          <p:nvPr/>
        </p:nvSpPr>
        <p:spPr>
          <a:xfrm>
            <a:off x="-160588" y="5883731"/>
            <a:ext cx="18609175" cy="4493599"/>
          </a:xfrm>
          <a:custGeom>
            <a:rect b="b" l="l" r="r" t="t"/>
            <a:pathLst>
              <a:path extrusionOk="0" h="4493599" w="18609175">
                <a:moveTo>
                  <a:pt x="0" y="0"/>
                </a:moveTo>
                <a:lnTo>
                  <a:pt x="18609176" y="0"/>
                </a:lnTo>
                <a:lnTo>
                  <a:pt x="18609176" y="4493600"/>
                </a:lnTo>
                <a:lnTo>
                  <a:pt x="0" y="4493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97" l="0" r="-3389" t="-132939"/>
            </a:stretch>
          </a:blipFill>
          <a:ln>
            <a:noFill/>
          </a:ln>
        </p:spPr>
      </p:sp>
      <p:sp>
        <p:nvSpPr>
          <p:cNvPr id="848" name="Google Shape;848;p20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849" name="Google Shape;849;p20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0" name="Google Shape;850;p20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1" name="Google Shape;851;p20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2" name="Google Shape;852;p20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3" name="Google Shape;853;p20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854" name="Google Shape;854;p20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855" name="Google Shape;855;p20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2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7" name="Google Shape;857;p20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858" name="Google Shape;858;p20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2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0" name="Google Shape;860;p20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861" name="Google Shape;861;p20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20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3" name="Google Shape;863;p20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864" name="Google Shape;864;p20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20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6" name="Google Shape;866;p20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867" name="Google Shape;867;p20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868" name="Google Shape;868;p20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2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0" name="Google Shape;870;p20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871" name="Google Shape;871;p20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20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3" name="Google Shape;873;p20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874" name="Google Shape;874;p20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20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6" name="Google Shape;876;p20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877" name="Google Shape;877;p20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20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79" name="Google Shape;879;p20">
            <a:hlinkClick r:id="rId8"/>
          </p:cNvPr>
          <p:cNvSpPr/>
          <p:nvPr/>
        </p:nvSpPr>
        <p:spPr>
          <a:xfrm>
            <a:off x="6133935" y="5503020"/>
            <a:ext cx="6306207" cy="4114800"/>
          </a:xfrm>
          <a:custGeom>
            <a:rect b="b" l="l" r="r" t="t"/>
            <a:pathLst>
              <a:path extrusionOk="0" h="4114800" w="6306207">
                <a:moveTo>
                  <a:pt x="0" y="0"/>
                </a:moveTo>
                <a:lnTo>
                  <a:pt x="6306206" y="0"/>
                </a:lnTo>
                <a:lnTo>
                  <a:pt x="63062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0" name="Google Shape;880;p20"/>
          <p:cNvSpPr txBox="1"/>
          <p:nvPr/>
        </p:nvSpPr>
        <p:spPr>
          <a:xfrm>
            <a:off x="1427255" y="3703266"/>
            <a:ext cx="15572290" cy="1167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890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Let’s </a:t>
            </a:r>
            <a:r>
              <a:rPr b="0" i="0" lang="en-US" sz="9890" u="none" cap="none" strike="noStrike">
                <a:solidFill>
                  <a:srgbClr val="FFB114"/>
                </a:solidFill>
                <a:latin typeface="Tilt Warp"/>
                <a:ea typeface="Tilt Warp"/>
                <a:cs typeface="Tilt Warp"/>
                <a:sym typeface="Tilt Warp"/>
              </a:rPr>
              <a:t>Play!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21"/>
          <p:cNvSpPr/>
          <p:nvPr/>
        </p:nvSpPr>
        <p:spPr>
          <a:xfrm>
            <a:off x="-160588" y="5810910"/>
            <a:ext cx="18609175" cy="4566421"/>
          </a:xfrm>
          <a:custGeom>
            <a:rect b="b" l="l" r="r" t="t"/>
            <a:pathLst>
              <a:path extrusionOk="0" h="4566421" w="18609175">
                <a:moveTo>
                  <a:pt x="0" y="0"/>
                </a:moveTo>
                <a:lnTo>
                  <a:pt x="18609176" y="0"/>
                </a:lnTo>
                <a:lnTo>
                  <a:pt x="18609176" y="4566421"/>
                </a:lnTo>
                <a:lnTo>
                  <a:pt x="0" y="4566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768" l="0" r="-3389" t="-129226"/>
            </a:stretch>
          </a:blipFill>
          <a:ln>
            <a:noFill/>
          </a:ln>
        </p:spPr>
      </p:sp>
      <p:sp>
        <p:nvSpPr>
          <p:cNvPr id="886" name="Google Shape;886;p21"/>
          <p:cNvSpPr/>
          <p:nvPr/>
        </p:nvSpPr>
        <p:spPr>
          <a:xfrm rot="-209065">
            <a:off x="3369055" y="1925933"/>
            <a:ext cx="11782868" cy="6009263"/>
          </a:xfrm>
          <a:custGeom>
            <a:rect b="b" l="l" r="r" t="t"/>
            <a:pathLst>
              <a:path extrusionOk="0" h="6009263" w="11782868">
                <a:moveTo>
                  <a:pt x="0" y="0"/>
                </a:moveTo>
                <a:lnTo>
                  <a:pt x="11782868" y="0"/>
                </a:lnTo>
                <a:lnTo>
                  <a:pt x="11782868" y="6009263"/>
                </a:lnTo>
                <a:lnTo>
                  <a:pt x="0" y="6009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7" name="Google Shape;887;p21"/>
          <p:cNvSpPr/>
          <p:nvPr/>
        </p:nvSpPr>
        <p:spPr>
          <a:xfrm rot="119919">
            <a:off x="-3280161" y="2855359"/>
            <a:ext cx="4260197" cy="2864982"/>
          </a:xfrm>
          <a:custGeom>
            <a:rect b="b" l="l" r="r" t="t"/>
            <a:pathLst>
              <a:path extrusionOk="0" h="2864982" w="4260197">
                <a:moveTo>
                  <a:pt x="0" y="0"/>
                </a:moveTo>
                <a:lnTo>
                  <a:pt x="4260197" y="0"/>
                </a:lnTo>
                <a:lnTo>
                  <a:pt x="4260197" y="2864983"/>
                </a:lnTo>
                <a:lnTo>
                  <a:pt x="0" y="28649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8" name="Google Shape;888;p21"/>
          <p:cNvSpPr/>
          <p:nvPr/>
        </p:nvSpPr>
        <p:spPr>
          <a:xfrm rot="-4882437">
            <a:off x="16899454" y="9356769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3" y="0"/>
                </a:lnTo>
                <a:lnTo>
                  <a:pt x="345293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9" name="Google Shape;889;p21"/>
          <p:cNvSpPr/>
          <p:nvPr/>
        </p:nvSpPr>
        <p:spPr>
          <a:xfrm rot="-4882437">
            <a:off x="14917345" y="9356769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2" y="0"/>
                </a:lnTo>
                <a:lnTo>
                  <a:pt x="345292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0" name="Google Shape;890;p21"/>
          <p:cNvSpPr/>
          <p:nvPr/>
        </p:nvSpPr>
        <p:spPr>
          <a:xfrm rot="-4882437">
            <a:off x="17641662" y="9079926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3" y="0"/>
                </a:lnTo>
                <a:lnTo>
                  <a:pt x="345293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1" name="Google Shape;891;p21"/>
          <p:cNvSpPr/>
          <p:nvPr/>
        </p:nvSpPr>
        <p:spPr>
          <a:xfrm rot="-4882437">
            <a:off x="15659553" y="9079926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2" y="0"/>
                </a:lnTo>
                <a:lnTo>
                  <a:pt x="345292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2" name="Google Shape;892;p21"/>
          <p:cNvSpPr/>
          <p:nvPr/>
        </p:nvSpPr>
        <p:spPr>
          <a:xfrm>
            <a:off x="8522660" y="5578624"/>
            <a:ext cx="356612" cy="426678"/>
          </a:xfrm>
          <a:custGeom>
            <a:rect b="b" l="l" r="r" t="t"/>
            <a:pathLst>
              <a:path extrusionOk="0" h="603250" w="504190">
                <a:moveTo>
                  <a:pt x="111760" y="63500"/>
                </a:moveTo>
                <a:cubicBezTo>
                  <a:pt x="52070" y="193040"/>
                  <a:pt x="54610" y="219710"/>
                  <a:pt x="57150" y="247650"/>
                </a:cubicBezTo>
                <a:cubicBezTo>
                  <a:pt x="59690" y="274320"/>
                  <a:pt x="63500" y="298450"/>
                  <a:pt x="73660" y="327660"/>
                </a:cubicBezTo>
                <a:cubicBezTo>
                  <a:pt x="87630" y="363220"/>
                  <a:pt x="114300" y="414020"/>
                  <a:pt x="137160" y="444500"/>
                </a:cubicBezTo>
                <a:cubicBezTo>
                  <a:pt x="157480" y="469900"/>
                  <a:pt x="177800" y="488950"/>
                  <a:pt x="200660" y="505460"/>
                </a:cubicBezTo>
                <a:cubicBezTo>
                  <a:pt x="222250" y="520700"/>
                  <a:pt x="248920" y="535940"/>
                  <a:pt x="270510" y="543560"/>
                </a:cubicBezTo>
                <a:cubicBezTo>
                  <a:pt x="289560" y="548640"/>
                  <a:pt x="308610" y="551180"/>
                  <a:pt x="326390" y="549910"/>
                </a:cubicBezTo>
                <a:cubicBezTo>
                  <a:pt x="344170" y="548640"/>
                  <a:pt x="363220" y="544830"/>
                  <a:pt x="378460" y="534670"/>
                </a:cubicBezTo>
                <a:cubicBezTo>
                  <a:pt x="398780" y="521970"/>
                  <a:pt x="420370" y="499110"/>
                  <a:pt x="433070" y="473710"/>
                </a:cubicBezTo>
                <a:cubicBezTo>
                  <a:pt x="445770" y="444500"/>
                  <a:pt x="450850" y="403860"/>
                  <a:pt x="450850" y="368300"/>
                </a:cubicBezTo>
                <a:cubicBezTo>
                  <a:pt x="449580" y="332740"/>
                  <a:pt x="441960" y="295910"/>
                  <a:pt x="429260" y="259080"/>
                </a:cubicBezTo>
                <a:cubicBezTo>
                  <a:pt x="414020" y="218440"/>
                  <a:pt x="384810" y="170180"/>
                  <a:pt x="359410" y="138430"/>
                </a:cubicBezTo>
                <a:cubicBezTo>
                  <a:pt x="339090" y="113030"/>
                  <a:pt x="321310" y="93980"/>
                  <a:pt x="295910" y="80010"/>
                </a:cubicBezTo>
                <a:cubicBezTo>
                  <a:pt x="266700" y="64770"/>
                  <a:pt x="224790" y="53340"/>
                  <a:pt x="189230" y="53340"/>
                </a:cubicBezTo>
                <a:cubicBezTo>
                  <a:pt x="153670" y="53340"/>
                  <a:pt x="101600" y="90170"/>
                  <a:pt x="82550" y="82550"/>
                </a:cubicBezTo>
                <a:cubicBezTo>
                  <a:pt x="72390" y="77470"/>
                  <a:pt x="64770" y="57150"/>
                  <a:pt x="66040" y="49530"/>
                </a:cubicBezTo>
                <a:cubicBezTo>
                  <a:pt x="67310" y="41910"/>
                  <a:pt x="77470" y="34290"/>
                  <a:pt x="83820" y="33020"/>
                </a:cubicBezTo>
                <a:cubicBezTo>
                  <a:pt x="91440" y="31750"/>
                  <a:pt x="102870" y="33020"/>
                  <a:pt x="107950" y="38100"/>
                </a:cubicBezTo>
                <a:cubicBezTo>
                  <a:pt x="113030" y="44450"/>
                  <a:pt x="115570" y="60960"/>
                  <a:pt x="113030" y="68580"/>
                </a:cubicBezTo>
                <a:cubicBezTo>
                  <a:pt x="110490" y="74930"/>
                  <a:pt x="100330" y="81280"/>
                  <a:pt x="93980" y="82550"/>
                </a:cubicBezTo>
                <a:cubicBezTo>
                  <a:pt x="86360" y="83820"/>
                  <a:pt x="76200" y="80010"/>
                  <a:pt x="71120" y="74930"/>
                </a:cubicBezTo>
                <a:cubicBezTo>
                  <a:pt x="66040" y="68580"/>
                  <a:pt x="63500" y="53340"/>
                  <a:pt x="68580" y="44450"/>
                </a:cubicBezTo>
                <a:cubicBezTo>
                  <a:pt x="77470" y="29210"/>
                  <a:pt x="109220" y="13970"/>
                  <a:pt x="137160" y="7620"/>
                </a:cubicBezTo>
                <a:cubicBezTo>
                  <a:pt x="173990" y="0"/>
                  <a:pt x="236220" y="5080"/>
                  <a:pt x="274320" y="15240"/>
                </a:cubicBezTo>
                <a:cubicBezTo>
                  <a:pt x="304800" y="24130"/>
                  <a:pt x="327660" y="38100"/>
                  <a:pt x="351790" y="57150"/>
                </a:cubicBezTo>
                <a:cubicBezTo>
                  <a:pt x="382270" y="82550"/>
                  <a:pt x="411480" y="123190"/>
                  <a:pt x="434340" y="158750"/>
                </a:cubicBezTo>
                <a:cubicBezTo>
                  <a:pt x="455930" y="193040"/>
                  <a:pt x="474980" y="228600"/>
                  <a:pt x="485140" y="267970"/>
                </a:cubicBezTo>
                <a:cubicBezTo>
                  <a:pt x="497840" y="309880"/>
                  <a:pt x="504190" y="363220"/>
                  <a:pt x="500380" y="405130"/>
                </a:cubicBezTo>
                <a:cubicBezTo>
                  <a:pt x="497840" y="443230"/>
                  <a:pt x="488950" y="481330"/>
                  <a:pt x="472440" y="510540"/>
                </a:cubicBezTo>
                <a:cubicBezTo>
                  <a:pt x="457200" y="535940"/>
                  <a:pt x="434340" y="560070"/>
                  <a:pt x="411480" y="574040"/>
                </a:cubicBezTo>
                <a:cubicBezTo>
                  <a:pt x="388620" y="589280"/>
                  <a:pt x="359410" y="598170"/>
                  <a:pt x="332740" y="600710"/>
                </a:cubicBezTo>
                <a:cubicBezTo>
                  <a:pt x="304800" y="603250"/>
                  <a:pt x="273050" y="596900"/>
                  <a:pt x="245110" y="588010"/>
                </a:cubicBezTo>
                <a:cubicBezTo>
                  <a:pt x="217170" y="577850"/>
                  <a:pt x="193040" y="563880"/>
                  <a:pt x="167640" y="543560"/>
                </a:cubicBezTo>
                <a:cubicBezTo>
                  <a:pt x="134620" y="519430"/>
                  <a:pt x="96520" y="481330"/>
                  <a:pt x="71120" y="443230"/>
                </a:cubicBezTo>
                <a:cubicBezTo>
                  <a:pt x="46990" y="405130"/>
                  <a:pt x="29210" y="360680"/>
                  <a:pt x="17780" y="316230"/>
                </a:cubicBezTo>
                <a:cubicBezTo>
                  <a:pt x="6350" y="271780"/>
                  <a:pt x="0" y="220980"/>
                  <a:pt x="6350" y="176530"/>
                </a:cubicBezTo>
                <a:cubicBezTo>
                  <a:pt x="12700" y="132080"/>
                  <a:pt x="33020" y="74930"/>
                  <a:pt x="54610" y="49530"/>
                </a:cubicBezTo>
                <a:cubicBezTo>
                  <a:pt x="68580" y="31750"/>
                  <a:pt x="92710" y="17780"/>
                  <a:pt x="105410" y="19050"/>
                </a:cubicBezTo>
                <a:cubicBezTo>
                  <a:pt x="113030" y="20320"/>
                  <a:pt x="119380" y="29210"/>
                  <a:pt x="121920" y="36830"/>
                </a:cubicBezTo>
                <a:cubicBezTo>
                  <a:pt x="123190" y="44450"/>
                  <a:pt x="111760" y="63500"/>
                  <a:pt x="111760" y="63500"/>
                </a:cubicBezTo>
              </a:path>
            </a:pathLst>
          </a:custGeom>
          <a:solidFill>
            <a:srgbClr val="013B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21"/>
          <p:cNvSpPr/>
          <p:nvPr/>
        </p:nvSpPr>
        <p:spPr>
          <a:xfrm>
            <a:off x="8869392" y="5494187"/>
            <a:ext cx="317089" cy="440152"/>
          </a:xfrm>
          <a:custGeom>
            <a:rect b="b" l="l" r="r" t="t"/>
            <a:pathLst>
              <a:path extrusionOk="0" h="622300" w="448310">
                <a:moveTo>
                  <a:pt x="142240" y="80010"/>
                </a:moveTo>
                <a:cubicBezTo>
                  <a:pt x="59690" y="215900"/>
                  <a:pt x="55880" y="229870"/>
                  <a:pt x="53340" y="250190"/>
                </a:cubicBezTo>
                <a:cubicBezTo>
                  <a:pt x="49530" y="274320"/>
                  <a:pt x="49530" y="300990"/>
                  <a:pt x="54610" y="332740"/>
                </a:cubicBezTo>
                <a:cubicBezTo>
                  <a:pt x="62230" y="375920"/>
                  <a:pt x="86360" y="452120"/>
                  <a:pt x="105410" y="485140"/>
                </a:cubicBezTo>
                <a:cubicBezTo>
                  <a:pt x="116840" y="505460"/>
                  <a:pt x="124460" y="515620"/>
                  <a:pt x="139700" y="528320"/>
                </a:cubicBezTo>
                <a:cubicBezTo>
                  <a:pt x="157480" y="542290"/>
                  <a:pt x="184150" y="561340"/>
                  <a:pt x="209550" y="566420"/>
                </a:cubicBezTo>
                <a:cubicBezTo>
                  <a:pt x="234950" y="571500"/>
                  <a:pt x="266700" y="566420"/>
                  <a:pt x="290830" y="554990"/>
                </a:cubicBezTo>
                <a:cubicBezTo>
                  <a:pt x="314960" y="543560"/>
                  <a:pt x="336550" y="521970"/>
                  <a:pt x="351790" y="497840"/>
                </a:cubicBezTo>
                <a:cubicBezTo>
                  <a:pt x="370840" y="469900"/>
                  <a:pt x="383540" y="431800"/>
                  <a:pt x="389890" y="393700"/>
                </a:cubicBezTo>
                <a:cubicBezTo>
                  <a:pt x="397510" y="350520"/>
                  <a:pt x="396240" y="293370"/>
                  <a:pt x="392430" y="254000"/>
                </a:cubicBezTo>
                <a:cubicBezTo>
                  <a:pt x="388620" y="223520"/>
                  <a:pt x="384810" y="199390"/>
                  <a:pt x="374650" y="175260"/>
                </a:cubicBezTo>
                <a:cubicBezTo>
                  <a:pt x="363220" y="149860"/>
                  <a:pt x="346710" y="125730"/>
                  <a:pt x="325120" y="105410"/>
                </a:cubicBezTo>
                <a:cubicBezTo>
                  <a:pt x="300990" y="82550"/>
                  <a:pt x="261620" y="57150"/>
                  <a:pt x="229870" y="50800"/>
                </a:cubicBezTo>
                <a:cubicBezTo>
                  <a:pt x="201930" y="45720"/>
                  <a:pt x="161290" y="72390"/>
                  <a:pt x="146050" y="63500"/>
                </a:cubicBezTo>
                <a:cubicBezTo>
                  <a:pt x="137160" y="58420"/>
                  <a:pt x="130810" y="40640"/>
                  <a:pt x="133350" y="33020"/>
                </a:cubicBezTo>
                <a:cubicBezTo>
                  <a:pt x="137160" y="24130"/>
                  <a:pt x="157480" y="13970"/>
                  <a:pt x="166370" y="16510"/>
                </a:cubicBezTo>
                <a:cubicBezTo>
                  <a:pt x="173990" y="20320"/>
                  <a:pt x="184150" y="43180"/>
                  <a:pt x="181610" y="50800"/>
                </a:cubicBezTo>
                <a:cubicBezTo>
                  <a:pt x="177800" y="58420"/>
                  <a:pt x="154940" y="67310"/>
                  <a:pt x="147320" y="64770"/>
                </a:cubicBezTo>
                <a:cubicBezTo>
                  <a:pt x="139700" y="60960"/>
                  <a:pt x="132080" y="36830"/>
                  <a:pt x="135890" y="29210"/>
                </a:cubicBezTo>
                <a:cubicBezTo>
                  <a:pt x="137160" y="22860"/>
                  <a:pt x="148590" y="16510"/>
                  <a:pt x="154940" y="15240"/>
                </a:cubicBezTo>
                <a:cubicBezTo>
                  <a:pt x="162560" y="15240"/>
                  <a:pt x="172720" y="19050"/>
                  <a:pt x="176530" y="24130"/>
                </a:cubicBezTo>
                <a:cubicBezTo>
                  <a:pt x="181610" y="30480"/>
                  <a:pt x="184150" y="40640"/>
                  <a:pt x="181610" y="48260"/>
                </a:cubicBezTo>
                <a:cubicBezTo>
                  <a:pt x="179070" y="55880"/>
                  <a:pt x="166370" y="66040"/>
                  <a:pt x="158750" y="66040"/>
                </a:cubicBezTo>
                <a:cubicBezTo>
                  <a:pt x="149860" y="66040"/>
                  <a:pt x="133350" y="53340"/>
                  <a:pt x="132080" y="44450"/>
                </a:cubicBezTo>
                <a:cubicBezTo>
                  <a:pt x="130810" y="36830"/>
                  <a:pt x="140970" y="24130"/>
                  <a:pt x="151130" y="16510"/>
                </a:cubicBezTo>
                <a:cubicBezTo>
                  <a:pt x="167640" y="5080"/>
                  <a:pt x="207010" y="0"/>
                  <a:pt x="231140" y="0"/>
                </a:cubicBezTo>
                <a:cubicBezTo>
                  <a:pt x="252730" y="1270"/>
                  <a:pt x="267970" y="6350"/>
                  <a:pt x="288290" y="16510"/>
                </a:cubicBezTo>
                <a:cubicBezTo>
                  <a:pt x="314960" y="30480"/>
                  <a:pt x="353060" y="58420"/>
                  <a:pt x="374650" y="83820"/>
                </a:cubicBezTo>
                <a:cubicBezTo>
                  <a:pt x="394970" y="105410"/>
                  <a:pt x="408940" y="127000"/>
                  <a:pt x="420370" y="154940"/>
                </a:cubicBezTo>
                <a:cubicBezTo>
                  <a:pt x="434340" y="187960"/>
                  <a:pt x="441960" y="229870"/>
                  <a:pt x="444500" y="271780"/>
                </a:cubicBezTo>
                <a:cubicBezTo>
                  <a:pt x="448310" y="318770"/>
                  <a:pt x="445770" y="382270"/>
                  <a:pt x="435610" y="425450"/>
                </a:cubicBezTo>
                <a:cubicBezTo>
                  <a:pt x="427990" y="458470"/>
                  <a:pt x="417830" y="485140"/>
                  <a:pt x="402590" y="511810"/>
                </a:cubicBezTo>
                <a:cubicBezTo>
                  <a:pt x="387350" y="535940"/>
                  <a:pt x="368300" y="561340"/>
                  <a:pt x="346710" y="579120"/>
                </a:cubicBezTo>
                <a:cubicBezTo>
                  <a:pt x="325120" y="595630"/>
                  <a:pt x="298450" y="610870"/>
                  <a:pt x="271780" y="615950"/>
                </a:cubicBezTo>
                <a:cubicBezTo>
                  <a:pt x="243840" y="622300"/>
                  <a:pt x="210820" y="621030"/>
                  <a:pt x="181610" y="610870"/>
                </a:cubicBezTo>
                <a:cubicBezTo>
                  <a:pt x="148590" y="599440"/>
                  <a:pt x="110490" y="572770"/>
                  <a:pt x="85090" y="544830"/>
                </a:cubicBezTo>
                <a:cubicBezTo>
                  <a:pt x="59690" y="516890"/>
                  <a:pt x="43180" y="480060"/>
                  <a:pt x="29210" y="444500"/>
                </a:cubicBezTo>
                <a:cubicBezTo>
                  <a:pt x="15240" y="407670"/>
                  <a:pt x="6350" y="367030"/>
                  <a:pt x="3810" y="328930"/>
                </a:cubicBezTo>
                <a:cubicBezTo>
                  <a:pt x="0" y="290830"/>
                  <a:pt x="1270" y="250190"/>
                  <a:pt x="8890" y="214630"/>
                </a:cubicBezTo>
                <a:cubicBezTo>
                  <a:pt x="16510" y="184150"/>
                  <a:pt x="27940" y="156210"/>
                  <a:pt x="43180" y="128270"/>
                </a:cubicBezTo>
                <a:cubicBezTo>
                  <a:pt x="57150" y="101600"/>
                  <a:pt x="76200" y="67310"/>
                  <a:pt x="95250" y="52070"/>
                </a:cubicBezTo>
                <a:cubicBezTo>
                  <a:pt x="109220" y="43180"/>
                  <a:pt x="127000" y="35560"/>
                  <a:pt x="137160" y="38100"/>
                </a:cubicBezTo>
                <a:cubicBezTo>
                  <a:pt x="143510" y="40640"/>
                  <a:pt x="149860" y="50800"/>
                  <a:pt x="149860" y="57150"/>
                </a:cubicBezTo>
                <a:cubicBezTo>
                  <a:pt x="151130" y="64770"/>
                  <a:pt x="142240" y="80010"/>
                  <a:pt x="142240" y="80010"/>
                </a:cubicBezTo>
              </a:path>
            </a:pathLst>
          </a:custGeom>
          <a:solidFill>
            <a:srgbClr val="013B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21"/>
          <p:cNvSpPr/>
          <p:nvPr/>
        </p:nvSpPr>
        <p:spPr>
          <a:xfrm>
            <a:off x="9163126" y="5737618"/>
            <a:ext cx="311699" cy="415001"/>
          </a:xfrm>
          <a:custGeom>
            <a:rect b="b" l="l" r="r" t="t"/>
            <a:pathLst>
              <a:path extrusionOk="0" h="586740" w="440690">
                <a:moveTo>
                  <a:pt x="208280" y="71120"/>
                </a:moveTo>
                <a:cubicBezTo>
                  <a:pt x="133350" y="127000"/>
                  <a:pt x="125730" y="140970"/>
                  <a:pt x="114300" y="160020"/>
                </a:cubicBezTo>
                <a:cubicBezTo>
                  <a:pt x="97790" y="187960"/>
                  <a:pt x="74930" y="228600"/>
                  <a:pt x="64770" y="265430"/>
                </a:cubicBezTo>
                <a:cubicBezTo>
                  <a:pt x="55880" y="299720"/>
                  <a:pt x="50800" y="339090"/>
                  <a:pt x="57150" y="374650"/>
                </a:cubicBezTo>
                <a:cubicBezTo>
                  <a:pt x="63500" y="408940"/>
                  <a:pt x="83820" y="447040"/>
                  <a:pt x="104140" y="472440"/>
                </a:cubicBezTo>
                <a:cubicBezTo>
                  <a:pt x="120650" y="495300"/>
                  <a:pt x="144780" y="514350"/>
                  <a:pt x="166370" y="524510"/>
                </a:cubicBezTo>
                <a:cubicBezTo>
                  <a:pt x="184150" y="533400"/>
                  <a:pt x="205740" y="537210"/>
                  <a:pt x="220980" y="535940"/>
                </a:cubicBezTo>
                <a:cubicBezTo>
                  <a:pt x="232410" y="535940"/>
                  <a:pt x="238760" y="533400"/>
                  <a:pt x="250190" y="527050"/>
                </a:cubicBezTo>
                <a:cubicBezTo>
                  <a:pt x="269240" y="518160"/>
                  <a:pt x="300990" y="495300"/>
                  <a:pt x="318770" y="477520"/>
                </a:cubicBezTo>
                <a:cubicBezTo>
                  <a:pt x="334010" y="461010"/>
                  <a:pt x="344170" y="447040"/>
                  <a:pt x="353060" y="425450"/>
                </a:cubicBezTo>
                <a:cubicBezTo>
                  <a:pt x="364490" y="400050"/>
                  <a:pt x="373380" y="363220"/>
                  <a:pt x="378460" y="332740"/>
                </a:cubicBezTo>
                <a:cubicBezTo>
                  <a:pt x="384810" y="303530"/>
                  <a:pt x="388620" y="273050"/>
                  <a:pt x="388620" y="243840"/>
                </a:cubicBezTo>
                <a:cubicBezTo>
                  <a:pt x="387350" y="214630"/>
                  <a:pt x="383540" y="182880"/>
                  <a:pt x="375920" y="158750"/>
                </a:cubicBezTo>
                <a:cubicBezTo>
                  <a:pt x="368300" y="137160"/>
                  <a:pt x="359410" y="118110"/>
                  <a:pt x="346710" y="102870"/>
                </a:cubicBezTo>
                <a:cubicBezTo>
                  <a:pt x="336550" y="88900"/>
                  <a:pt x="322580" y="76200"/>
                  <a:pt x="306070" y="68580"/>
                </a:cubicBezTo>
                <a:cubicBezTo>
                  <a:pt x="289560" y="59690"/>
                  <a:pt x="267970" y="53340"/>
                  <a:pt x="248920" y="54610"/>
                </a:cubicBezTo>
                <a:cubicBezTo>
                  <a:pt x="229870" y="55880"/>
                  <a:pt x="204470" y="82550"/>
                  <a:pt x="190500" y="78740"/>
                </a:cubicBezTo>
                <a:cubicBezTo>
                  <a:pt x="179070" y="76200"/>
                  <a:pt x="166370" y="59690"/>
                  <a:pt x="166370" y="50800"/>
                </a:cubicBezTo>
                <a:cubicBezTo>
                  <a:pt x="166370" y="44450"/>
                  <a:pt x="173990" y="34290"/>
                  <a:pt x="179070" y="31750"/>
                </a:cubicBezTo>
                <a:cubicBezTo>
                  <a:pt x="185420" y="27940"/>
                  <a:pt x="196850" y="27940"/>
                  <a:pt x="203200" y="31750"/>
                </a:cubicBezTo>
                <a:cubicBezTo>
                  <a:pt x="209550" y="34290"/>
                  <a:pt x="215900" y="44450"/>
                  <a:pt x="217170" y="50800"/>
                </a:cubicBezTo>
                <a:cubicBezTo>
                  <a:pt x="217170" y="58420"/>
                  <a:pt x="213360" y="69850"/>
                  <a:pt x="208280" y="73660"/>
                </a:cubicBezTo>
                <a:cubicBezTo>
                  <a:pt x="200660" y="77470"/>
                  <a:pt x="184150" y="80010"/>
                  <a:pt x="176530" y="74930"/>
                </a:cubicBezTo>
                <a:cubicBezTo>
                  <a:pt x="170180" y="69850"/>
                  <a:pt x="163830" y="54610"/>
                  <a:pt x="167640" y="45720"/>
                </a:cubicBezTo>
                <a:cubicBezTo>
                  <a:pt x="172720" y="31750"/>
                  <a:pt x="209550" y="11430"/>
                  <a:pt x="231140" y="5080"/>
                </a:cubicBezTo>
                <a:cubicBezTo>
                  <a:pt x="251460" y="0"/>
                  <a:pt x="273050" y="3810"/>
                  <a:pt x="293370" y="8890"/>
                </a:cubicBezTo>
                <a:cubicBezTo>
                  <a:pt x="313690" y="13970"/>
                  <a:pt x="334010" y="25400"/>
                  <a:pt x="350520" y="36830"/>
                </a:cubicBezTo>
                <a:cubicBezTo>
                  <a:pt x="367030" y="48260"/>
                  <a:pt x="382270" y="64770"/>
                  <a:pt x="393700" y="80010"/>
                </a:cubicBezTo>
                <a:cubicBezTo>
                  <a:pt x="405130" y="96520"/>
                  <a:pt x="415290" y="111760"/>
                  <a:pt x="421640" y="135890"/>
                </a:cubicBezTo>
                <a:cubicBezTo>
                  <a:pt x="431800" y="173990"/>
                  <a:pt x="440690" y="236220"/>
                  <a:pt x="436880" y="288290"/>
                </a:cubicBezTo>
                <a:cubicBezTo>
                  <a:pt x="433070" y="344170"/>
                  <a:pt x="419100" y="412750"/>
                  <a:pt x="393700" y="459740"/>
                </a:cubicBezTo>
                <a:cubicBezTo>
                  <a:pt x="370840" y="500380"/>
                  <a:pt x="332740" y="539750"/>
                  <a:pt x="298450" y="560070"/>
                </a:cubicBezTo>
                <a:cubicBezTo>
                  <a:pt x="270510" y="577850"/>
                  <a:pt x="240030" y="586740"/>
                  <a:pt x="209550" y="586740"/>
                </a:cubicBezTo>
                <a:cubicBezTo>
                  <a:pt x="180340" y="586740"/>
                  <a:pt x="146050" y="574040"/>
                  <a:pt x="120650" y="558800"/>
                </a:cubicBezTo>
                <a:cubicBezTo>
                  <a:pt x="95250" y="543560"/>
                  <a:pt x="74930" y="520700"/>
                  <a:pt x="57150" y="494030"/>
                </a:cubicBezTo>
                <a:cubicBezTo>
                  <a:pt x="36830" y="464820"/>
                  <a:pt x="15240" y="426720"/>
                  <a:pt x="7620" y="388620"/>
                </a:cubicBezTo>
                <a:cubicBezTo>
                  <a:pt x="0" y="351790"/>
                  <a:pt x="1270" y="309880"/>
                  <a:pt x="11430" y="267970"/>
                </a:cubicBezTo>
                <a:cubicBezTo>
                  <a:pt x="22860" y="218440"/>
                  <a:pt x="49530" y="154940"/>
                  <a:pt x="81280" y="113030"/>
                </a:cubicBezTo>
                <a:cubicBezTo>
                  <a:pt x="110490" y="74930"/>
                  <a:pt x="163830" y="27940"/>
                  <a:pt x="189230" y="24130"/>
                </a:cubicBezTo>
                <a:cubicBezTo>
                  <a:pt x="201930" y="22860"/>
                  <a:pt x="215900" y="31750"/>
                  <a:pt x="219710" y="39370"/>
                </a:cubicBezTo>
                <a:cubicBezTo>
                  <a:pt x="222250" y="46990"/>
                  <a:pt x="208280" y="71120"/>
                  <a:pt x="208280" y="71120"/>
                </a:cubicBezTo>
              </a:path>
            </a:pathLst>
          </a:custGeom>
          <a:solidFill>
            <a:srgbClr val="013B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21"/>
          <p:cNvSpPr/>
          <p:nvPr/>
        </p:nvSpPr>
        <p:spPr>
          <a:xfrm>
            <a:off x="8385225" y="5952304"/>
            <a:ext cx="341343" cy="357511"/>
          </a:xfrm>
          <a:custGeom>
            <a:rect b="b" l="l" r="r" t="t"/>
            <a:pathLst>
              <a:path extrusionOk="0" h="505460" w="482600">
                <a:moveTo>
                  <a:pt x="127000" y="64770"/>
                </a:moveTo>
                <a:cubicBezTo>
                  <a:pt x="73660" y="88900"/>
                  <a:pt x="62230" y="105410"/>
                  <a:pt x="55880" y="125730"/>
                </a:cubicBezTo>
                <a:cubicBezTo>
                  <a:pt x="48260" y="154940"/>
                  <a:pt x="50800" y="205740"/>
                  <a:pt x="59690" y="242570"/>
                </a:cubicBezTo>
                <a:cubicBezTo>
                  <a:pt x="69850" y="280670"/>
                  <a:pt x="87630" y="321310"/>
                  <a:pt x="114300" y="351790"/>
                </a:cubicBezTo>
                <a:cubicBezTo>
                  <a:pt x="140970" y="384810"/>
                  <a:pt x="186690" y="414020"/>
                  <a:pt x="220980" y="430530"/>
                </a:cubicBezTo>
                <a:cubicBezTo>
                  <a:pt x="247650" y="443230"/>
                  <a:pt x="273050" y="449580"/>
                  <a:pt x="299720" y="450850"/>
                </a:cubicBezTo>
                <a:cubicBezTo>
                  <a:pt x="325120" y="452120"/>
                  <a:pt x="358140" y="449580"/>
                  <a:pt x="379730" y="435610"/>
                </a:cubicBezTo>
                <a:cubicBezTo>
                  <a:pt x="400050" y="422910"/>
                  <a:pt x="420370" y="396240"/>
                  <a:pt x="426720" y="370840"/>
                </a:cubicBezTo>
                <a:cubicBezTo>
                  <a:pt x="434340" y="345440"/>
                  <a:pt x="427990" y="313690"/>
                  <a:pt x="420370" y="285750"/>
                </a:cubicBezTo>
                <a:cubicBezTo>
                  <a:pt x="414020" y="257810"/>
                  <a:pt x="400050" y="231140"/>
                  <a:pt x="383540" y="204470"/>
                </a:cubicBezTo>
                <a:cubicBezTo>
                  <a:pt x="365760" y="175260"/>
                  <a:pt x="341630" y="143510"/>
                  <a:pt x="313690" y="120650"/>
                </a:cubicBezTo>
                <a:cubicBezTo>
                  <a:pt x="285750" y="96520"/>
                  <a:pt x="248920" y="73660"/>
                  <a:pt x="213360" y="62230"/>
                </a:cubicBezTo>
                <a:cubicBezTo>
                  <a:pt x="179070" y="50800"/>
                  <a:pt x="119380" y="63500"/>
                  <a:pt x="105410" y="48260"/>
                </a:cubicBezTo>
                <a:cubicBezTo>
                  <a:pt x="97790" y="39370"/>
                  <a:pt x="99060" y="19050"/>
                  <a:pt x="104140" y="11430"/>
                </a:cubicBezTo>
                <a:cubicBezTo>
                  <a:pt x="107950" y="6350"/>
                  <a:pt x="120650" y="2540"/>
                  <a:pt x="127000" y="5080"/>
                </a:cubicBezTo>
                <a:cubicBezTo>
                  <a:pt x="134620" y="7620"/>
                  <a:pt x="146050" y="20320"/>
                  <a:pt x="147320" y="27940"/>
                </a:cubicBezTo>
                <a:cubicBezTo>
                  <a:pt x="148590" y="34290"/>
                  <a:pt x="143510" y="45720"/>
                  <a:pt x="138430" y="49530"/>
                </a:cubicBezTo>
                <a:cubicBezTo>
                  <a:pt x="132080" y="54610"/>
                  <a:pt x="121920" y="55880"/>
                  <a:pt x="114300" y="54610"/>
                </a:cubicBezTo>
                <a:cubicBezTo>
                  <a:pt x="107950" y="52070"/>
                  <a:pt x="100330" y="44450"/>
                  <a:pt x="97790" y="36830"/>
                </a:cubicBezTo>
                <a:cubicBezTo>
                  <a:pt x="96520" y="30480"/>
                  <a:pt x="96520" y="19050"/>
                  <a:pt x="102870" y="13970"/>
                </a:cubicBezTo>
                <a:cubicBezTo>
                  <a:pt x="111760" y="5080"/>
                  <a:pt x="139700" y="0"/>
                  <a:pt x="163830" y="1270"/>
                </a:cubicBezTo>
                <a:cubicBezTo>
                  <a:pt x="200660" y="3810"/>
                  <a:pt x="260350" y="22860"/>
                  <a:pt x="298450" y="44450"/>
                </a:cubicBezTo>
                <a:cubicBezTo>
                  <a:pt x="332740" y="64770"/>
                  <a:pt x="361950" y="93980"/>
                  <a:pt x="387350" y="123190"/>
                </a:cubicBezTo>
                <a:cubicBezTo>
                  <a:pt x="411480" y="151130"/>
                  <a:pt x="433070" y="182880"/>
                  <a:pt x="448310" y="215900"/>
                </a:cubicBezTo>
                <a:cubicBezTo>
                  <a:pt x="463550" y="248920"/>
                  <a:pt x="477520" y="287020"/>
                  <a:pt x="480060" y="320040"/>
                </a:cubicBezTo>
                <a:cubicBezTo>
                  <a:pt x="482600" y="349250"/>
                  <a:pt x="478790" y="379730"/>
                  <a:pt x="468630" y="405130"/>
                </a:cubicBezTo>
                <a:cubicBezTo>
                  <a:pt x="458470" y="429260"/>
                  <a:pt x="441960" y="455930"/>
                  <a:pt x="419100" y="471170"/>
                </a:cubicBezTo>
                <a:cubicBezTo>
                  <a:pt x="397510" y="488950"/>
                  <a:pt x="363220" y="499110"/>
                  <a:pt x="334010" y="501650"/>
                </a:cubicBezTo>
                <a:cubicBezTo>
                  <a:pt x="304800" y="505460"/>
                  <a:pt x="271780" y="500380"/>
                  <a:pt x="242570" y="492760"/>
                </a:cubicBezTo>
                <a:cubicBezTo>
                  <a:pt x="214630" y="485140"/>
                  <a:pt x="186690" y="471170"/>
                  <a:pt x="161290" y="455930"/>
                </a:cubicBezTo>
                <a:cubicBezTo>
                  <a:pt x="135890" y="440690"/>
                  <a:pt x="110490" y="422910"/>
                  <a:pt x="90170" y="401320"/>
                </a:cubicBezTo>
                <a:cubicBezTo>
                  <a:pt x="68580" y="378460"/>
                  <a:pt x="48260" y="354330"/>
                  <a:pt x="34290" y="323850"/>
                </a:cubicBezTo>
                <a:cubicBezTo>
                  <a:pt x="19050" y="290830"/>
                  <a:pt x="7620" y="247650"/>
                  <a:pt x="3810" y="209550"/>
                </a:cubicBezTo>
                <a:cubicBezTo>
                  <a:pt x="0" y="172720"/>
                  <a:pt x="2540" y="128270"/>
                  <a:pt x="11430" y="100330"/>
                </a:cubicBezTo>
                <a:cubicBezTo>
                  <a:pt x="19050" y="78740"/>
                  <a:pt x="30480" y="62230"/>
                  <a:pt x="44450" y="48260"/>
                </a:cubicBezTo>
                <a:cubicBezTo>
                  <a:pt x="60960" y="34290"/>
                  <a:pt x="85090" y="19050"/>
                  <a:pt x="104140" y="16510"/>
                </a:cubicBezTo>
                <a:cubicBezTo>
                  <a:pt x="118110" y="15240"/>
                  <a:pt x="138430" y="19050"/>
                  <a:pt x="144780" y="26670"/>
                </a:cubicBezTo>
                <a:cubicBezTo>
                  <a:pt x="148590" y="31750"/>
                  <a:pt x="148590" y="43180"/>
                  <a:pt x="146050" y="49530"/>
                </a:cubicBezTo>
                <a:cubicBezTo>
                  <a:pt x="142240" y="55880"/>
                  <a:pt x="127000" y="64770"/>
                  <a:pt x="127000" y="64770"/>
                </a:cubicBezTo>
              </a:path>
            </a:pathLst>
          </a:custGeom>
          <a:solidFill>
            <a:srgbClr val="013B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21"/>
          <p:cNvSpPr/>
          <p:nvPr/>
        </p:nvSpPr>
        <p:spPr>
          <a:xfrm>
            <a:off x="1628274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7" name="Google Shape;897;p21"/>
          <p:cNvSpPr/>
          <p:nvPr/>
        </p:nvSpPr>
        <p:spPr>
          <a:xfrm>
            <a:off x="669274" y="6414884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8" name="Google Shape;898;p21"/>
          <p:cNvSpPr/>
          <p:nvPr/>
        </p:nvSpPr>
        <p:spPr>
          <a:xfrm rot="-401476">
            <a:off x="15658387" y="1339712"/>
            <a:ext cx="5259226" cy="3509338"/>
          </a:xfrm>
          <a:custGeom>
            <a:rect b="b" l="l" r="r" t="t"/>
            <a:pathLst>
              <a:path extrusionOk="0" h="3509338" w="5259226">
                <a:moveTo>
                  <a:pt x="0" y="0"/>
                </a:moveTo>
                <a:lnTo>
                  <a:pt x="5259226" y="0"/>
                </a:lnTo>
                <a:lnTo>
                  <a:pt x="5259226" y="3509339"/>
                </a:lnTo>
                <a:lnTo>
                  <a:pt x="0" y="3509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9" name="Google Shape;899;p21"/>
          <p:cNvSpPr/>
          <p:nvPr/>
        </p:nvSpPr>
        <p:spPr>
          <a:xfrm rot="-4882437">
            <a:off x="12935235" y="9356769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3" y="0"/>
                </a:lnTo>
                <a:lnTo>
                  <a:pt x="345293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0" name="Google Shape;900;p21"/>
          <p:cNvSpPr/>
          <p:nvPr/>
        </p:nvSpPr>
        <p:spPr>
          <a:xfrm rot="-4882437">
            <a:off x="13677443" y="9079926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2" y="0"/>
                </a:lnTo>
                <a:lnTo>
                  <a:pt x="345292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1" name="Google Shape;901;p21"/>
          <p:cNvSpPr/>
          <p:nvPr/>
        </p:nvSpPr>
        <p:spPr>
          <a:xfrm rot="-4882437">
            <a:off x="10953125" y="9356769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3" y="0"/>
                </a:lnTo>
                <a:lnTo>
                  <a:pt x="345293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2" name="Google Shape;902;p21"/>
          <p:cNvSpPr/>
          <p:nvPr/>
        </p:nvSpPr>
        <p:spPr>
          <a:xfrm rot="-4882437">
            <a:off x="11695333" y="9079926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3" y="0"/>
                </a:lnTo>
                <a:lnTo>
                  <a:pt x="345293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3" name="Google Shape;903;p21"/>
          <p:cNvSpPr/>
          <p:nvPr/>
        </p:nvSpPr>
        <p:spPr>
          <a:xfrm rot="-4882437">
            <a:off x="8971016" y="9356769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2" y="0"/>
                </a:lnTo>
                <a:lnTo>
                  <a:pt x="345292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4" name="Google Shape;904;p21"/>
          <p:cNvSpPr/>
          <p:nvPr/>
        </p:nvSpPr>
        <p:spPr>
          <a:xfrm rot="-4882437">
            <a:off x="9713224" y="9079926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2" y="0"/>
                </a:lnTo>
                <a:lnTo>
                  <a:pt x="345292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5" name="Google Shape;905;p21"/>
          <p:cNvSpPr/>
          <p:nvPr/>
        </p:nvSpPr>
        <p:spPr>
          <a:xfrm rot="-4882437">
            <a:off x="6988906" y="9356769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3" y="0"/>
                </a:lnTo>
                <a:lnTo>
                  <a:pt x="345293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6" name="Google Shape;906;p21"/>
          <p:cNvSpPr/>
          <p:nvPr/>
        </p:nvSpPr>
        <p:spPr>
          <a:xfrm rot="-4882437">
            <a:off x="7731114" y="9079926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3" y="0"/>
                </a:lnTo>
                <a:lnTo>
                  <a:pt x="345293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7" name="Google Shape;907;p21"/>
          <p:cNvSpPr/>
          <p:nvPr/>
        </p:nvSpPr>
        <p:spPr>
          <a:xfrm rot="-4882437">
            <a:off x="5006796" y="9356769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3" y="0"/>
                </a:lnTo>
                <a:lnTo>
                  <a:pt x="345293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8" name="Google Shape;908;p21"/>
          <p:cNvSpPr/>
          <p:nvPr/>
        </p:nvSpPr>
        <p:spPr>
          <a:xfrm rot="-4882437">
            <a:off x="5749004" y="9079926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3" y="0"/>
                </a:lnTo>
                <a:lnTo>
                  <a:pt x="345293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9" name="Google Shape;909;p21"/>
          <p:cNvSpPr/>
          <p:nvPr/>
        </p:nvSpPr>
        <p:spPr>
          <a:xfrm rot="-4882437">
            <a:off x="3024687" y="9356769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2" y="0"/>
                </a:lnTo>
                <a:lnTo>
                  <a:pt x="345292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0" name="Google Shape;910;p21"/>
          <p:cNvSpPr/>
          <p:nvPr/>
        </p:nvSpPr>
        <p:spPr>
          <a:xfrm rot="-4882437">
            <a:off x="3766895" y="9079926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2" y="0"/>
                </a:lnTo>
                <a:lnTo>
                  <a:pt x="345292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1" name="Google Shape;911;p21"/>
          <p:cNvSpPr/>
          <p:nvPr/>
        </p:nvSpPr>
        <p:spPr>
          <a:xfrm rot="-4882437">
            <a:off x="1042577" y="9356769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3" y="0"/>
                </a:lnTo>
                <a:lnTo>
                  <a:pt x="345293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2" name="Google Shape;912;p21"/>
          <p:cNvSpPr/>
          <p:nvPr/>
        </p:nvSpPr>
        <p:spPr>
          <a:xfrm rot="-4882437">
            <a:off x="1784785" y="9079926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3" y="0"/>
                </a:lnTo>
                <a:lnTo>
                  <a:pt x="345293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3" name="Google Shape;913;p21"/>
          <p:cNvSpPr/>
          <p:nvPr/>
        </p:nvSpPr>
        <p:spPr>
          <a:xfrm rot="-4882437">
            <a:off x="-197324" y="9079926"/>
            <a:ext cx="345292" cy="326301"/>
          </a:xfrm>
          <a:custGeom>
            <a:rect b="b" l="l" r="r" t="t"/>
            <a:pathLst>
              <a:path extrusionOk="0" h="326301" w="345292">
                <a:moveTo>
                  <a:pt x="0" y="0"/>
                </a:moveTo>
                <a:lnTo>
                  <a:pt x="345292" y="0"/>
                </a:lnTo>
                <a:lnTo>
                  <a:pt x="345292" y="326301"/>
                </a:lnTo>
                <a:lnTo>
                  <a:pt x="0" y="326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4" name="Google Shape;914;p21"/>
          <p:cNvSpPr/>
          <p:nvPr/>
        </p:nvSpPr>
        <p:spPr>
          <a:xfrm>
            <a:off x="488065" y="6827642"/>
            <a:ext cx="5135152" cy="7248323"/>
          </a:xfrm>
          <a:custGeom>
            <a:rect b="b" l="l" r="r" t="t"/>
            <a:pathLst>
              <a:path extrusionOk="0" h="7248323" w="5135152">
                <a:moveTo>
                  <a:pt x="0" y="0"/>
                </a:moveTo>
                <a:lnTo>
                  <a:pt x="5135152" y="0"/>
                </a:lnTo>
                <a:lnTo>
                  <a:pt x="5135152" y="7248323"/>
                </a:lnTo>
                <a:lnTo>
                  <a:pt x="0" y="7248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15" name="Google Shape;915;p21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916" name="Google Shape;916;p21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917" name="Google Shape;917;p21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21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9" name="Google Shape;919;p21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920" name="Google Shape;920;p21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21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2" name="Google Shape;922;p21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923" name="Google Shape;923;p21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21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5" name="Google Shape;925;p21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926" name="Google Shape;926;p21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21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28" name="Google Shape;928;p21"/>
          <p:cNvSpPr/>
          <p:nvPr/>
        </p:nvSpPr>
        <p:spPr>
          <a:xfrm>
            <a:off x="12920682" y="6414884"/>
            <a:ext cx="3583199" cy="4114800"/>
          </a:xfrm>
          <a:custGeom>
            <a:rect b="b" l="l" r="r" t="t"/>
            <a:pathLst>
              <a:path extrusionOk="0" h="4114800" w="3583199">
                <a:moveTo>
                  <a:pt x="0" y="0"/>
                </a:moveTo>
                <a:lnTo>
                  <a:pt x="3583198" y="0"/>
                </a:lnTo>
                <a:lnTo>
                  <a:pt x="35831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29" name="Google Shape;929;p21"/>
          <p:cNvGrpSpPr/>
          <p:nvPr/>
        </p:nvGrpSpPr>
        <p:grpSpPr>
          <a:xfrm>
            <a:off x="4979888" y="2446551"/>
            <a:ext cx="8870591" cy="2576585"/>
            <a:chOff x="47993" y="483400"/>
            <a:chExt cx="11827454" cy="3435447"/>
          </a:xfrm>
        </p:grpSpPr>
        <p:sp>
          <p:nvSpPr>
            <p:cNvPr id="930" name="Google Shape;930;p21"/>
            <p:cNvSpPr txBox="1"/>
            <p:nvPr/>
          </p:nvSpPr>
          <p:spPr>
            <a:xfrm rot="-340191">
              <a:off x="133454" y="1048175"/>
              <a:ext cx="11547134" cy="2301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3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764" u="none" cap="none" strike="noStrike">
                  <a:solidFill>
                    <a:srgbClr val="013B32"/>
                  </a:solidFill>
                  <a:latin typeface="Tilt Warp"/>
                  <a:ea typeface="Tilt Warp"/>
                  <a:cs typeface="Tilt Warp"/>
                  <a:sym typeface="Tilt Warp"/>
                </a:rPr>
                <a:t>Exit ticket</a:t>
              </a:r>
              <a:endParaRPr/>
            </a:p>
          </p:txBody>
        </p:sp>
        <p:sp>
          <p:nvSpPr>
            <p:cNvPr id="931" name="Google Shape;931;p21"/>
            <p:cNvSpPr txBox="1"/>
            <p:nvPr/>
          </p:nvSpPr>
          <p:spPr>
            <a:xfrm rot="-340191">
              <a:off x="254568" y="1047569"/>
              <a:ext cx="11535129" cy="230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83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764" u="none" cap="none" strike="noStrike">
                  <a:solidFill>
                    <a:srgbClr val="FFFFFF"/>
                  </a:solidFill>
                  <a:latin typeface="Tilt Warp"/>
                  <a:ea typeface="Tilt Warp"/>
                  <a:cs typeface="Tilt Warp"/>
                  <a:sym typeface="Tilt Warp"/>
                </a:rPr>
                <a:t>Exit Ticket</a:t>
              </a:r>
              <a:endParaRPr/>
            </a:p>
          </p:txBody>
        </p:sp>
      </p:grpSp>
      <p:sp>
        <p:nvSpPr>
          <p:cNvPr id="932" name="Google Shape;932;p21"/>
          <p:cNvSpPr txBox="1"/>
          <p:nvPr/>
        </p:nvSpPr>
        <p:spPr>
          <a:xfrm rot="-300113">
            <a:off x="4883428" y="5260270"/>
            <a:ext cx="8670222" cy="432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did you learn today?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/>
          <p:nvPr/>
        </p:nvSpPr>
        <p:spPr>
          <a:xfrm>
            <a:off x="-160588" y="5883731"/>
            <a:ext cx="18609175" cy="4493599"/>
          </a:xfrm>
          <a:custGeom>
            <a:rect b="b" l="l" r="r" t="t"/>
            <a:pathLst>
              <a:path extrusionOk="0" h="4493599" w="18609175">
                <a:moveTo>
                  <a:pt x="0" y="0"/>
                </a:moveTo>
                <a:lnTo>
                  <a:pt x="18609176" y="0"/>
                </a:lnTo>
                <a:lnTo>
                  <a:pt x="18609176" y="4493600"/>
                </a:lnTo>
                <a:lnTo>
                  <a:pt x="0" y="4493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97" l="0" r="-3389" t="-132939"/>
            </a:stretch>
          </a:blipFill>
          <a:ln>
            <a:noFill/>
          </a:ln>
        </p:spPr>
      </p:sp>
      <p:sp>
        <p:nvSpPr>
          <p:cNvPr id="165" name="Google Shape;165;p3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166" name="Google Shape;166;p3"/>
          <p:cNvSpPr/>
          <p:nvPr/>
        </p:nvSpPr>
        <p:spPr>
          <a:xfrm>
            <a:off x="9459400" y="6821522"/>
            <a:ext cx="2662560" cy="1805897"/>
          </a:xfrm>
          <a:custGeom>
            <a:rect b="b" l="l" r="r" t="t"/>
            <a:pathLst>
              <a:path extrusionOk="0" h="4752360" w="6192000">
                <a:moveTo>
                  <a:pt x="0" y="0"/>
                </a:moveTo>
                <a:lnTo>
                  <a:pt x="6192000" y="0"/>
                </a:lnTo>
                <a:lnTo>
                  <a:pt x="6192000" y="4752360"/>
                </a:lnTo>
                <a:lnTo>
                  <a:pt x="0" y="4752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3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3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3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3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1" name="Google Shape;171;p3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172" name="Google Shape;172;p3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3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3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3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178;p3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179" name="Google Shape;179;p3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3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3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182" name="Google Shape;182;p3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3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4" name="Google Shape;184;p3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185" name="Google Shape;185;p3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186" name="Google Shape;186;p3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3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" name="Google Shape;188;p3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189" name="Google Shape;189;p3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3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3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192" name="Google Shape;192;p3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3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Google Shape;194;p3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195" name="Google Shape;195;p3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3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7" name="Google Shape;197;p3"/>
          <p:cNvSpPr txBox="1"/>
          <p:nvPr/>
        </p:nvSpPr>
        <p:spPr>
          <a:xfrm>
            <a:off x="3562001" y="2067899"/>
            <a:ext cx="11132881" cy="15662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6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Preposition of place </a:t>
            </a:r>
            <a:r>
              <a:rPr b="0" i="0" lang="en-US" sz="7069" u="none" cap="none" strike="noStrike">
                <a:solidFill>
                  <a:srgbClr val="FFB114"/>
                </a:solidFill>
                <a:latin typeface="Tilt Warp"/>
                <a:ea typeface="Tilt Warp"/>
                <a:cs typeface="Tilt Warp"/>
                <a:sym typeface="Tilt Warp"/>
              </a:rPr>
              <a:t>Review</a:t>
            </a:r>
            <a:endParaRPr/>
          </a:p>
        </p:txBody>
      </p:sp>
      <p:sp>
        <p:nvSpPr>
          <p:cNvPr id="198" name="Google Shape;198;p3"/>
          <p:cNvSpPr/>
          <p:nvPr/>
        </p:nvSpPr>
        <p:spPr>
          <a:xfrm rot="-117094">
            <a:off x="2844607" y="3399988"/>
            <a:ext cx="2929865" cy="2552644"/>
          </a:xfrm>
          <a:custGeom>
            <a:rect b="b" l="l" r="r" t="t"/>
            <a:pathLst>
              <a:path extrusionOk="0" h="2552644" w="2929865">
                <a:moveTo>
                  <a:pt x="0" y="0"/>
                </a:moveTo>
                <a:lnTo>
                  <a:pt x="2929864" y="0"/>
                </a:lnTo>
                <a:lnTo>
                  <a:pt x="2929864" y="2552645"/>
                </a:lnTo>
                <a:lnTo>
                  <a:pt x="0" y="2552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3"/>
          <p:cNvSpPr/>
          <p:nvPr/>
        </p:nvSpPr>
        <p:spPr>
          <a:xfrm rot="-120152">
            <a:off x="13582882" y="2756184"/>
            <a:ext cx="1799518" cy="2931174"/>
          </a:xfrm>
          <a:custGeom>
            <a:rect b="b" l="l" r="r" t="t"/>
            <a:pathLst>
              <a:path extrusionOk="0" h="2693731" w="1676848">
                <a:moveTo>
                  <a:pt x="0" y="0"/>
                </a:moveTo>
                <a:lnTo>
                  <a:pt x="1676848" y="0"/>
                </a:lnTo>
                <a:lnTo>
                  <a:pt x="1676848" y="2693731"/>
                </a:lnTo>
                <a:lnTo>
                  <a:pt x="0" y="26937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3"/>
          <p:cNvSpPr/>
          <p:nvPr/>
        </p:nvSpPr>
        <p:spPr>
          <a:xfrm rot="-117094">
            <a:off x="7613902" y="4081920"/>
            <a:ext cx="3315968" cy="1910826"/>
          </a:xfrm>
          <a:custGeom>
            <a:rect b="b" l="l" r="r" t="t"/>
            <a:pathLst>
              <a:path extrusionOk="0" h="1910826" w="3315968">
                <a:moveTo>
                  <a:pt x="0" y="0"/>
                </a:moveTo>
                <a:lnTo>
                  <a:pt x="3315968" y="0"/>
                </a:lnTo>
                <a:lnTo>
                  <a:pt x="3315968" y="1910826"/>
                </a:lnTo>
                <a:lnTo>
                  <a:pt x="0" y="19108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3"/>
          <p:cNvSpPr/>
          <p:nvPr/>
        </p:nvSpPr>
        <p:spPr>
          <a:xfrm rot="-120272">
            <a:off x="1951918" y="6951314"/>
            <a:ext cx="2942232" cy="2195641"/>
          </a:xfrm>
          <a:custGeom>
            <a:rect b="b" l="l" r="r" t="t"/>
            <a:pathLst>
              <a:path extrusionOk="0" h="2194297" w="2940432">
                <a:moveTo>
                  <a:pt x="0" y="0"/>
                </a:moveTo>
                <a:lnTo>
                  <a:pt x="2940432" y="0"/>
                </a:lnTo>
                <a:lnTo>
                  <a:pt x="2940432" y="2194297"/>
                </a:lnTo>
                <a:lnTo>
                  <a:pt x="0" y="2194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3"/>
          <p:cNvSpPr/>
          <p:nvPr/>
        </p:nvSpPr>
        <p:spPr>
          <a:xfrm rot="-120272">
            <a:off x="6053443" y="6946031"/>
            <a:ext cx="2600353" cy="1865754"/>
          </a:xfrm>
          <a:custGeom>
            <a:rect b="b" l="l" r="r" t="t"/>
            <a:pathLst>
              <a:path extrusionOk="0" h="1864612" w="2598762">
                <a:moveTo>
                  <a:pt x="0" y="0"/>
                </a:moveTo>
                <a:lnTo>
                  <a:pt x="2598762" y="0"/>
                </a:lnTo>
                <a:lnTo>
                  <a:pt x="2598762" y="1864611"/>
                </a:lnTo>
                <a:lnTo>
                  <a:pt x="0" y="18646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3"/>
          <p:cNvSpPr/>
          <p:nvPr/>
        </p:nvSpPr>
        <p:spPr>
          <a:xfrm rot="-120272">
            <a:off x="13241671" y="6427924"/>
            <a:ext cx="2818305" cy="2205324"/>
          </a:xfrm>
          <a:custGeom>
            <a:rect b="b" l="l" r="r" t="t"/>
            <a:pathLst>
              <a:path extrusionOk="0" h="2203974" w="2816580">
                <a:moveTo>
                  <a:pt x="0" y="0"/>
                </a:moveTo>
                <a:lnTo>
                  <a:pt x="2816580" y="0"/>
                </a:lnTo>
                <a:lnTo>
                  <a:pt x="2816580" y="2203974"/>
                </a:lnTo>
                <a:lnTo>
                  <a:pt x="0" y="2203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3"/>
          <p:cNvSpPr txBox="1"/>
          <p:nvPr/>
        </p:nvSpPr>
        <p:spPr>
          <a:xfrm>
            <a:off x="2911750" y="5476450"/>
            <a:ext cx="30000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13B32"/>
                </a:solidFill>
                <a:highlight>
                  <a:srgbClr val="EFA000"/>
                </a:highlight>
                <a:latin typeface="Tilt Warp"/>
                <a:ea typeface="Tilt Warp"/>
                <a:cs typeface="Tilt Warp"/>
                <a:sym typeface="Tilt Warp"/>
              </a:rPr>
              <a:t>In</a:t>
            </a:r>
            <a:endParaRPr sz="4800">
              <a:solidFill>
                <a:schemeClr val="dk1"/>
              </a:solidFill>
              <a:highlight>
                <a:srgbClr val="EFA000"/>
              </a:highlight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7909375" y="5249000"/>
            <a:ext cx="30000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13B32"/>
                </a:solidFill>
                <a:highlight>
                  <a:srgbClr val="EFA000"/>
                </a:highlight>
                <a:latin typeface="Tilt Warp"/>
                <a:ea typeface="Tilt Warp"/>
                <a:cs typeface="Tilt Warp"/>
                <a:sym typeface="Tilt Warp"/>
              </a:rPr>
              <a:t>Between</a:t>
            </a:r>
            <a:endParaRPr sz="4800">
              <a:solidFill>
                <a:schemeClr val="dk1"/>
              </a:solidFill>
              <a:highlight>
                <a:srgbClr val="EFA000"/>
              </a:highlight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12907000" y="5085725"/>
            <a:ext cx="30000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13B32"/>
                </a:solidFill>
                <a:highlight>
                  <a:srgbClr val="EFA000"/>
                </a:highlight>
                <a:latin typeface="Tilt Warp"/>
                <a:ea typeface="Tilt Warp"/>
                <a:cs typeface="Tilt Warp"/>
                <a:sym typeface="Tilt Warp"/>
              </a:rPr>
              <a:t>On</a:t>
            </a:r>
            <a:endParaRPr sz="4800">
              <a:solidFill>
                <a:schemeClr val="dk1"/>
              </a:solidFill>
              <a:highlight>
                <a:srgbClr val="EFA000"/>
              </a:highlight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2081400" y="8680575"/>
            <a:ext cx="30000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13B32"/>
                </a:solidFill>
                <a:highlight>
                  <a:srgbClr val="EFA000"/>
                </a:highlight>
                <a:latin typeface="Tilt Warp"/>
                <a:ea typeface="Tilt Warp"/>
                <a:cs typeface="Tilt Warp"/>
                <a:sym typeface="Tilt Warp"/>
              </a:rPr>
              <a:t>Next to</a:t>
            </a:r>
            <a:endParaRPr sz="4800">
              <a:solidFill>
                <a:schemeClr val="dk1"/>
              </a:solidFill>
              <a:highlight>
                <a:srgbClr val="EFA000"/>
              </a:highlight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6156225" y="8398475"/>
            <a:ext cx="30000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13B32"/>
                </a:solidFill>
                <a:highlight>
                  <a:srgbClr val="EFA000"/>
                </a:highlight>
                <a:latin typeface="Tilt Warp"/>
                <a:ea typeface="Tilt Warp"/>
                <a:cs typeface="Tilt Warp"/>
                <a:sym typeface="Tilt Warp"/>
              </a:rPr>
              <a:t>In front</a:t>
            </a:r>
            <a:endParaRPr sz="4800">
              <a:solidFill>
                <a:schemeClr val="dk1"/>
              </a:solidFill>
              <a:highlight>
                <a:srgbClr val="EFA000"/>
              </a:highlight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12893950" y="8219650"/>
            <a:ext cx="30000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13B32"/>
                </a:solidFill>
                <a:highlight>
                  <a:srgbClr val="EFA000"/>
                </a:highlight>
                <a:latin typeface="Tilt Warp"/>
                <a:ea typeface="Tilt Warp"/>
                <a:cs typeface="Tilt Warp"/>
                <a:sym typeface="Tilt Warp"/>
              </a:rPr>
              <a:t>Behind</a:t>
            </a:r>
            <a:endParaRPr sz="4800">
              <a:solidFill>
                <a:schemeClr val="dk1"/>
              </a:solidFill>
              <a:highlight>
                <a:srgbClr val="EFA000"/>
              </a:highlight>
            </a:endParaRPr>
          </a:p>
        </p:txBody>
      </p:sp>
      <p:sp>
        <p:nvSpPr>
          <p:cNvPr id="210" name="Google Shape;210;p3"/>
          <p:cNvSpPr txBox="1"/>
          <p:nvPr/>
        </p:nvSpPr>
        <p:spPr>
          <a:xfrm>
            <a:off x="9365988" y="8287300"/>
            <a:ext cx="30000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8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13B32"/>
                </a:solidFill>
                <a:highlight>
                  <a:srgbClr val="EFA000"/>
                </a:highlight>
                <a:latin typeface="Tilt Warp"/>
                <a:ea typeface="Tilt Warp"/>
                <a:cs typeface="Tilt Warp"/>
                <a:sym typeface="Tilt Warp"/>
              </a:rPr>
              <a:t>under</a:t>
            </a:r>
            <a:endParaRPr sz="4800">
              <a:solidFill>
                <a:schemeClr val="dk1"/>
              </a:solidFill>
              <a:highlight>
                <a:srgbClr val="EFA000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/>
          <p:nvPr/>
        </p:nvSpPr>
        <p:spPr>
          <a:xfrm>
            <a:off x="-160588" y="5883731"/>
            <a:ext cx="18609175" cy="4493599"/>
          </a:xfrm>
          <a:custGeom>
            <a:rect b="b" l="l" r="r" t="t"/>
            <a:pathLst>
              <a:path extrusionOk="0" h="4493599" w="18609175">
                <a:moveTo>
                  <a:pt x="0" y="0"/>
                </a:moveTo>
                <a:lnTo>
                  <a:pt x="18609176" y="0"/>
                </a:lnTo>
                <a:lnTo>
                  <a:pt x="18609176" y="4493600"/>
                </a:lnTo>
                <a:lnTo>
                  <a:pt x="0" y="4493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97" l="0" r="-3389" t="-132939"/>
            </a:stretch>
          </a:blipFill>
          <a:ln>
            <a:noFill/>
          </a:ln>
        </p:spPr>
      </p:sp>
      <p:sp>
        <p:nvSpPr>
          <p:cNvPr id="216" name="Google Shape;216;p4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217" name="Google Shape;217;p4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8" name="Google Shape;218;p4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4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4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1" name="Google Shape;221;p4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222" name="Google Shape;222;p4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4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4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226" name="Google Shape;226;p4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4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4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229" name="Google Shape;229;p4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4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" name="Google Shape;231;p4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4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" name="Google Shape;234;p4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235" name="Google Shape;235;p4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236" name="Google Shape;236;p4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4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4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239" name="Google Shape;239;p4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4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4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242" name="Google Shape;242;p4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4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4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245" name="Google Shape;245;p4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4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7" name="Google Shape;247;p4"/>
          <p:cNvSpPr txBox="1"/>
          <p:nvPr/>
        </p:nvSpPr>
        <p:spPr>
          <a:xfrm rot="-340191">
            <a:off x="2615113" y="4600028"/>
            <a:ext cx="6353716" cy="221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Where ıs Dog?</a:t>
            </a:r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8678557" y="4571775"/>
            <a:ext cx="6893733" cy="4449591"/>
          </a:xfrm>
          <a:custGeom>
            <a:rect b="b" l="l" r="r" t="t"/>
            <a:pathLst>
              <a:path extrusionOk="0" h="4449591" w="6893733">
                <a:moveTo>
                  <a:pt x="0" y="0"/>
                </a:moveTo>
                <a:lnTo>
                  <a:pt x="6893733" y="0"/>
                </a:lnTo>
                <a:lnTo>
                  <a:pt x="6893733" y="4449591"/>
                </a:lnTo>
                <a:lnTo>
                  <a:pt x="0" y="4449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4"/>
          <p:cNvSpPr/>
          <p:nvPr/>
        </p:nvSpPr>
        <p:spPr>
          <a:xfrm>
            <a:off x="10221019" y="2000211"/>
            <a:ext cx="3416619" cy="3143289"/>
          </a:xfrm>
          <a:custGeom>
            <a:rect b="b" l="l" r="r" t="t"/>
            <a:pathLst>
              <a:path extrusionOk="0" h="3143289" w="3416619">
                <a:moveTo>
                  <a:pt x="0" y="0"/>
                </a:moveTo>
                <a:lnTo>
                  <a:pt x="3416619" y="0"/>
                </a:lnTo>
                <a:lnTo>
                  <a:pt x="3416619" y="3143289"/>
                </a:lnTo>
                <a:lnTo>
                  <a:pt x="0" y="3143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"/>
          <p:cNvSpPr/>
          <p:nvPr/>
        </p:nvSpPr>
        <p:spPr>
          <a:xfrm>
            <a:off x="-104301" y="5762362"/>
            <a:ext cx="18552889" cy="4614968"/>
          </a:xfrm>
          <a:custGeom>
            <a:rect b="b" l="l" r="r" t="t"/>
            <a:pathLst>
              <a:path extrusionOk="0" h="4614968" w="18552889">
                <a:moveTo>
                  <a:pt x="0" y="0"/>
                </a:moveTo>
                <a:lnTo>
                  <a:pt x="18552889" y="0"/>
                </a:lnTo>
                <a:lnTo>
                  <a:pt x="18552889" y="4614969"/>
                </a:lnTo>
                <a:lnTo>
                  <a:pt x="0" y="4614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686" l="-302" r="-3398" t="-126812"/>
            </a:stretch>
          </a:blipFill>
          <a:ln>
            <a:noFill/>
          </a:ln>
        </p:spPr>
      </p:sp>
      <p:sp>
        <p:nvSpPr>
          <p:cNvPr id="255" name="Google Shape;255;p5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256" name="Google Shape;256;p5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5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5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9" name="Google Shape;259;p5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260" name="Google Shape;260;p5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261" name="Google Shape;261;p5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5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5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5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5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267" name="Google Shape;267;p5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5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9" name="Google Shape;269;p5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270" name="Google Shape;270;p5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5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2" name="Google Shape;272;p5"/>
          <p:cNvSpPr/>
          <p:nvPr/>
        </p:nvSpPr>
        <p:spPr>
          <a:xfrm>
            <a:off x="8678557" y="4571775"/>
            <a:ext cx="6893733" cy="4449591"/>
          </a:xfrm>
          <a:custGeom>
            <a:rect b="b" l="l" r="r" t="t"/>
            <a:pathLst>
              <a:path extrusionOk="0" h="4449591" w="6893733">
                <a:moveTo>
                  <a:pt x="0" y="0"/>
                </a:moveTo>
                <a:lnTo>
                  <a:pt x="6893733" y="0"/>
                </a:lnTo>
                <a:lnTo>
                  <a:pt x="6893733" y="4449591"/>
                </a:lnTo>
                <a:lnTo>
                  <a:pt x="0" y="4449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5"/>
          <p:cNvSpPr/>
          <p:nvPr/>
        </p:nvSpPr>
        <p:spPr>
          <a:xfrm>
            <a:off x="10221019" y="2000211"/>
            <a:ext cx="3416619" cy="3143289"/>
          </a:xfrm>
          <a:custGeom>
            <a:rect b="b" l="l" r="r" t="t"/>
            <a:pathLst>
              <a:path extrusionOk="0" h="3143289" w="3416619">
                <a:moveTo>
                  <a:pt x="0" y="0"/>
                </a:moveTo>
                <a:lnTo>
                  <a:pt x="3416619" y="0"/>
                </a:lnTo>
                <a:lnTo>
                  <a:pt x="3416619" y="3143289"/>
                </a:lnTo>
                <a:lnTo>
                  <a:pt x="0" y="3143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5"/>
          <p:cNvSpPr txBox="1"/>
          <p:nvPr/>
        </p:nvSpPr>
        <p:spPr>
          <a:xfrm rot="-835436">
            <a:off x="2101803" y="2746565"/>
            <a:ext cx="8206436" cy="221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Dog is </a:t>
            </a:r>
            <a:r>
              <a:rPr b="0" i="0" lang="en-US" sz="9999" u="none" cap="none" strike="noStrike">
                <a:solidFill>
                  <a:srgbClr val="FFB114"/>
                </a:solidFill>
                <a:latin typeface="Tilt Warp"/>
                <a:ea typeface="Tilt Warp"/>
                <a:cs typeface="Tilt Warp"/>
                <a:sym typeface="Tilt Warp"/>
              </a:rPr>
              <a:t>on</a:t>
            </a: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 the table.</a:t>
            </a:r>
            <a:endParaRPr/>
          </a:p>
        </p:txBody>
      </p:sp>
      <p:grpSp>
        <p:nvGrpSpPr>
          <p:cNvPr id="275" name="Google Shape;275;p5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276" name="Google Shape;276;p5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277" name="Google Shape;277;p5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5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5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280" name="Google Shape;280;p5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5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" name="Google Shape;282;p5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283" name="Google Shape;283;p5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5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5" name="Google Shape;285;p5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286" name="Google Shape;286;p5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5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8" name="Google Shape;288;p5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/>
          <p:nvPr/>
        </p:nvSpPr>
        <p:spPr>
          <a:xfrm>
            <a:off x="-160588" y="5859457"/>
            <a:ext cx="18609175" cy="4517873"/>
          </a:xfrm>
          <a:custGeom>
            <a:rect b="b" l="l" r="r" t="t"/>
            <a:pathLst>
              <a:path extrusionOk="0" h="4517873" w="18609175">
                <a:moveTo>
                  <a:pt x="0" y="0"/>
                </a:moveTo>
                <a:lnTo>
                  <a:pt x="18609176" y="0"/>
                </a:lnTo>
                <a:lnTo>
                  <a:pt x="18609176" y="4517874"/>
                </a:lnTo>
                <a:lnTo>
                  <a:pt x="0" y="4517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52" l="0" r="-3389" t="-131686"/>
            </a:stretch>
          </a:blipFill>
          <a:ln>
            <a:noFill/>
          </a:ln>
        </p:spPr>
      </p:sp>
      <p:sp>
        <p:nvSpPr>
          <p:cNvPr id="294" name="Google Shape;294;p6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295" name="Google Shape;295;p6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6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6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6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9" name="Google Shape;299;p6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300" name="Google Shape;300;p6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303;p6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304" name="Google Shape;304;p6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" name="Google Shape;306;p6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307" name="Google Shape;307;p6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6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309;p6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310" name="Google Shape;310;p6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6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2" name="Google Shape;312;p6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313" name="Google Shape;313;p6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314" name="Google Shape;314;p6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6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317" name="Google Shape;317;p6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6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6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320" name="Google Shape;320;p6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6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" name="Google Shape;322;p6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323" name="Google Shape;323;p6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6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5" name="Google Shape;325;p6"/>
          <p:cNvSpPr txBox="1"/>
          <p:nvPr/>
        </p:nvSpPr>
        <p:spPr>
          <a:xfrm rot="-340191">
            <a:off x="2615113" y="4600028"/>
            <a:ext cx="6353716" cy="221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Where ıs Dog?</a:t>
            </a:r>
            <a:endParaRPr/>
          </a:p>
        </p:txBody>
      </p:sp>
      <p:sp>
        <p:nvSpPr>
          <p:cNvPr id="326" name="Google Shape;326;p6"/>
          <p:cNvSpPr/>
          <p:nvPr/>
        </p:nvSpPr>
        <p:spPr>
          <a:xfrm>
            <a:off x="10884942" y="5193375"/>
            <a:ext cx="3152059" cy="2899894"/>
          </a:xfrm>
          <a:custGeom>
            <a:rect b="b" l="l" r="r" t="t"/>
            <a:pathLst>
              <a:path extrusionOk="0" h="2899894" w="3152059">
                <a:moveTo>
                  <a:pt x="0" y="0"/>
                </a:moveTo>
                <a:lnTo>
                  <a:pt x="3152059" y="0"/>
                </a:lnTo>
                <a:lnTo>
                  <a:pt x="3152059" y="2899894"/>
                </a:lnTo>
                <a:lnTo>
                  <a:pt x="0" y="2899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6"/>
          <p:cNvSpPr/>
          <p:nvPr/>
        </p:nvSpPr>
        <p:spPr>
          <a:xfrm>
            <a:off x="8893187" y="3879701"/>
            <a:ext cx="6893733" cy="4449591"/>
          </a:xfrm>
          <a:custGeom>
            <a:rect b="b" l="l" r="r" t="t"/>
            <a:pathLst>
              <a:path extrusionOk="0" h="4449591" w="6893733">
                <a:moveTo>
                  <a:pt x="0" y="0"/>
                </a:moveTo>
                <a:lnTo>
                  <a:pt x="6893733" y="0"/>
                </a:lnTo>
                <a:lnTo>
                  <a:pt x="6893733" y="4449591"/>
                </a:lnTo>
                <a:lnTo>
                  <a:pt x="0" y="4449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"/>
          <p:cNvSpPr/>
          <p:nvPr/>
        </p:nvSpPr>
        <p:spPr>
          <a:xfrm>
            <a:off x="-160588" y="5859457"/>
            <a:ext cx="18609175" cy="4517873"/>
          </a:xfrm>
          <a:custGeom>
            <a:rect b="b" l="l" r="r" t="t"/>
            <a:pathLst>
              <a:path extrusionOk="0" h="4517873" w="18609175">
                <a:moveTo>
                  <a:pt x="0" y="0"/>
                </a:moveTo>
                <a:lnTo>
                  <a:pt x="18609176" y="0"/>
                </a:lnTo>
                <a:lnTo>
                  <a:pt x="18609176" y="4517874"/>
                </a:lnTo>
                <a:lnTo>
                  <a:pt x="0" y="4517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852" l="0" r="-3389" t="-131686"/>
            </a:stretch>
          </a:blipFill>
          <a:ln>
            <a:noFill/>
          </a:ln>
        </p:spPr>
      </p:sp>
      <p:sp>
        <p:nvSpPr>
          <p:cNvPr id="333" name="Google Shape;333;p7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334" name="Google Shape;334;p7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7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7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37" name="Google Shape;337;p7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338" name="Google Shape;338;p7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339" name="Google Shape;339;p7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7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1" name="Google Shape;341;p7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342" name="Google Shape;342;p7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7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7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345" name="Google Shape;345;p7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7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" name="Google Shape;347;p7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348" name="Google Shape;348;p7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7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0" name="Google Shape;350;p7"/>
          <p:cNvSpPr txBox="1"/>
          <p:nvPr/>
        </p:nvSpPr>
        <p:spPr>
          <a:xfrm rot="-340191">
            <a:off x="2133152" y="4192286"/>
            <a:ext cx="6331490" cy="3260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Dog is </a:t>
            </a:r>
            <a:r>
              <a:rPr b="0" i="0" lang="en-US" sz="9999" u="none" cap="none" strike="noStrike">
                <a:solidFill>
                  <a:srgbClr val="FFB114"/>
                </a:solidFill>
                <a:latin typeface="Tilt Warp"/>
                <a:ea typeface="Tilt Warp"/>
                <a:cs typeface="Tilt Warp"/>
                <a:sym typeface="Tilt Warp"/>
              </a:rPr>
              <a:t>under</a:t>
            </a: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 the table.</a:t>
            </a:r>
            <a:endParaRPr/>
          </a:p>
        </p:txBody>
      </p:sp>
      <p:grpSp>
        <p:nvGrpSpPr>
          <p:cNvPr id="351" name="Google Shape;351;p7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352" name="Google Shape;352;p7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353" name="Google Shape;353;p7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7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7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356" name="Google Shape;356;p7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7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7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359" name="Google Shape;359;p7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7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7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362" name="Google Shape;362;p7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7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4" name="Google Shape;364;p7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7"/>
          <p:cNvSpPr/>
          <p:nvPr/>
        </p:nvSpPr>
        <p:spPr>
          <a:xfrm>
            <a:off x="10884942" y="5193375"/>
            <a:ext cx="3152059" cy="2899894"/>
          </a:xfrm>
          <a:custGeom>
            <a:rect b="b" l="l" r="r" t="t"/>
            <a:pathLst>
              <a:path extrusionOk="0" h="2899894" w="3152059">
                <a:moveTo>
                  <a:pt x="0" y="0"/>
                </a:moveTo>
                <a:lnTo>
                  <a:pt x="3152059" y="0"/>
                </a:lnTo>
                <a:lnTo>
                  <a:pt x="3152059" y="2899894"/>
                </a:lnTo>
                <a:lnTo>
                  <a:pt x="0" y="28998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7"/>
          <p:cNvSpPr/>
          <p:nvPr/>
        </p:nvSpPr>
        <p:spPr>
          <a:xfrm>
            <a:off x="8867162" y="3896676"/>
            <a:ext cx="6893733" cy="4449591"/>
          </a:xfrm>
          <a:custGeom>
            <a:rect b="b" l="l" r="r" t="t"/>
            <a:pathLst>
              <a:path extrusionOk="0" h="4449591" w="6893733">
                <a:moveTo>
                  <a:pt x="0" y="0"/>
                </a:moveTo>
                <a:lnTo>
                  <a:pt x="6893733" y="0"/>
                </a:lnTo>
                <a:lnTo>
                  <a:pt x="6893733" y="4449591"/>
                </a:lnTo>
                <a:lnTo>
                  <a:pt x="0" y="44495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"/>
          <p:cNvSpPr/>
          <p:nvPr/>
        </p:nvSpPr>
        <p:spPr>
          <a:xfrm>
            <a:off x="-160588" y="5786636"/>
            <a:ext cx="18609175" cy="4590695"/>
          </a:xfrm>
          <a:custGeom>
            <a:rect b="b" l="l" r="r" t="t"/>
            <a:pathLst>
              <a:path extrusionOk="0" h="4590695" w="18609175">
                <a:moveTo>
                  <a:pt x="0" y="0"/>
                </a:moveTo>
                <a:lnTo>
                  <a:pt x="18609176" y="0"/>
                </a:lnTo>
                <a:lnTo>
                  <a:pt x="18609176" y="4590695"/>
                </a:lnTo>
                <a:lnTo>
                  <a:pt x="0" y="45906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730" l="0" r="-3389" t="-128013"/>
            </a:stretch>
          </a:blipFill>
          <a:ln>
            <a:noFill/>
          </a:ln>
        </p:spPr>
      </p:sp>
      <p:sp>
        <p:nvSpPr>
          <p:cNvPr id="372" name="Google Shape;372;p8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373" name="Google Shape;373;p8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4" name="Google Shape;374;p8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8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8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7" name="Google Shape;377;p8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378" name="Google Shape;378;p8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379" name="Google Shape;379;p8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8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" name="Google Shape;381;p8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382" name="Google Shape;382;p8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8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8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385" name="Google Shape;385;p8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8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8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388" name="Google Shape;388;p8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8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0" name="Google Shape;390;p8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391" name="Google Shape;391;p8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392" name="Google Shape;392;p8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8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4" name="Google Shape;394;p8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395" name="Google Shape;395;p8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8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7" name="Google Shape;397;p8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398" name="Google Shape;398;p8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8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" name="Google Shape;400;p8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401" name="Google Shape;401;p8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8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3" name="Google Shape;403;p8"/>
          <p:cNvSpPr txBox="1"/>
          <p:nvPr/>
        </p:nvSpPr>
        <p:spPr>
          <a:xfrm rot="-340191">
            <a:off x="2471990" y="3319664"/>
            <a:ext cx="6353716" cy="221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Where ıs Dog?</a:t>
            </a:r>
            <a:endParaRPr/>
          </a:p>
        </p:txBody>
      </p:sp>
      <p:sp>
        <p:nvSpPr>
          <p:cNvPr id="404" name="Google Shape;404;p8"/>
          <p:cNvSpPr/>
          <p:nvPr/>
        </p:nvSpPr>
        <p:spPr>
          <a:xfrm>
            <a:off x="9956739" y="4187243"/>
            <a:ext cx="6265303" cy="4043969"/>
          </a:xfrm>
          <a:custGeom>
            <a:rect b="b" l="l" r="r" t="t"/>
            <a:pathLst>
              <a:path extrusionOk="0" h="4043969" w="6265303">
                <a:moveTo>
                  <a:pt x="0" y="0"/>
                </a:moveTo>
                <a:lnTo>
                  <a:pt x="6265303" y="0"/>
                </a:lnTo>
                <a:lnTo>
                  <a:pt x="6265303" y="4043969"/>
                </a:lnTo>
                <a:lnTo>
                  <a:pt x="0" y="4043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8"/>
          <p:cNvSpPr/>
          <p:nvPr/>
        </p:nvSpPr>
        <p:spPr>
          <a:xfrm>
            <a:off x="7541600" y="4782804"/>
            <a:ext cx="3223850" cy="3231712"/>
          </a:xfrm>
          <a:custGeom>
            <a:rect b="b" l="l" r="r" t="t"/>
            <a:pathLst>
              <a:path extrusionOk="0" h="3231712" w="3223850">
                <a:moveTo>
                  <a:pt x="0" y="0"/>
                </a:moveTo>
                <a:lnTo>
                  <a:pt x="3223850" y="0"/>
                </a:lnTo>
                <a:lnTo>
                  <a:pt x="3223850" y="3231712"/>
                </a:lnTo>
                <a:lnTo>
                  <a:pt x="0" y="3231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-8958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AC95B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"/>
          <p:cNvSpPr/>
          <p:nvPr/>
        </p:nvSpPr>
        <p:spPr>
          <a:xfrm>
            <a:off x="-160588" y="5786636"/>
            <a:ext cx="18609175" cy="4590695"/>
          </a:xfrm>
          <a:custGeom>
            <a:rect b="b" l="l" r="r" t="t"/>
            <a:pathLst>
              <a:path extrusionOk="0" h="4590695" w="18609175">
                <a:moveTo>
                  <a:pt x="0" y="0"/>
                </a:moveTo>
                <a:lnTo>
                  <a:pt x="18609176" y="0"/>
                </a:lnTo>
                <a:lnTo>
                  <a:pt x="18609176" y="4590695"/>
                </a:lnTo>
                <a:lnTo>
                  <a:pt x="0" y="45906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730" l="0" r="-3389" t="-128013"/>
            </a:stretch>
          </a:blipFill>
          <a:ln>
            <a:noFill/>
          </a:ln>
        </p:spPr>
      </p:sp>
      <p:sp>
        <p:nvSpPr>
          <p:cNvPr id="411" name="Google Shape;411;p9"/>
          <p:cNvSpPr/>
          <p:nvPr/>
        </p:nvSpPr>
        <p:spPr>
          <a:xfrm rot="5259538">
            <a:off x="4799560" y="-2378867"/>
            <a:ext cx="8607629" cy="15013171"/>
          </a:xfrm>
          <a:custGeom>
            <a:rect b="b" l="l" r="r" t="t"/>
            <a:pathLst>
              <a:path extrusionOk="0" h="15013171" w="8607629">
                <a:moveTo>
                  <a:pt x="0" y="0"/>
                </a:moveTo>
                <a:lnTo>
                  <a:pt x="8607629" y="0"/>
                </a:lnTo>
                <a:lnTo>
                  <a:pt x="8607629" y="15013170"/>
                </a:lnTo>
                <a:lnTo>
                  <a:pt x="0" y="15013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23108" t="0"/>
            </a:stretch>
          </a:blipFill>
          <a:ln>
            <a:noFill/>
          </a:ln>
        </p:spPr>
      </p:sp>
      <p:sp>
        <p:nvSpPr>
          <p:cNvPr id="412" name="Google Shape;412;p9"/>
          <p:cNvSpPr/>
          <p:nvPr/>
        </p:nvSpPr>
        <p:spPr>
          <a:xfrm rot="-240252">
            <a:off x="16944756" y="2861602"/>
            <a:ext cx="3942427" cy="2651282"/>
          </a:xfrm>
          <a:custGeom>
            <a:rect b="b" l="l" r="r" t="t"/>
            <a:pathLst>
              <a:path extrusionOk="0" h="2651282" w="3942427">
                <a:moveTo>
                  <a:pt x="0" y="0"/>
                </a:moveTo>
                <a:lnTo>
                  <a:pt x="3942427" y="0"/>
                </a:lnTo>
                <a:lnTo>
                  <a:pt x="3942427" y="2651283"/>
                </a:lnTo>
                <a:lnTo>
                  <a:pt x="0" y="26512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9"/>
          <p:cNvSpPr/>
          <p:nvPr/>
        </p:nvSpPr>
        <p:spPr>
          <a:xfrm>
            <a:off x="17259300" y="6244761"/>
            <a:ext cx="2287868" cy="2631318"/>
          </a:xfrm>
          <a:custGeom>
            <a:rect b="b" l="l" r="r" t="t"/>
            <a:pathLst>
              <a:path extrusionOk="0" h="2631318" w="2287868">
                <a:moveTo>
                  <a:pt x="0" y="0"/>
                </a:moveTo>
                <a:lnTo>
                  <a:pt x="2287868" y="0"/>
                </a:lnTo>
                <a:lnTo>
                  <a:pt x="2287868" y="2631318"/>
                </a:lnTo>
                <a:lnTo>
                  <a:pt x="0" y="2631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9"/>
          <p:cNvSpPr/>
          <p:nvPr/>
        </p:nvSpPr>
        <p:spPr>
          <a:xfrm>
            <a:off x="-1635944" y="6564569"/>
            <a:ext cx="2950713" cy="813852"/>
          </a:xfrm>
          <a:custGeom>
            <a:rect b="b" l="l" r="r" t="t"/>
            <a:pathLst>
              <a:path extrusionOk="0" h="813852" w="2950713">
                <a:moveTo>
                  <a:pt x="0" y="0"/>
                </a:moveTo>
                <a:lnTo>
                  <a:pt x="2950713" y="0"/>
                </a:lnTo>
                <a:lnTo>
                  <a:pt x="2950713" y="813852"/>
                </a:lnTo>
                <a:lnTo>
                  <a:pt x="0" y="813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5" name="Google Shape;415;p9"/>
          <p:cNvGrpSpPr/>
          <p:nvPr/>
        </p:nvGrpSpPr>
        <p:grpSpPr>
          <a:xfrm>
            <a:off x="15576046" y="1074433"/>
            <a:ext cx="1846871" cy="2032062"/>
            <a:chOff x="5008" y="60978"/>
            <a:chExt cx="2462496" cy="2709416"/>
          </a:xfrm>
        </p:grpSpPr>
        <p:grpSp>
          <p:nvGrpSpPr>
            <p:cNvPr id="416" name="Google Shape;416;p9"/>
            <p:cNvGrpSpPr/>
            <p:nvPr/>
          </p:nvGrpSpPr>
          <p:grpSpPr>
            <a:xfrm rot="-281709">
              <a:off x="184436" y="261761"/>
              <a:ext cx="2187565" cy="2423168"/>
              <a:chOff x="0" y="19536"/>
              <a:chExt cx="698500" cy="773729"/>
            </a:xfrm>
          </p:grpSpPr>
          <p:sp>
            <p:nvSpPr>
              <p:cNvPr id="417" name="Google Shape;417;p9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9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9"/>
            <p:cNvGrpSpPr/>
            <p:nvPr/>
          </p:nvGrpSpPr>
          <p:grpSpPr>
            <a:xfrm rot="-281709">
              <a:off x="100511" y="146443"/>
              <a:ext cx="2187565" cy="2423168"/>
              <a:chOff x="0" y="19536"/>
              <a:chExt cx="698500" cy="773729"/>
            </a:xfrm>
          </p:grpSpPr>
          <p:sp>
            <p:nvSpPr>
              <p:cNvPr id="420" name="Google Shape;420;p9"/>
              <p:cNvSpPr/>
              <p:nvPr/>
            </p:nvSpPr>
            <p:spPr>
              <a:xfrm>
                <a:off x="0" y="19536"/>
                <a:ext cx="698500" cy="773729"/>
              </a:xfrm>
              <a:custGeom>
                <a:rect b="b" l="l" r="r" t="t"/>
                <a:pathLst>
                  <a:path extrusionOk="0" h="773729" w="698500">
                    <a:moveTo>
                      <a:pt x="437184" y="31625"/>
                    </a:moveTo>
                    <a:lnTo>
                      <a:pt x="610566" y="132503"/>
                    </a:lnTo>
                    <a:cubicBezTo>
                      <a:pt x="665008" y="164178"/>
                      <a:pt x="698500" y="222412"/>
                      <a:pt x="698500" y="285398"/>
                    </a:cubicBezTo>
                    <a:lnTo>
                      <a:pt x="698500" y="488330"/>
                    </a:lnTo>
                    <a:cubicBezTo>
                      <a:pt x="698500" y="551316"/>
                      <a:pt x="665008" y="609550"/>
                      <a:pt x="610566" y="641225"/>
                    </a:cubicBezTo>
                    <a:lnTo>
                      <a:pt x="437184" y="742103"/>
                    </a:lnTo>
                    <a:cubicBezTo>
                      <a:pt x="382827" y="773729"/>
                      <a:pt x="315673" y="773729"/>
                      <a:pt x="261316" y="742103"/>
                    </a:cubicBezTo>
                    <a:lnTo>
                      <a:pt x="87934" y="641225"/>
                    </a:lnTo>
                    <a:cubicBezTo>
                      <a:pt x="33492" y="609550"/>
                      <a:pt x="0" y="551316"/>
                      <a:pt x="0" y="488330"/>
                    </a:cubicBezTo>
                    <a:lnTo>
                      <a:pt x="0" y="285398"/>
                    </a:lnTo>
                    <a:cubicBezTo>
                      <a:pt x="0" y="222412"/>
                      <a:pt x="33492" y="164178"/>
                      <a:pt x="87934" y="132503"/>
                    </a:cubicBezTo>
                    <a:lnTo>
                      <a:pt x="261316" y="31625"/>
                    </a:lnTo>
                    <a:cubicBezTo>
                      <a:pt x="315673" y="0"/>
                      <a:pt x="382827" y="0"/>
                      <a:pt x="437184" y="31625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9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9"/>
            <p:cNvGrpSpPr/>
            <p:nvPr/>
          </p:nvGrpSpPr>
          <p:grpSpPr>
            <a:xfrm rot="10352742">
              <a:off x="585800" y="722065"/>
              <a:ext cx="1359354" cy="1130642"/>
              <a:chOff x="28914" y="54494"/>
              <a:chExt cx="900223" cy="748760"/>
            </a:xfrm>
          </p:grpSpPr>
          <p:sp>
            <p:nvSpPr>
              <p:cNvPr id="423" name="Google Shape;423;p9"/>
              <p:cNvSpPr/>
              <p:nvPr/>
            </p:nvSpPr>
            <p:spPr>
              <a:xfrm>
                <a:off x="28914" y="54494"/>
                <a:ext cx="900222" cy="748760"/>
              </a:xfrm>
              <a:custGeom>
                <a:rect b="b" l="l" r="r" t="t"/>
                <a:pathLst>
                  <a:path extrusionOk="0" h="748760" w="900222">
                    <a:moveTo>
                      <a:pt x="36917" y="304909"/>
                    </a:moveTo>
                    <a:lnTo>
                      <a:pt x="311655" y="14977"/>
                    </a:lnTo>
                    <a:cubicBezTo>
                      <a:pt x="322395" y="3643"/>
                      <a:pt x="338959" y="0"/>
                      <a:pt x="353464" y="5780"/>
                    </a:cubicBezTo>
                    <a:cubicBezTo>
                      <a:pt x="367969" y="11561"/>
                      <a:pt x="377486" y="25599"/>
                      <a:pt x="377486" y="41214"/>
                    </a:cubicBezTo>
                    <a:lnTo>
                      <a:pt x="377486" y="52998"/>
                    </a:lnTo>
                    <a:cubicBezTo>
                      <a:pt x="377486" y="78382"/>
                      <a:pt x="387569" y="102725"/>
                      <a:pt x="405518" y="120674"/>
                    </a:cubicBezTo>
                    <a:cubicBezTo>
                      <a:pt x="423467" y="138623"/>
                      <a:pt x="447810" y="148706"/>
                      <a:pt x="473194" y="148706"/>
                    </a:cubicBezTo>
                    <a:lnTo>
                      <a:pt x="804515" y="148706"/>
                    </a:lnTo>
                    <a:cubicBezTo>
                      <a:pt x="857373" y="148706"/>
                      <a:pt x="900223" y="191556"/>
                      <a:pt x="900223" y="244414"/>
                    </a:cubicBezTo>
                    <a:lnTo>
                      <a:pt x="900223" y="504346"/>
                    </a:lnTo>
                    <a:cubicBezTo>
                      <a:pt x="900223" y="529729"/>
                      <a:pt x="890139" y="554073"/>
                      <a:pt x="872190" y="572021"/>
                    </a:cubicBezTo>
                    <a:cubicBezTo>
                      <a:pt x="854242" y="589970"/>
                      <a:pt x="829898" y="600054"/>
                      <a:pt x="804515" y="600054"/>
                    </a:cubicBezTo>
                    <a:lnTo>
                      <a:pt x="473194" y="600054"/>
                    </a:lnTo>
                    <a:cubicBezTo>
                      <a:pt x="447810" y="600054"/>
                      <a:pt x="423467" y="610137"/>
                      <a:pt x="405518" y="628086"/>
                    </a:cubicBezTo>
                    <a:cubicBezTo>
                      <a:pt x="387569" y="646034"/>
                      <a:pt x="377486" y="670378"/>
                      <a:pt x="377486" y="695761"/>
                    </a:cubicBezTo>
                    <a:lnTo>
                      <a:pt x="377486" y="707546"/>
                    </a:lnTo>
                    <a:cubicBezTo>
                      <a:pt x="377486" y="723161"/>
                      <a:pt x="367969" y="737198"/>
                      <a:pt x="353464" y="742979"/>
                    </a:cubicBezTo>
                    <a:cubicBezTo>
                      <a:pt x="338959" y="748760"/>
                      <a:pt x="322395" y="745117"/>
                      <a:pt x="311655" y="733782"/>
                    </a:cubicBezTo>
                    <a:lnTo>
                      <a:pt x="36917" y="443851"/>
                    </a:lnTo>
                    <a:cubicBezTo>
                      <a:pt x="0" y="404893"/>
                      <a:pt x="0" y="343866"/>
                      <a:pt x="36917" y="304909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9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9"/>
            <p:cNvGrpSpPr/>
            <p:nvPr/>
          </p:nvGrpSpPr>
          <p:grpSpPr>
            <a:xfrm rot="10352742">
              <a:off x="602235" y="912077"/>
              <a:ext cx="1308771" cy="974214"/>
              <a:chOff x="31435" y="54930"/>
              <a:chExt cx="944339" cy="702940"/>
            </a:xfrm>
          </p:grpSpPr>
          <p:sp>
            <p:nvSpPr>
              <p:cNvPr id="426" name="Google Shape;426;p9"/>
              <p:cNvSpPr/>
              <p:nvPr/>
            </p:nvSpPr>
            <p:spPr>
              <a:xfrm>
                <a:off x="31435" y="54930"/>
                <a:ext cx="944339" cy="702940"/>
              </a:xfrm>
              <a:custGeom>
                <a:rect b="b" l="l" r="r" t="t"/>
                <a:pathLst>
                  <a:path extrusionOk="0" h="702940" w="944339">
                    <a:moveTo>
                      <a:pt x="38777" y="281258"/>
                    </a:moveTo>
                    <a:lnTo>
                      <a:pt x="304753" y="15282"/>
                    </a:lnTo>
                    <a:cubicBezTo>
                      <a:pt x="316516" y="3519"/>
                      <a:pt x="334207" y="0"/>
                      <a:pt x="349575" y="6366"/>
                    </a:cubicBezTo>
                    <a:cubicBezTo>
                      <a:pt x="364944" y="12732"/>
                      <a:pt x="374965" y="27729"/>
                      <a:pt x="374965" y="44364"/>
                    </a:cubicBezTo>
                    <a:lnTo>
                      <a:pt x="374965" y="48976"/>
                    </a:lnTo>
                    <a:cubicBezTo>
                      <a:pt x="374965" y="75310"/>
                      <a:pt x="385426" y="100566"/>
                      <a:pt x="404048" y="119187"/>
                    </a:cubicBezTo>
                    <a:cubicBezTo>
                      <a:pt x="422669" y="137809"/>
                      <a:pt x="447925" y="148270"/>
                      <a:pt x="474259" y="148270"/>
                    </a:cubicBezTo>
                    <a:lnTo>
                      <a:pt x="845044" y="148270"/>
                    </a:lnTo>
                    <a:cubicBezTo>
                      <a:pt x="871379" y="148270"/>
                      <a:pt x="896635" y="158731"/>
                      <a:pt x="915256" y="177353"/>
                    </a:cubicBezTo>
                    <a:cubicBezTo>
                      <a:pt x="933877" y="195974"/>
                      <a:pt x="944339" y="221230"/>
                      <a:pt x="944339" y="247564"/>
                    </a:cubicBezTo>
                    <a:lnTo>
                      <a:pt x="944339" y="455376"/>
                    </a:lnTo>
                    <a:cubicBezTo>
                      <a:pt x="944339" y="510214"/>
                      <a:pt x="899883" y="554670"/>
                      <a:pt x="845044" y="554670"/>
                    </a:cubicBezTo>
                    <a:lnTo>
                      <a:pt x="474259" y="554670"/>
                    </a:lnTo>
                    <a:cubicBezTo>
                      <a:pt x="447925" y="554670"/>
                      <a:pt x="422669" y="565131"/>
                      <a:pt x="404048" y="583753"/>
                    </a:cubicBezTo>
                    <a:cubicBezTo>
                      <a:pt x="385426" y="602374"/>
                      <a:pt x="374965" y="627630"/>
                      <a:pt x="374965" y="653964"/>
                    </a:cubicBezTo>
                    <a:lnTo>
                      <a:pt x="374965" y="658576"/>
                    </a:lnTo>
                    <a:cubicBezTo>
                      <a:pt x="374965" y="675211"/>
                      <a:pt x="364944" y="690208"/>
                      <a:pt x="349575" y="696574"/>
                    </a:cubicBezTo>
                    <a:cubicBezTo>
                      <a:pt x="334207" y="702940"/>
                      <a:pt x="316516" y="699421"/>
                      <a:pt x="304753" y="687658"/>
                    </a:cubicBezTo>
                    <a:lnTo>
                      <a:pt x="38777" y="421682"/>
                    </a:lnTo>
                    <a:cubicBezTo>
                      <a:pt x="0" y="382905"/>
                      <a:pt x="0" y="320035"/>
                      <a:pt x="38777" y="2812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9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8" name="Google Shape;428;p9"/>
          <p:cNvGrpSpPr/>
          <p:nvPr/>
        </p:nvGrpSpPr>
        <p:grpSpPr>
          <a:xfrm>
            <a:off x="1032743" y="1295583"/>
            <a:ext cx="1840012" cy="2025088"/>
            <a:chOff x="5390" y="65626"/>
            <a:chExt cx="2453349" cy="2700118"/>
          </a:xfrm>
        </p:grpSpPr>
        <p:grpSp>
          <p:nvGrpSpPr>
            <p:cNvPr id="429" name="Google Shape;429;p9"/>
            <p:cNvGrpSpPr/>
            <p:nvPr/>
          </p:nvGrpSpPr>
          <p:grpSpPr>
            <a:xfrm rot="-281709">
              <a:off x="100511" y="266424"/>
              <a:ext cx="2187565" cy="2413839"/>
              <a:chOff x="0" y="21025"/>
              <a:chExt cx="698500" cy="770750"/>
            </a:xfrm>
          </p:grpSpPr>
          <p:sp>
            <p:nvSpPr>
              <p:cNvPr id="430" name="Google Shape;430;p9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EFA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9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2" name="Google Shape;432;p9"/>
            <p:cNvGrpSpPr/>
            <p:nvPr/>
          </p:nvGrpSpPr>
          <p:grpSpPr>
            <a:xfrm rot="-281709">
              <a:off x="176053" y="151106"/>
              <a:ext cx="2187565" cy="2413839"/>
              <a:chOff x="0" y="21025"/>
              <a:chExt cx="698500" cy="770750"/>
            </a:xfrm>
          </p:grpSpPr>
          <p:sp>
            <p:nvSpPr>
              <p:cNvPr id="433" name="Google Shape;433;p9"/>
              <p:cNvSpPr/>
              <p:nvPr/>
            </p:nvSpPr>
            <p:spPr>
              <a:xfrm>
                <a:off x="0" y="21025"/>
                <a:ext cx="698500" cy="770750"/>
              </a:xfrm>
              <a:custGeom>
                <a:rect b="b" l="l" r="r" t="t"/>
                <a:pathLst>
                  <a:path extrusionOk="0" h="770750" w="698500">
                    <a:moveTo>
                      <a:pt x="443887" y="34037"/>
                    </a:moveTo>
                    <a:lnTo>
                      <a:pt x="603863" y="127113"/>
                    </a:lnTo>
                    <a:cubicBezTo>
                      <a:pt x="662455" y="161203"/>
                      <a:pt x="698500" y="223877"/>
                      <a:pt x="698500" y="291665"/>
                    </a:cubicBezTo>
                    <a:lnTo>
                      <a:pt x="698500" y="479085"/>
                    </a:lnTo>
                    <a:cubicBezTo>
                      <a:pt x="698500" y="546873"/>
                      <a:pt x="662455" y="609547"/>
                      <a:pt x="603863" y="643637"/>
                    </a:cubicBezTo>
                    <a:lnTo>
                      <a:pt x="443887" y="736713"/>
                    </a:lnTo>
                    <a:cubicBezTo>
                      <a:pt x="385386" y="770750"/>
                      <a:pt x="313114" y="770750"/>
                      <a:pt x="254613" y="736713"/>
                    </a:cubicBezTo>
                    <a:lnTo>
                      <a:pt x="94637" y="643637"/>
                    </a:lnTo>
                    <a:cubicBezTo>
                      <a:pt x="36045" y="609547"/>
                      <a:pt x="0" y="546873"/>
                      <a:pt x="0" y="479085"/>
                    </a:cubicBezTo>
                    <a:lnTo>
                      <a:pt x="0" y="291665"/>
                    </a:lnTo>
                    <a:cubicBezTo>
                      <a:pt x="0" y="223877"/>
                      <a:pt x="36045" y="161203"/>
                      <a:pt x="94637" y="127113"/>
                    </a:cubicBezTo>
                    <a:lnTo>
                      <a:pt x="254613" y="34037"/>
                    </a:lnTo>
                    <a:cubicBezTo>
                      <a:pt x="313114" y="0"/>
                      <a:pt x="385386" y="0"/>
                      <a:pt x="443887" y="34037"/>
                    </a:cubicBezTo>
                    <a:close/>
                  </a:path>
                </a:pathLst>
              </a:custGeom>
              <a:solidFill>
                <a:srgbClr val="FFCE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9"/>
              <p:cNvSpPr txBox="1"/>
              <p:nvPr/>
            </p:nvSpPr>
            <p:spPr>
              <a:xfrm>
                <a:off x="0" y="101600"/>
                <a:ext cx="698500" cy="57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5" name="Google Shape;435;p9"/>
            <p:cNvGrpSpPr/>
            <p:nvPr/>
          </p:nvGrpSpPr>
          <p:grpSpPr>
            <a:xfrm rot="275498">
              <a:off x="553474" y="686108"/>
              <a:ext cx="1356025" cy="1120511"/>
              <a:chOff x="31119" y="57849"/>
              <a:chExt cx="898018" cy="742051"/>
            </a:xfrm>
          </p:grpSpPr>
          <p:sp>
            <p:nvSpPr>
              <p:cNvPr id="436" name="Google Shape;436;p9"/>
              <p:cNvSpPr/>
              <p:nvPr/>
            </p:nvSpPr>
            <p:spPr>
              <a:xfrm>
                <a:off x="31119" y="57849"/>
                <a:ext cx="898018" cy="742051"/>
              </a:xfrm>
              <a:custGeom>
                <a:rect b="b" l="l" r="r" t="t"/>
                <a:pathLst>
                  <a:path extrusionOk="0" h="742051" w="898018">
                    <a:moveTo>
                      <a:pt x="39730" y="296258"/>
                    </a:moveTo>
                    <a:lnTo>
                      <a:pt x="305397" y="15899"/>
                    </a:lnTo>
                    <a:cubicBezTo>
                      <a:pt x="316799" y="3867"/>
                      <a:pt x="334382" y="0"/>
                      <a:pt x="349780" y="6136"/>
                    </a:cubicBezTo>
                    <a:cubicBezTo>
                      <a:pt x="365178" y="12273"/>
                      <a:pt x="375281" y="27175"/>
                      <a:pt x="375281" y="43751"/>
                    </a:cubicBezTo>
                    <a:lnTo>
                      <a:pt x="375281" y="43751"/>
                    </a:lnTo>
                    <a:cubicBezTo>
                      <a:pt x="375281" y="99863"/>
                      <a:pt x="420769" y="145351"/>
                      <a:pt x="476881" y="145351"/>
                    </a:cubicBezTo>
                    <a:lnTo>
                      <a:pt x="795014" y="145351"/>
                    </a:lnTo>
                    <a:cubicBezTo>
                      <a:pt x="851901" y="145351"/>
                      <a:pt x="898018" y="191467"/>
                      <a:pt x="898018" y="248355"/>
                    </a:cubicBezTo>
                    <a:lnTo>
                      <a:pt x="898018" y="493695"/>
                    </a:lnTo>
                    <a:cubicBezTo>
                      <a:pt x="898018" y="521013"/>
                      <a:pt x="887165" y="547213"/>
                      <a:pt x="867849" y="566530"/>
                    </a:cubicBezTo>
                    <a:cubicBezTo>
                      <a:pt x="848532" y="585846"/>
                      <a:pt x="822332" y="596699"/>
                      <a:pt x="795014" y="596699"/>
                    </a:cubicBezTo>
                    <a:lnTo>
                      <a:pt x="476881" y="596699"/>
                    </a:lnTo>
                    <a:cubicBezTo>
                      <a:pt x="420769" y="596699"/>
                      <a:pt x="375281" y="642186"/>
                      <a:pt x="375281" y="698299"/>
                    </a:cubicBezTo>
                    <a:lnTo>
                      <a:pt x="375281" y="698299"/>
                    </a:lnTo>
                    <a:cubicBezTo>
                      <a:pt x="375281" y="714875"/>
                      <a:pt x="365178" y="729777"/>
                      <a:pt x="349780" y="735913"/>
                    </a:cubicBezTo>
                    <a:cubicBezTo>
                      <a:pt x="334382" y="742050"/>
                      <a:pt x="316799" y="738182"/>
                      <a:pt x="305397" y="726150"/>
                    </a:cubicBezTo>
                    <a:lnTo>
                      <a:pt x="39730" y="445792"/>
                    </a:lnTo>
                    <a:cubicBezTo>
                      <a:pt x="0" y="403864"/>
                      <a:pt x="0" y="338185"/>
                      <a:pt x="39730" y="296258"/>
                    </a:cubicBezTo>
                    <a:close/>
                  </a:path>
                </a:pathLst>
              </a:custGeom>
              <a:solidFill>
                <a:srgbClr val="FFB11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9"/>
              <p:cNvSpPr txBox="1"/>
              <p:nvPr/>
            </p:nvSpPr>
            <p:spPr>
              <a:xfrm>
                <a:off x="101600" y="165100"/>
                <a:ext cx="827537" cy="489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" name="Google Shape;438;p9"/>
            <p:cNvGrpSpPr/>
            <p:nvPr/>
          </p:nvGrpSpPr>
          <p:grpSpPr>
            <a:xfrm rot="275498">
              <a:off x="617061" y="847151"/>
              <a:ext cx="1305450" cy="970678"/>
              <a:chOff x="33831" y="56206"/>
              <a:chExt cx="941943" cy="700389"/>
            </a:xfrm>
          </p:grpSpPr>
          <p:sp>
            <p:nvSpPr>
              <p:cNvPr id="439" name="Google Shape;439;p9"/>
              <p:cNvSpPr/>
              <p:nvPr/>
            </p:nvSpPr>
            <p:spPr>
              <a:xfrm>
                <a:off x="33831" y="56206"/>
                <a:ext cx="941942" cy="700389"/>
              </a:xfrm>
              <a:custGeom>
                <a:rect b="b" l="l" r="r" t="t"/>
                <a:pathLst>
                  <a:path extrusionOk="0" h="700389" w="941942">
                    <a:moveTo>
                      <a:pt x="41733" y="274630"/>
                    </a:moveTo>
                    <a:lnTo>
                      <a:pt x="300727" y="15636"/>
                    </a:lnTo>
                    <a:cubicBezTo>
                      <a:pt x="312763" y="3600"/>
                      <a:pt x="330864" y="0"/>
                      <a:pt x="346590" y="6513"/>
                    </a:cubicBezTo>
                    <a:cubicBezTo>
                      <a:pt x="362316" y="13027"/>
                      <a:pt x="372569" y="28373"/>
                      <a:pt x="372569" y="45394"/>
                    </a:cubicBezTo>
                    <a:lnTo>
                      <a:pt x="372569" y="45394"/>
                    </a:lnTo>
                    <a:cubicBezTo>
                      <a:pt x="372569" y="101506"/>
                      <a:pt x="418057" y="146994"/>
                      <a:pt x="474169" y="146994"/>
                    </a:cubicBezTo>
                    <a:lnTo>
                      <a:pt x="835079" y="146994"/>
                    </a:lnTo>
                    <a:cubicBezTo>
                      <a:pt x="863421" y="146994"/>
                      <a:pt x="890602" y="158253"/>
                      <a:pt x="910643" y="178294"/>
                    </a:cubicBezTo>
                    <a:cubicBezTo>
                      <a:pt x="930684" y="198335"/>
                      <a:pt x="941943" y="225516"/>
                      <a:pt x="941943" y="253858"/>
                    </a:cubicBezTo>
                    <a:lnTo>
                      <a:pt x="941943" y="446530"/>
                    </a:lnTo>
                    <a:cubicBezTo>
                      <a:pt x="941943" y="505549"/>
                      <a:pt x="894098" y="553394"/>
                      <a:pt x="835079" y="553394"/>
                    </a:cubicBezTo>
                    <a:lnTo>
                      <a:pt x="474169" y="553394"/>
                    </a:lnTo>
                    <a:cubicBezTo>
                      <a:pt x="418057" y="553394"/>
                      <a:pt x="372569" y="598882"/>
                      <a:pt x="372569" y="654994"/>
                    </a:cubicBezTo>
                    <a:lnTo>
                      <a:pt x="372569" y="654994"/>
                    </a:lnTo>
                    <a:cubicBezTo>
                      <a:pt x="372569" y="672015"/>
                      <a:pt x="362316" y="687361"/>
                      <a:pt x="346590" y="693875"/>
                    </a:cubicBezTo>
                    <a:cubicBezTo>
                      <a:pt x="330864" y="700388"/>
                      <a:pt x="312763" y="696788"/>
                      <a:pt x="300727" y="684752"/>
                    </a:cubicBezTo>
                    <a:lnTo>
                      <a:pt x="41733" y="425758"/>
                    </a:lnTo>
                    <a:cubicBezTo>
                      <a:pt x="0" y="384025"/>
                      <a:pt x="0" y="316363"/>
                      <a:pt x="41733" y="2746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9"/>
              <p:cNvSpPr txBox="1"/>
              <p:nvPr/>
            </p:nvSpPr>
            <p:spPr>
              <a:xfrm>
                <a:off x="101600" y="165100"/>
                <a:ext cx="874174" cy="44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7200" lIns="47200" spcFirstLastPara="1" rIns="47200" wrap="square" tIns="472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1" name="Google Shape;441;p9"/>
          <p:cNvSpPr/>
          <p:nvPr/>
        </p:nvSpPr>
        <p:spPr>
          <a:xfrm rot="119919">
            <a:off x="-4348018" y="1582388"/>
            <a:ext cx="5315994" cy="3575006"/>
          </a:xfrm>
          <a:custGeom>
            <a:rect b="b" l="l" r="r" t="t"/>
            <a:pathLst>
              <a:path extrusionOk="0" h="3575006" w="5315994">
                <a:moveTo>
                  <a:pt x="0" y="0"/>
                </a:moveTo>
                <a:lnTo>
                  <a:pt x="5315994" y="0"/>
                </a:lnTo>
                <a:lnTo>
                  <a:pt x="5315994" y="3575005"/>
                </a:lnTo>
                <a:lnTo>
                  <a:pt x="0" y="35750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2" name="Google Shape;442;p9"/>
          <p:cNvSpPr/>
          <p:nvPr/>
        </p:nvSpPr>
        <p:spPr>
          <a:xfrm>
            <a:off x="9956739" y="4187243"/>
            <a:ext cx="6265303" cy="4043969"/>
          </a:xfrm>
          <a:custGeom>
            <a:rect b="b" l="l" r="r" t="t"/>
            <a:pathLst>
              <a:path extrusionOk="0" h="4043969" w="6265303">
                <a:moveTo>
                  <a:pt x="0" y="0"/>
                </a:moveTo>
                <a:lnTo>
                  <a:pt x="6265303" y="0"/>
                </a:lnTo>
                <a:lnTo>
                  <a:pt x="6265303" y="4043969"/>
                </a:lnTo>
                <a:lnTo>
                  <a:pt x="0" y="4043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3" name="Google Shape;443;p9"/>
          <p:cNvSpPr txBox="1"/>
          <p:nvPr/>
        </p:nvSpPr>
        <p:spPr>
          <a:xfrm rot="-340191">
            <a:off x="2249703" y="2715092"/>
            <a:ext cx="7616350" cy="22129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2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Dog is </a:t>
            </a:r>
            <a:r>
              <a:rPr b="0" i="0" lang="en-US" sz="9999" u="none" cap="none" strike="noStrike">
                <a:solidFill>
                  <a:srgbClr val="FFB114"/>
                </a:solidFill>
                <a:latin typeface="Tilt Warp"/>
                <a:ea typeface="Tilt Warp"/>
                <a:cs typeface="Tilt Warp"/>
                <a:sym typeface="Tilt Warp"/>
              </a:rPr>
              <a:t>Next to</a:t>
            </a:r>
            <a:r>
              <a:rPr b="0" i="0" lang="en-US" sz="9999" u="none" cap="none" strike="noStrike">
                <a:solidFill>
                  <a:srgbClr val="013B32"/>
                </a:solidFill>
                <a:latin typeface="Tilt Warp"/>
                <a:ea typeface="Tilt Warp"/>
                <a:cs typeface="Tilt Warp"/>
                <a:sym typeface="Tilt Warp"/>
              </a:rPr>
              <a:t> the table.</a:t>
            </a:r>
            <a:endParaRPr/>
          </a:p>
        </p:txBody>
      </p:sp>
      <p:sp>
        <p:nvSpPr>
          <p:cNvPr id="444" name="Google Shape;444;p9"/>
          <p:cNvSpPr/>
          <p:nvPr/>
        </p:nvSpPr>
        <p:spPr>
          <a:xfrm>
            <a:off x="7541600" y="4782804"/>
            <a:ext cx="3223850" cy="3231712"/>
          </a:xfrm>
          <a:custGeom>
            <a:rect b="b" l="l" r="r" t="t"/>
            <a:pathLst>
              <a:path extrusionOk="0" h="3231712" w="3223850">
                <a:moveTo>
                  <a:pt x="0" y="0"/>
                </a:moveTo>
                <a:lnTo>
                  <a:pt x="3223850" y="0"/>
                </a:lnTo>
                <a:lnTo>
                  <a:pt x="3223850" y="3231712"/>
                </a:lnTo>
                <a:lnTo>
                  <a:pt x="0" y="3231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-8958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2848921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S10.9.4</vt:lpwstr>
  </property>
</Properties>
</file>