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94F22-1F31-3F78-8EB2-9ED7DF66B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990F0B-7977-FA82-85A9-D372A6E85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1506F-8D8E-6D87-F886-1B6E5908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21B3A-A018-9DCD-615C-AC8D866C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F4FF9-A63F-F69C-712E-6898DE21B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0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9DA6-623A-5133-3891-919E36EDD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F0719-2E46-2B4B-8BEC-042226AEA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92A36-55D3-649A-E4FE-B43E03427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99943-9C43-A729-2976-2C67B4B4B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C18D5-B2FA-0050-2B78-275E5B11D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9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9C6622-15AE-1070-DA5E-E82E222272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1236-CCE7-1AF4-692E-58A7ECBF8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A9A90-1AEB-5E65-AA3E-558658BF7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45A5E-C72B-8743-DE8A-CEA40DF9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4D319-916F-E662-FFC4-319791E4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23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C12B2-CD49-E110-8C23-85B6CB3E2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5465A-BC0C-437E-C39D-CED811552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7F91A-583D-FCC2-CBCD-400C2389A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183E7-65A1-B627-7EB8-B59425EE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9A55D-2DDB-61A2-8BD4-C11F88EC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9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36D12-6361-82B9-9E7E-D5D2BB82B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59500-0988-62FF-25AD-5D2258C07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0DD53-4A78-D0C6-0B8F-574D59874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4C054-C99C-876E-0391-244CB90B7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7FE84-0D74-AA30-E3BE-E454DB00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29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A2C2-9660-2BAC-71B8-F726A7B9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E7075-6F28-403A-1C7E-721B7F0D33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4B40C-59F4-387A-0E9B-95F38582A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1C856-CFAA-B58C-592B-9B2D8217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36D8F-8C11-21D6-1F06-BC86A9B7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34CDC-D29F-52B5-0477-ADBFE556A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5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86A15-08A8-58C7-5066-3D5BD6733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0E7E7-3D3C-9F63-6451-002E44FB6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BA9556-5937-5094-28B3-C1B8FDA0FF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8761B-3CE4-EEBA-8E64-FB643126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9EC3C-1C69-3C29-6BAF-7613614E97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74D92E-41C0-AE80-C002-40D022F32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06E4AB-DC08-029E-08F7-678429E97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D2014-6661-7A1A-F15F-80E1ADA1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1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7F156-AA40-1624-8DBD-96ED97E2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386A28-598B-0E88-893F-3423B86AA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23D0F-CC1D-630F-E4BA-52F729FC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21538-EFE6-D731-2B6C-2430CE8FB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750AC-C23B-20E3-47AC-0E3F2E4B1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7CC53-565F-E07A-5443-B7D8CA23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37A0E-1CE6-479C-D151-5DDAFF12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4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67080-75DF-0E94-21D5-50693060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F23B4-E03F-E98C-1605-02195C53F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51F0E-1F87-3DE8-7FE5-B51013DFB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FAA59-4882-FA9D-E019-252C91371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5C1A4-7891-8083-EA7C-98553BD37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7A952E-D3BE-E5A7-692F-F9288359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6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71927-12F8-EDDA-F7AD-2EAA182AB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C3579-0FB5-F4CD-05EB-24DA53B47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EF159-ED4D-7F5F-2E61-25F6B89CB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FEFE5-EC5B-B130-C0EB-7D413BEC5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ADBB3-A6D8-46B6-5720-12D28F920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0148D-EFF9-19DB-F65B-42BBC9AA9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1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CC0FE1-A437-8B7B-B472-4FF585819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FD1CB-F5D1-95C5-648F-ADB6C15EA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39DF2-F03F-F123-B139-10F2910D0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62441-B4F5-3E4A-9E12-16FEE128036E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9F00E-066A-9A80-1AE7-5A9E5C9EC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3748F-31F0-1720-B400-F98AEF792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7458E-DFBC-7C4F-AF7A-BFC4E0628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8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mosyiu12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E2573D-CDC4-1F8D-11CF-00C169B13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br>
              <a:rPr lang="en-HK" sz="2800">
                <a:solidFill>
                  <a:schemeClr val="tx2"/>
                </a:solidFill>
              </a:rPr>
            </a:br>
            <a:r>
              <a:rPr lang="en-HK" sz="2800" b="0" i="0" u="none" strike="noStrike">
                <a:solidFill>
                  <a:schemeClr val="tx2"/>
                </a:solidFill>
                <a:effectLst/>
                <a:latin typeface="Söhne"/>
              </a:rPr>
              <a:t>Title: "Expert English Tutor - Elevate Your Language Skills"</a:t>
            </a:r>
            <a:endParaRPr lang="en-US" sz="28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92C549-87F9-88CC-CC62-428F6FB1E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2772833"/>
            <a:ext cx="4805691" cy="1494997"/>
          </a:xfrm>
        </p:spPr>
        <p:txBody>
          <a:bodyPr anchor="b">
            <a:normAutofit/>
          </a:bodyPr>
          <a:lstStyle/>
          <a:p>
            <a:pPr algn="l"/>
            <a:r>
              <a:rPr lang="en-HK" sz="1700" b="0" i="0" u="none" strike="noStrike">
                <a:solidFill>
                  <a:schemeClr val="tx2"/>
                </a:solidFill>
                <a:effectLst/>
                <a:latin typeface="Söhne"/>
              </a:rPr>
              <a:t>Hi, I’m</a:t>
            </a:r>
            <a:r>
              <a:rPr lang="en-GB" sz="1700" b="0" i="0" u="none" strike="noStrike">
                <a:solidFill>
                  <a:schemeClr val="tx2"/>
                </a:solidFill>
                <a:effectLst/>
                <a:latin typeface="Söhne"/>
              </a:rPr>
              <a:t> Amos Yiu</a:t>
            </a:r>
            <a:r>
              <a:rPr lang="en-HK" sz="1700" b="0" i="0" u="none" strike="noStrike">
                <a:solidFill>
                  <a:schemeClr val="tx2"/>
                </a:solidFill>
                <a:effectLst/>
                <a:latin typeface="Söhne"/>
              </a:rPr>
              <a:t> a passionate English tutor dedicated to helping you achieve linguistic excellence."</a:t>
            </a:r>
            <a:endParaRPr lang="en-US" sz="1700">
              <a:solidFill>
                <a:schemeClr val="tx2"/>
              </a:solidFill>
            </a:endParaRPr>
          </a:p>
        </p:txBody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id="{5705BA8F-8CCB-35EE-D934-C7057AD03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0832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368E2-356A-07AC-EF10-98727DED1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en-HK" sz="3600" b="0" i="0" u="none" strike="noStrike">
                <a:solidFill>
                  <a:schemeClr val="tx2"/>
                </a:solidFill>
                <a:effectLst/>
                <a:latin typeface="Söhne"/>
              </a:rPr>
              <a:t>Meet Your Tutor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Dictionary">
            <a:extLst>
              <a:ext uri="{FF2B5EF4-FFF2-40B4-BE49-F238E27FC236}">
                <a16:creationId xmlns:a16="http://schemas.microsoft.com/office/drawing/2014/main" id="{DC209BE5-5EA1-F57C-58C7-3E7F4C3910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3351" y="2837712"/>
            <a:ext cx="3217333" cy="321733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88142-F5BD-929C-CA26-439870DA1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871" y="2827419"/>
            <a:ext cx="5029200" cy="3227626"/>
          </a:xfrm>
        </p:spPr>
        <p:txBody>
          <a:bodyPr anchor="ctr">
            <a:normAutofit/>
          </a:bodyPr>
          <a:lstStyle/>
          <a:p>
            <a:r>
              <a:rPr lang="en-GB" sz="1800">
                <a:solidFill>
                  <a:schemeClr val="tx2"/>
                </a:solidFill>
              </a:rPr>
              <a:t>BA English literature degree year 2 student(university of reading)</a:t>
            </a:r>
          </a:p>
          <a:p>
            <a:r>
              <a:rPr lang="en-GB" sz="1800">
                <a:solidFill>
                  <a:schemeClr val="tx2"/>
                </a:solidFill>
              </a:rPr>
              <a:t>English language(univerity of London)</a:t>
            </a:r>
          </a:p>
          <a:p>
            <a:r>
              <a:rPr lang="en-GB" sz="1800">
                <a:solidFill>
                  <a:schemeClr val="tx2"/>
                </a:solidFill>
              </a:rPr>
              <a:t>Ielts- writing 8.5 listening 9 reading 9 speaking 9 </a:t>
            </a:r>
          </a:p>
          <a:p>
            <a:r>
              <a:rPr lang="en-GB" sz="1800">
                <a:solidFill>
                  <a:schemeClr val="tx2"/>
                </a:solidFill>
              </a:rPr>
              <a:t>2.5 years English tutoring experience </a:t>
            </a:r>
          </a:p>
          <a:p>
            <a:endParaRPr lang="en-GB" sz="1800">
              <a:solidFill>
                <a:schemeClr val="tx2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7407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9FF3DB-C02E-A7F2-EA07-E78FB476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en-GB" sz="3600">
                <a:solidFill>
                  <a:schemeClr val="tx2"/>
                </a:solidFill>
              </a:rPr>
              <a:t>Unique aspect of my teaching 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Classroom">
            <a:extLst>
              <a:ext uri="{FF2B5EF4-FFF2-40B4-BE49-F238E27FC236}">
                <a16:creationId xmlns:a16="http://schemas.microsoft.com/office/drawing/2014/main" id="{BA093434-62C8-15A6-C57F-4888CD54F4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3351" y="2837712"/>
            <a:ext cx="3217333" cy="321733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74421-877C-3C26-E812-9959BD8E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871" y="2827419"/>
            <a:ext cx="5029200" cy="3227626"/>
          </a:xfrm>
        </p:spPr>
        <p:txBody>
          <a:bodyPr anchor="ctr">
            <a:normAutofit/>
          </a:bodyPr>
          <a:lstStyle/>
          <a:p>
            <a:r>
              <a:rPr lang="en-US" sz="1100">
                <a:solidFill>
                  <a:schemeClr val="tx2"/>
                </a:solidFill>
              </a:rPr>
              <a:t>Cultural Immersion: Integrating English-speaking cultures for a deeper language context.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Customized Plans: Tailoring lessons to each student's individual needs and goals.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Interactive Learning: Engaging students in active discussions, role-plays, and exercises.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Real-World Application: Focusing on practical English usage in everyday scenarios.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Feedback &amp; Support: Offering continuous guidance, celebrating progress, and motivating learners.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Tech Integration: Leveraging modern technologies for a more dynamic learning experience.Lifelong Learning: </a:t>
            </a:r>
            <a:endParaRPr lang="en-GB" sz="1100">
              <a:solidFill>
                <a:schemeClr val="tx2"/>
              </a:solidFill>
            </a:endParaRPr>
          </a:p>
          <a:p>
            <a:r>
              <a:rPr lang="en-US" sz="1100">
                <a:solidFill>
                  <a:schemeClr val="tx2"/>
                </a:solidFill>
              </a:rPr>
              <a:t>Encouraging a lasting passion for English language exploration and growth.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4396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6EED8D-9DA5-DF13-E339-D061BC0C6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GB" sz="3600">
                <a:solidFill>
                  <a:schemeClr val="tx2"/>
                </a:solidFill>
              </a:rPr>
              <a:t>Services offered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1C4A5-1927-2009-B2AC-B6068C369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One-on-one tutoring sessions</a:t>
            </a:r>
            <a:r>
              <a:rPr lang="en-GB" sz="1800">
                <a:solidFill>
                  <a:schemeClr val="tx2"/>
                </a:solidFill>
              </a:rPr>
              <a:t>(online or in person)</a:t>
            </a:r>
          </a:p>
          <a:p>
            <a:r>
              <a:rPr lang="en-US" sz="1800">
                <a:solidFill>
                  <a:schemeClr val="tx2"/>
                </a:solidFill>
              </a:rPr>
              <a:t>Group classes</a:t>
            </a:r>
            <a:r>
              <a:rPr lang="en-GB" sz="1800">
                <a:solidFill>
                  <a:schemeClr val="tx2"/>
                </a:solidFill>
              </a:rPr>
              <a:t>(</a:t>
            </a:r>
            <a:r>
              <a:rPr lang="en-US" sz="1800">
                <a:solidFill>
                  <a:schemeClr val="tx2"/>
                </a:solidFill>
              </a:rPr>
              <a:t>Online</a:t>
            </a:r>
            <a:r>
              <a:rPr lang="en-GB" sz="1800">
                <a:solidFill>
                  <a:schemeClr val="tx2"/>
                </a:solidFill>
              </a:rPr>
              <a:t>)</a:t>
            </a:r>
            <a:r>
              <a:rPr lang="en-US" sz="1800">
                <a:solidFill>
                  <a:schemeClr val="tx2"/>
                </a:solidFill>
              </a:rPr>
              <a:t> 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8694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F35475-EA91-48CE-8BE9-CE2C6D62A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GB" sz="3600">
                <a:solidFill>
                  <a:schemeClr val="tx2"/>
                </a:solidFill>
              </a:rPr>
              <a:t>Why choose me?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AEF8-179A-D975-3EFC-1D4660FC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Personalized Attention: I focus on individual student needs, ensuring each lesson is tailored to your specific learning style and objectives.</a:t>
            </a:r>
            <a:endParaRPr lang="en-GB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Proven Track Record: My students consistently show marked improvement in their English skills, from enhanced fluency to better academic performance.</a:t>
            </a:r>
            <a:endParaRPr lang="en-GB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Flexible Scheduling: I offer adaptable scheduling options to accommodate your busy lifestyle, including online sessions for convenience.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2797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6F400F-DF28-43BC-8D8E-4929793B3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E56BAF-6AD7-C798-F7D3-69FE3487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837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348B-BD49-BEB0-0B92-1D2C56C30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7456"/>
            <a:ext cx="5097780" cy="379574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Email address: </a:t>
            </a:r>
            <a:r>
              <a:rPr lang="en-US" sz="2400">
                <a:hlinkClick r:id="rId2"/>
              </a:rPr>
              <a:t>amosyiu12@gmail.com</a:t>
            </a:r>
            <a:endParaRPr lang="en-US" sz="2400"/>
          </a:p>
          <a:p>
            <a:r>
              <a:rPr lang="en-US" sz="2400"/>
              <a:t>Phone number: +85266625326 or +447399653790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A5501-26AC-D2BB-FCCA-AA9E7A6E9257}"/>
              </a:ext>
            </a:extLst>
          </p:cNvPr>
          <p:cNvSpPr txBox="1"/>
          <p:nvPr/>
        </p:nvSpPr>
        <p:spPr>
          <a:xfrm>
            <a:off x="6256020" y="2177456"/>
            <a:ext cx="5097780" cy="3795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effectLst/>
              </a:rPr>
              <a:t>Start Your Journey to English Mastery Today!</a:t>
            </a:r>
            <a:r>
              <a:rPr lang="en-GB" sz="2400" b="0" i="0" u="none" strike="noStrike">
                <a:effectLst/>
              </a:rPr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7050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Title: "Expert English Tutor - Elevate Your Language Skills"</vt:lpstr>
      <vt:lpstr>Meet Your Tutor</vt:lpstr>
      <vt:lpstr>Unique aspect of my teaching </vt:lpstr>
      <vt:lpstr>Services offered</vt:lpstr>
      <vt:lpstr>Why choose me?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Title: "Expert English Tutor - Elevate Your Language Skills"</dc:title>
  <dc:creator>Amos Yiu</dc:creator>
  <cp:lastModifiedBy>Amos Yiu</cp:lastModifiedBy>
  <cp:revision>3</cp:revision>
  <dcterms:created xsi:type="dcterms:W3CDTF">2023-12-11T01:56:35Z</dcterms:created>
  <dcterms:modified xsi:type="dcterms:W3CDTF">2023-12-11T02:25:05Z</dcterms:modified>
</cp:coreProperties>
</file>