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356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589538-BB6A-466D-9320-CAEA64E68C5C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F81B2F09-C59F-4EB8-9EC2-AED9EDE2E7B7}">
      <dgm:prSet/>
      <dgm:spPr/>
      <dgm:t>
        <a:bodyPr/>
        <a:lstStyle/>
        <a:p>
          <a:pPr>
            <a:defRPr cap="all"/>
          </a:pPr>
          <a:r>
            <a:rPr lang="en-US"/>
            <a:t>- The weather: 'It’s really sunny today, isn’t it?'</a:t>
          </a:r>
        </a:p>
      </dgm:t>
    </dgm:pt>
    <dgm:pt modelId="{6A3BC6E6-0F06-4FAA-930B-E11688D0BB36}" type="parTrans" cxnId="{91A948A1-693D-4C78-B4B7-5C8C556FA1CF}">
      <dgm:prSet/>
      <dgm:spPr/>
      <dgm:t>
        <a:bodyPr/>
        <a:lstStyle/>
        <a:p>
          <a:endParaRPr lang="en-US"/>
        </a:p>
      </dgm:t>
    </dgm:pt>
    <dgm:pt modelId="{6E2E03FD-50EF-4849-BCD0-B4273DDBA938}" type="sibTrans" cxnId="{91A948A1-693D-4C78-B4B7-5C8C556FA1CF}">
      <dgm:prSet/>
      <dgm:spPr/>
      <dgm:t>
        <a:bodyPr/>
        <a:lstStyle/>
        <a:p>
          <a:endParaRPr lang="en-US"/>
        </a:p>
      </dgm:t>
    </dgm:pt>
    <dgm:pt modelId="{0F33496E-D3B9-4F38-A343-40F52EAB30C2}">
      <dgm:prSet/>
      <dgm:spPr/>
      <dgm:t>
        <a:bodyPr/>
        <a:lstStyle/>
        <a:p>
          <a:pPr>
            <a:defRPr cap="all"/>
          </a:pPr>
          <a:r>
            <a:rPr lang="en-US"/>
            <a:t>- School or work: 'How was your day at school?'</a:t>
          </a:r>
        </a:p>
      </dgm:t>
    </dgm:pt>
    <dgm:pt modelId="{D800E2C9-2905-4BD9-B08B-1E2B6D82D587}" type="parTrans" cxnId="{B3AABD01-5FC4-439A-91FB-6EC429674364}">
      <dgm:prSet/>
      <dgm:spPr/>
      <dgm:t>
        <a:bodyPr/>
        <a:lstStyle/>
        <a:p>
          <a:endParaRPr lang="en-US"/>
        </a:p>
      </dgm:t>
    </dgm:pt>
    <dgm:pt modelId="{6145ED15-7B99-4682-9435-9A235CB409C0}" type="sibTrans" cxnId="{B3AABD01-5FC4-439A-91FB-6EC429674364}">
      <dgm:prSet/>
      <dgm:spPr/>
      <dgm:t>
        <a:bodyPr/>
        <a:lstStyle/>
        <a:p>
          <a:endParaRPr lang="en-US"/>
        </a:p>
      </dgm:t>
    </dgm:pt>
    <dgm:pt modelId="{3DB53F0E-AC4C-45B3-A430-90DA3E708C7D}">
      <dgm:prSet/>
      <dgm:spPr/>
      <dgm:t>
        <a:bodyPr/>
        <a:lstStyle/>
        <a:p>
          <a:pPr>
            <a:defRPr cap="all"/>
          </a:pPr>
          <a:r>
            <a:rPr lang="en-US"/>
            <a:t>- Hobbies: 'Do you like watching movies?'</a:t>
          </a:r>
        </a:p>
      </dgm:t>
    </dgm:pt>
    <dgm:pt modelId="{F43B8D24-09D6-4865-8EEC-EFF11BA975A7}" type="parTrans" cxnId="{14C08592-0A43-4246-AE4B-BD119DCECF18}">
      <dgm:prSet/>
      <dgm:spPr/>
      <dgm:t>
        <a:bodyPr/>
        <a:lstStyle/>
        <a:p>
          <a:endParaRPr lang="en-US"/>
        </a:p>
      </dgm:t>
    </dgm:pt>
    <dgm:pt modelId="{7295AD8C-4FBB-43AE-8BD2-BECC8A2A0445}" type="sibTrans" cxnId="{14C08592-0A43-4246-AE4B-BD119DCECF18}">
      <dgm:prSet/>
      <dgm:spPr/>
      <dgm:t>
        <a:bodyPr/>
        <a:lstStyle/>
        <a:p>
          <a:endParaRPr lang="en-US"/>
        </a:p>
      </dgm:t>
    </dgm:pt>
    <dgm:pt modelId="{2F2D6187-D669-4252-8E49-22542ED44C9D}">
      <dgm:prSet/>
      <dgm:spPr/>
      <dgm:t>
        <a:bodyPr/>
        <a:lstStyle/>
        <a:p>
          <a:pPr>
            <a:defRPr cap="all"/>
          </a:pPr>
          <a:r>
            <a:rPr lang="en-US"/>
            <a:t>- Plans: 'Are you doing anything fun this weekend?'</a:t>
          </a:r>
        </a:p>
      </dgm:t>
    </dgm:pt>
    <dgm:pt modelId="{9F109C33-40EF-4E1E-BEAA-782FC0AA0E76}" type="parTrans" cxnId="{724B9427-94C3-4EA1-9E43-49AF91348420}">
      <dgm:prSet/>
      <dgm:spPr/>
      <dgm:t>
        <a:bodyPr/>
        <a:lstStyle/>
        <a:p>
          <a:endParaRPr lang="en-US"/>
        </a:p>
      </dgm:t>
    </dgm:pt>
    <dgm:pt modelId="{73139D8A-47BB-45AD-91AF-5A3C8955F060}" type="sibTrans" cxnId="{724B9427-94C3-4EA1-9E43-49AF91348420}">
      <dgm:prSet/>
      <dgm:spPr/>
      <dgm:t>
        <a:bodyPr/>
        <a:lstStyle/>
        <a:p>
          <a:endParaRPr lang="en-US"/>
        </a:p>
      </dgm:t>
    </dgm:pt>
    <dgm:pt modelId="{3AB879D2-53E8-4442-82D5-4EF018A0E329}" type="pres">
      <dgm:prSet presAssocID="{3E589538-BB6A-466D-9320-CAEA64E68C5C}" presName="root" presStyleCnt="0">
        <dgm:presLayoutVars>
          <dgm:dir/>
          <dgm:resizeHandles val="exact"/>
        </dgm:presLayoutVars>
      </dgm:prSet>
      <dgm:spPr/>
    </dgm:pt>
    <dgm:pt modelId="{8AF6ED1A-B721-4E32-9B94-AF05E028A3A0}" type="pres">
      <dgm:prSet presAssocID="{F81B2F09-C59F-4EB8-9EC2-AED9EDE2E7B7}" presName="compNode" presStyleCnt="0"/>
      <dgm:spPr/>
    </dgm:pt>
    <dgm:pt modelId="{4EDFF37F-87D9-4AAF-BB76-BD543BADD234}" type="pres">
      <dgm:prSet presAssocID="{F81B2F09-C59F-4EB8-9EC2-AED9EDE2E7B7}" presName="iconBgRect" presStyleLbl="bgShp" presStyleIdx="0" presStyleCnt="4"/>
      <dgm:spPr/>
    </dgm:pt>
    <dgm:pt modelId="{5033F518-223A-427D-B236-09982D8D3D70}" type="pres">
      <dgm:prSet presAssocID="{F81B2F09-C59F-4EB8-9EC2-AED9EDE2E7B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n"/>
        </a:ext>
      </dgm:extLst>
    </dgm:pt>
    <dgm:pt modelId="{4A5D7D0B-800B-4351-9174-C275346DB01B}" type="pres">
      <dgm:prSet presAssocID="{F81B2F09-C59F-4EB8-9EC2-AED9EDE2E7B7}" presName="spaceRect" presStyleCnt="0"/>
      <dgm:spPr/>
    </dgm:pt>
    <dgm:pt modelId="{701C46F8-ABCB-4A8D-9CBF-26EB4D690931}" type="pres">
      <dgm:prSet presAssocID="{F81B2F09-C59F-4EB8-9EC2-AED9EDE2E7B7}" presName="textRect" presStyleLbl="revTx" presStyleIdx="0" presStyleCnt="4">
        <dgm:presLayoutVars>
          <dgm:chMax val="1"/>
          <dgm:chPref val="1"/>
        </dgm:presLayoutVars>
      </dgm:prSet>
      <dgm:spPr/>
    </dgm:pt>
    <dgm:pt modelId="{73236941-DF92-4DD5-970E-9EE7FF518DAD}" type="pres">
      <dgm:prSet presAssocID="{6E2E03FD-50EF-4849-BCD0-B4273DDBA938}" presName="sibTrans" presStyleCnt="0"/>
      <dgm:spPr/>
    </dgm:pt>
    <dgm:pt modelId="{8455380C-47EC-4F99-B614-402D95899B8E}" type="pres">
      <dgm:prSet presAssocID="{0F33496E-D3B9-4F38-A343-40F52EAB30C2}" presName="compNode" presStyleCnt="0"/>
      <dgm:spPr/>
    </dgm:pt>
    <dgm:pt modelId="{552613EA-6C14-454C-98B4-40A4D7616D57}" type="pres">
      <dgm:prSet presAssocID="{0F33496E-D3B9-4F38-A343-40F52EAB30C2}" presName="iconBgRect" presStyleLbl="bgShp" presStyleIdx="1" presStyleCnt="4"/>
      <dgm:spPr/>
    </dgm:pt>
    <dgm:pt modelId="{EC63E76D-B0F1-42B5-A2B3-2ECF48332F98}" type="pres">
      <dgm:prSet presAssocID="{0F33496E-D3B9-4F38-A343-40F52EAB30C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B231F023-9040-46F1-B911-F7FDCA3FBA39}" type="pres">
      <dgm:prSet presAssocID="{0F33496E-D3B9-4F38-A343-40F52EAB30C2}" presName="spaceRect" presStyleCnt="0"/>
      <dgm:spPr/>
    </dgm:pt>
    <dgm:pt modelId="{69C4BE56-C9EA-4035-962E-24521E02DF36}" type="pres">
      <dgm:prSet presAssocID="{0F33496E-D3B9-4F38-A343-40F52EAB30C2}" presName="textRect" presStyleLbl="revTx" presStyleIdx="1" presStyleCnt="4">
        <dgm:presLayoutVars>
          <dgm:chMax val="1"/>
          <dgm:chPref val="1"/>
        </dgm:presLayoutVars>
      </dgm:prSet>
      <dgm:spPr/>
    </dgm:pt>
    <dgm:pt modelId="{B25C3282-BBAB-4EDA-A11E-DAE4BD7994BD}" type="pres">
      <dgm:prSet presAssocID="{6145ED15-7B99-4682-9435-9A235CB409C0}" presName="sibTrans" presStyleCnt="0"/>
      <dgm:spPr/>
    </dgm:pt>
    <dgm:pt modelId="{8E5710BC-3B57-47E4-A6D0-BB178DC6AE00}" type="pres">
      <dgm:prSet presAssocID="{3DB53F0E-AC4C-45B3-A430-90DA3E708C7D}" presName="compNode" presStyleCnt="0"/>
      <dgm:spPr/>
    </dgm:pt>
    <dgm:pt modelId="{6F41E2F5-8CB7-4963-9DA1-94DCB3AA9842}" type="pres">
      <dgm:prSet presAssocID="{3DB53F0E-AC4C-45B3-A430-90DA3E708C7D}" presName="iconBgRect" presStyleLbl="bgShp" presStyleIdx="2" presStyleCnt="4"/>
      <dgm:spPr/>
    </dgm:pt>
    <dgm:pt modelId="{25D50CBA-D20B-417E-A8C6-CFF698453CC9}" type="pres">
      <dgm:prSet presAssocID="{3DB53F0E-AC4C-45B3-A430-90DA3E708C7D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pcorn"/>
        </a:ext>
      </dgm:extLst>
    </dgm:pt>
    <dgm:pt modelId="{9DD2398D-315F-4104-997B-D608304A8BAF}" type="pres">
      <dgm:prSet presAssocID="{3DB53F0E-AC4C-45B3-A430-90DA3E708C7D}" presName="spaceRect" presStyleCnt="0"/>
      <dgm:spPr/>
    </dgm:pt>
    <dgm:pt modelId="{355EB6CE-E66D-41D9-B9B7-324A4710FBF3}" type="pres">
      <dgm:prSet presAssocID="{3DB53F0E-AC4C-45B3-A430-90DA3E708C7D}" presName="textRect" presStyleLbl="revTx" presStyleIdx="2" presStyleCnt="4">
        <dgm:presLayoutVars>
          <dgm:chMax val="1"/>
          <dgm:chPref val="1"/>
        </dgm:presLayoutVars>
      </dgm:prSet>
      <dgm:spPr/>
    </dgm:pt>
    <dgm:pt modelId="{16FBE29A-9A94-4DA8-B194-463302564730}" type="pres">
      <dgm:prSet presAssocID="{7295AD8C-4FBB-43AE-8BD2-BECC8A2A0445}" presName="sibTrans" presStyleCnt="0"/>
      <dgm:spPr/>
    </dgm:pt>
    <dgm:pt modelId="{CBA53324-05A5-4549-859D-5AC17734F667}" type="pres">
      <dgm:prSet presAssocID="{2F2D6187-D669-4252-8E49-22542ED44C9D}" presName="compNode" presStyleCnt="0"/>
      <dgm:spPr/>
    </dgm:pt>
    <dgm:pt modelId="{29481C76-6D4F-4704-A926-D54FB7DC36F1}" type="pres">
      <dgm:prSet presAssocID="{2F2D6187-D669-4252-8E49-22542ED44C9D}" presName="iconBgRect" presStyleLbl="bgShp" presStyleIdx="3" presStyleCnt="4"/>
      <dgm:spPr/>
    </dgm:pt>
    <dgm:pt modelId="{AD39723F-3977-4859-AA0A-C041C8F04D0C}" type="pres">
      <dgm:prSet presAssocID="{2F2D6187-D669-4252-8E49-22542ED44C9D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on Viewing Ceremony"/>
        </a:ext>
      </dgm:extLst>
    </dgm:pt>
    <dgm:pt modelId="{6D7AD7BA-74C9-4899-AB3E-9F43ADDD4B48}" type="pres">
      <dgm:prSet presAssocID="{2F2D6187-D669-4252-8E49-22542ED44C9D}" presName="spaceRect" presStyleCnt="0"/>
      <dgm:spPr/>
    </dgm:pt>
    <dgm:pt modelId="{C1110742-DE0E-422B-AB9A-09EE841A197B}" type="pres">
      <dgm:prSet presAssocID="{2F2D6187-D669-4252-8E49-22542ED44C9D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B3AABD01-5FC4-439A-91FB-6EC429674364}" srcId="{3E589538-BB6A-466D-9320-CAEA64E68C5C}" destId="{0F33496E-D3B9-4F38-A343-40F52EAB30C2}" srcOrd="1" destOrd="0" parTransId="{D800E2C9-2905-4BD9-B08B-1E2B6D82D587}" sibTransId="{6145ED15-7B99-4682-9435-9A235CB409C0}"/>
    <dgm:cxn modelId="{40B92F04-0683-40AB-8061-C4DD43726D6F}" type="presOf" srcId="{3DB53F0E-AC4C-45B3-A430-90DA3E708C7D}" destId="{355EB6CE-E66D-41D9-B9B7-324A4710FBF3}" srcOrd="0" destOrd="0" presId="urn:microsoft.com/office/officeart/2018/5/layout/IconCircleLabelList"/>
    <dgm:cxn modelId="{724B9427-94C3-4EA1-9E43-49AF91348420}" srcId="{3E589538-BB6A-466D-9320-CAEA64E68C5C}" destId="{2F2D6187-D669-4252-8E49-22542ED44C9D}" srcOrd="3" destOrd="0" parTransId="{9F109C33-40EF-4E1E-BEAA-782FC0AA0E76}" sibTransId="{73139D8A-47BB-45AD-91AF-5A3C8955F060}"/>
    <dgm:cxn modelId="{885C7F47-0C4B-4EC3-958E-C5A8FC88A77E}" type="presOf" srcId="{F81B2F09-C59F-4EB8-9EC2-AED9EDE2E7B7}" destId="{701C46F8-ABCB-4A8D-9CBF-26EB4D690931}" srcOrd="0" destOrd="0" presId="urn:microsoft.com/office/officeart/2018/5/layout/IconCircleLabelList"/>
    <dgm:cxn modelId="{E96DF46C-65B0-468D-9DB5-F3DB55735349}" type="presOf" srcId="{2F2D6187-D669-4252-8E49-22542ED44C9D}" destId="{C1110742-DE0E-422B-AB9A-09EE841A197B}" srcOrd="0" destOrd="0" presId="urn:microsoft.com/office/officeart/2018/5/layout/IconCircleLabelList"/>
    <dgm:cxn modelId="{14C08592-0A43-4246-AE4B-BD119DCECF18}" srcId="{3E589538-BB6A-466D-9320-CAEA64E68C5C}" destId="{3DB53F0E-AC4C-45B3-A430-90DA3E708C7D}" srcOrd="2" destOrd="0" parTransId="{F43B8D24-09D6-4865-8EEC-EFF11BA975A7}" sibTransId="{7295AD8C-4FBB-43AE-8BD2-BECC8A2A0445}"/>
    <dgm:cxn modelId="{91A948A1-693D-4C78-B4B7-5C8C556FA1CF}" srcId="{3E589538-BB6A-466D-9320-CAEA64E68C5C}" destId="{F81B2F09-C59F-4EB8-9EC2-AED9EDE2E7B7}" srcOrd="0" destOrd="0" parTransId="{6A3BC6E6-0F06-4FAA-930B-E11688D0BB36}" sibTransId="{6E2E03FD-50EF-4849-BCD0-B4273DDBA938}"/>
    <dgm:cxn modelId="{723766C1-5F00-497A-8C09-BD5C71D8C088}" type="presOf" srcId="{0F33496E-D3B9-4F38-A343-40F52EAB30C2}" destId="{69C4BE56-C9EA-4035-962E-24521E02DF36}" srcOrd="0" destOrd="0" presId="urn:microsoft.com/office/officeart/2018/5/layout/IconCircleLabelList"/>
    <dgm:cxn modelId="{AA93BAD2-3EC8-4320-955F-C4282F290E8A}" type="presOf" srcId="{3E589538-BB6A-466D-9320-CAEA64E68C5C}" destId="{3AB879D2-53E8-4442-82D5-4EF018A0E329}" srcOrd="0" destOrd="0" presId="urn:microsoft.com/office/officeart/2018/5/layout/IconCircleLabelList"/>
    <dgm:cxn modelId="{44197FA7-1F05-4C61-9D87-7F87ACF10757}" type="presParOf" srcId="{3AB879D2-53E8-4442-82D5-4EF018A0E329}" destId="{8AF6ED1A-B721-4E32-9B94-AF05E028A3A0}" srcOrd="0" destOrd="0" presId="urn:microsoft.com/office/officeart/2018/5/layout/IconCircleLabelList"/>
    <dgm:cxn modelId="{5956C0F5-5F57-4484-9C44-94D23F830D35}" type="presParOf" srcId="{8AF6ED1A-B721-4E32-9B94-AF05E028A3A0}" destId="{4EDFF37F-87D9-4AAF-BB76-BD543BADD234}" srcOrd="0" destOrd="0" presId="urn:microsoft.com/office/officeart/2018/5/layout/IconCircleLabelList"/>
    <dgm:cxn modelId="{2D2AB111-FB15-45B8-8E3B-FBA69308D6B9}" type="presParOf" srcId="{8AF6ED1A-B721-4E32-9B94-AF05E028A3A0}" destId="{5033F518-223A-427D-B236-09982D8D3D70}" srcOrd="1" destOrd="0" presId="urn:microsoft.com/office/officeart/2018/5/layout/IconCircleLabelList"/>
    <dgm:cxn modelId="{7A49940E-1A0A-485B-A6DC-5CD231A00236}" type="presParOf" srcId="{8AF6ED1A-B721-4E32-9B94-AF05E028A3A0}" destId="{4A5D7D0B-800B-4351-9174-C275346DB01B}" srcOrd="2" destOrd="0" presId="urn:microsoft.com/office/officeart/2018/5/layout/IconCircleLabelList"/>
    <dgm:cxn modelId="{21E757A9-1183-4B1C-BEFA-9FEB182B8ABE}" type="presParOf" srcId="{8AF6ED1A-B721-4E32-9B94-AF05E028A3A0}" destId="{701C46F8-ABCB-4A8D-9CBF-26EB4D690931}" srcOrd="3" destOrd="0" presId="urn:microsoft.com/office/officeart/2018/5/layout/IconCircleLabelList"/>
    <dgm:cxn modelId="{8FFFF381-364A-43BF-8884-E58581B0FD5E}" type="presParOf" srcId="{3AB879D2-53E8-4442-82D5-4EF018A0E329}" destId="{73236941-DF92-4DD5-970E-9EE7FF518DAD}" srcOrd="1" destOrd="0" presId="urn:microsoft.com/office/officeart/2018/5/layout/IconCircleLabelList"/>
    <dgm:cxn modelId="{D6B567B8-45EB-40DD-A46F-68E2453E65E3}" type="presParOf" srcId="{3AB879D2-53E8-4442-82D5-4EF018A0E329}" destId="{8455380C-47EC-4F99-B614-402D95899B8E}" srcOrd="2" destOrd="0" presId="urn:microsoft.com/office/officeart/2018/5/layout/IconCircleLabelList"/>
    <dgm:cxn modelId="{CBD6CD57-088C-407E-9036-60034DCF96A0}" type="presParOf" srcId="{8455380C-47EC-4F99-B614-402D95899B8E}" destId="{552613EA-6C14-454C-98B4-40A4D7616D57}" srcOrd="0" destOrd="0" presId="urn:microsoft.com/office/officeart/2018/5/layout/IconCircleLabelList"/>
    <dgm:cxn modelId="{CFFC2AE6-2F58-4852-AA9E-B12FC4984C02}" type="presParOf" srcId="{8455380C-47EC-4F99-B614-402D95899B8E}" destId="{EC63E76D-B0F1-42B5-A2B3-2ECF48332F98}" srcOrd="1" destOrd="0" presId="urn:microsoft.com/office/officeart/2018/5/layout/IconCircleLabelList"/>
    <dgm:cxn modelId="{F3FED14F-0E77-4205-98AC-D131F781DAD2}" type="presParOf" srcId="{8455380C-47EC-4F99-B614-402D95899B8E}" destId="{B231F023-9040-46F1-B911-F7FDCA3FBA39}" srcOrd="2" destOrd="0" presId="urn:microsoft.com/office/officeart/2018/5/layout/IconCircleLabelList"/>
    <dgm:cxn modelId="{EC0F47A9-D131-4348-983C-B2775EB4E539}" type="presParOf" srcId="{8455380C-47EC-4F99-B614-402D95899B8E}" destId="{69C4BE56-C9EA-4035-962E-24521E02DF36}" srcOrd="3" destOrd="0" presId="urn:microsoft.com/office/officeart/2018/5/layout/IconCircleLabelList"/>
    <dgm:cxn modelId="{6DEA4460-9836-4E6B-B8F3-B69D53298702}" type="presParOf" srcId="{3AB879D2-53E8-4442-82D5-4EF018A0E329}" destId="{B25C3282-BBAB-4EDA-A11E-DAE4BD7994BD}" srcOrd="3" destOrd="0" presId="urn:microsoft.com/office/officeart/2018/5/layout/IconCircleLabelList"/>
    <dgm:cxn modelId="{C3E623F5-1C11-43F8-AF48-1652F3ACC988}" type="presParOf" srcId="{3AB879D2-53E8-4442-82D5-4EF018A0E329}" destId="{8E5710BC-3B57-47E4-A6D0-BB178DC6AE00}" srcOrd="4" destOrd="0" presId="urn:microsoft.com/office/officeart/2018/5/layout/IconCircleLabelList"/>
    <dgm:cxn modelId="{6AA6C529-4655-4906-B70C-27FCBFEBE476}" type="presParOf" srcId="{8E5710BC-3B57-47E4-A6D0-BB178DC6AE00}" destId="{6F41E2F5-8CB7-4963-9DA1-94DCB3AA9842}" srcOrd="0" destOrd="0" presId="urn:microsoft.com/office/officeart/2018/5/layout/IconCircleLabelList"/>
    <dgm:cxn modelId="{3E342157-0187-45F2-AE15-5E7001C7422C}" type="presParOf" srcId="{8E5710BC-3B57-47E4-A6D0-BB178DC6AE00}" destId="{25D50CBA-D20B-417E-A8C6-CFF698453CC9}" srcOrd="1" destOrd="0" presId="urn:microsoft.com/office/officeart/2018/5/layout/IconCircleLabelList"/>
    <dgm:cxn modelId="{103F7941-B040-49A3-9602-5DCCA1455F7A}" type="presParOf" srcId="{8E5710BC-3B57-47E4-A6D0-BB178DC6AE00}" destId="{9DD2398D-315F-4104-997B-D608304A8BAF}" srcOrd="2" destOrd="0" presId="urn:microsoft.com/office/officeart/2018/5/layout/IconCircleLabelList"/>
    <dgm:cxn modelId="{8B8432F5-91E0-4E36-9F6D-73EE8ECA4ECD}" type="presParOf" srcId="{8E5710BC-3B57-47E4-A6D0-BB178DC6AE00}" destId="{355EB6CE-E66D-41D9-B9B7-324A4710FBF3}" srcOrd="3" destOrd="0" presId="urn:microsoft.com/office/officeart/2018/5/layout/IconCircleLabelList"/>
    <dgm:cxn modelId="{CA1B81B5-0B66-4682-BF1A-4C08F7054A77}" type="presParOf" srcId="{3AB879D2-53E8-4442-82D5-4EF018A0E329}" destId="{16FBE29A-9A94-4DA8-B194-463302564730}" srcOrd="5" destOrd="0" presId="urn:microsoft.com/office/officeart/2018/5/layout/IconCircleLabelList"/>
    <dgm:cxn modelId="{A807215B-155A-4DC3-97CD-CE6D624EC876}" type="presParOf" srcId="{3AB879D2-53E8-4442-82D5-4EF018A0E329}" destId="{CBA53324-05A5-4549-859D-5AC17734F667}" srcOrd="6" destOrd="0" presId="urn:microsoft.com/office/officeart/2018/5/layout/IconCircleLabelList"/>
    <dgm:cxn modelId="{CBEC45A1-997B-4DA3-94B2-277E22228A02}" type="presParOf" srcId="{CBA53324-05A5-4549-859D-5AC17734F667}" destId="{29481C76-6D4F-4704-A926-D54FB7DC36F1}" srcOrd="0" destOrd="0" presId="urn:microsoft.com/office/officeart/2018/5/layout/IconCircleLabelList"/>
    <dgm:cxn modelId="{CBC0EE3E-5B95-423D-8361-35A31CAD443A}" type="presParOf" srcId="{CBA53324-05A5-4549-859D-5AC17734F667}" destId="{AD39723F-3977-4859-AA0A-C041C8F04D0C}" srcOrd="1" destOrd="0" presId="urn:microsoft.com/office/officeart/2018/5/layout/IconCircleLabelList"/>
    <dgm:cxn modelId="{0722D992-930A-4A97-A34B-FB52F26F165C}" type="presParOf" srcId="{CBA53324-05A5-4549-859D-5AC17734F667}" destId="{6D7AD7BA-74C9-4899-AB3E-9F43ADDD4B48}" srcOrd="2" destOrd="0" presId="urn:microsoft.com/office/officeart/2018/5/layout/IconCircleLabelList"/>
    <dgm:cxn modelId="{45403D1B-7695-4988-9335-B6FA64C5ED12}" type="presParOf" srcId="{CBA53324-05A5-4549-859D-5AC17734F667}" destId="{C1110742-DE0E-422B-AB9A-09EE841A197B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42A1FE-E1E6-42A4-A351-003AC38F5A19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9819FE6-137A-412A-A4DB-BB6F544AAB32}">
      <dgm:prSet/>
      <dgm:spPr/>
      <dgm:t>
        <a:bodyPr/>
        <a:lstStyle/>
        <a:p>
          <a:r>
            <a:rPr lang="en-US"/>
            <a:t>• 'How’s it going?'</a:t>
          </a:r>
        </a:p>
      </dgm:t>
    </dgm:pt>
    <dgm:pt modelId="{57724207-F112-44E0-8F96-492B6B9A6FF9}" type="parTrans" cxnId="{1C4B885C-5A65-41E6-A8FB-C09127EB0563}">
      <dgm:prSet/>
      <dgm:spPr/>
      <dgm:t>
        <a:bodyPr/>
        <a:lstStyle/>
        <a:p>
          <a:endParaRPr lang="en-US"/>
        </a:p>
      </dgm:t>
    </dgm:pt>
    <dgm:pt modelId="{E81C8AE6-7D6F-4B7C-A439-69C92AAC7570}" type="sibTrans" cxnId="{1C4B885C-5A65-41E6-A8FB-C09127EB0563}">
      <dgm:prSet/>
      <dgm:spPr/>
      <dgm:t>
        <a:bodyPr/>
        <a:lstStyle/>
        <a:p>
          <a:endParaRPr lang="en-US"/>
        </a:p>
      </dgm:t>
    </dgm:pt>
    <dgm:pt modelId="{A15DCCBD-3C80-4771-8052-3B6601B63C73}">
      <dgm:prSet/>
      <dgm:spPr/>
      <dgm:t>
        <a:bodyPr/>
        <a:lstStyle/>
        <a:p>
          <a:r>
            <a:rPr lang="en-US"/>
            <a:t>• 'Not bad, how about you?'</a:t>
          </a:r>
        </a:p>
      </dgm:t>
    </dgm:pt>
    <dgm:pt modelId="{66E0FB16-BA2F-434C-8668-5FF71BA563B7}" type="parTrans" cxnId="{CFE3FC19-3759-4FF9-917B-E391D2CED72F}">
      <dgm:prSet/>
      <dgm:spPr/>
      <dgm:t>
        <a:bodyPr/>
        <a:lstStyle/>
        <a:p>
          <a:endParaRPr lang="en-US"/>
        </a:p>
      </dgm:t>
    </dgm:pt>
    <dgm:pt modelId="{2FE9C447-44FB-4801-AF0C-94CA4E4DB3D5}" type="sibTrans" cxnId="{CFE3FC19-3759-4FF9-917B-E391D2CED72F}">
      <dgm:prSet/>
      <dgm:spPr/>
      <dgm:t>
        <a:bodyPr/>
        <a:lstStyle/>
        <a:p>
          <a:endParaRPr lang="en-US"/>
        </a:p>
      </dgm:t>
    </dgm:pt>
    <dgm:pt modelId="{89693703-F3D5-41AA-A164-73E5DA6AC5B4}">
      <dgm:prSet/>
      <dgm:spPr/>
      <dgm:t>
        <a:bodyPr/>
        <a:lstStyle/>
        <a:p>
          <a:r>
            <a:rPr lang="en-US"/>
            <a:t>• 'I’m just chilling / hanging out.'</a:t>
          </a:r>
        </a:p>
      </dgm:t>
    </dgm:pt>
    <dgm:pt modelId="{041137A5-F389-47A9-8550-B1ABCDD912B2}" type="parTrans" cxnId="{AE016DA3-7A02-4661-8B4B-AD8EA4B3D129}">
      <dgm:prSet/>
      <dgm:spPr/>
      <dgm:t>
        <a:bodyPr/>
        <a:lstStyle/>
        <a:p>
          <a:endParaRPr lang="en-US"/>
        </a:p>
      </dgm:t>
    </dgm:pt>
    <dgm:pt modelId="{6ACF811C-431B-4994-995A-E1ADEAE763BE}" type="sibTrans" cxnId="{AE016DA3-7A02-4661-8B4B-AD8EA4B3D129}">
      <dgm:prSet/>
      <dgm:spPr/>
      <dgm:t>
        <a:bodyPr/>
        <a:lstStyle/>
        <a:p>
          <a:endParaRPr lang="en-US"/>
        </a:p>
      </dgm:t>
    </dgm:pt>
    <dgm:pt modelId="{6847A8E2-EC2D-4F94-B22E-B1210D7B74B7}">
      <dgm:prSet/>
      <dgm:spPr/>
      <dgm:t>
        <a:bodyPr/>
        <a:lstStyle/>
        <a:p>
          <a:r>
            <a:rPr lang="en-US"/>
            <a:t>• 'Really? That’s cool!'</a:t>
          </a:r>
        </a:p>
      </dgm:t>
    </dgm:pt>
    <dgm:pt modelId="{C4DEF217-DA27-4EB1-95BC-C9759CA6056E}" type="parTrans" cxnId="{088CD379-FE65-4A20-B1B4-581B70B66D2B}">
      <dgm:prSet/>
      <dgm:spPr/>
      <dgm:t>
        <a:bodyPr/>
        <a:lstStyle/>
        <a:p>
          <a:endParaRPr lang="en-US"/>
        </a:p>
      </dgm:t>
    </dgm:pt>
    <dgm:pt modelId="{BF3BD829-BB43-46CB-B308-0222E17393A0}" type="sibTrans" cxnId="{088CD379-FE65-4A20-B1B4-581B70B66D2B}">
      <dgm:prSet/>
      <dgm:spPr/>
      <dgm:t>
        <a:bodyPr/>
        <a:lstStyle/>
        <a:p>
          <a:endParaRPr lang="en-US"/>
        </a:p>
      </dgm:t>
    </dgm:pt>
    <dgm:pt modelId="{F233AAB4-E38E-47F1-A943-D746FC192AD5}">
      <dgm:prSet/>
      <dgm:spPr/>
      <dgm:t>
        <a:bodyPr/>
        <a:lstStyle/>
        <a:p>
          <a:r>
            <a:rPr lang="en-US"/>
            <a:t>• 'Sorry, I didn’t catch that – could you repeat it?'</a:t>
          </a:r>
        </a:p>
      </dgm:t>
    </dgm:pt>
    <dgm:pt modelId="{A00B84E2-BB30-49F3-BC8B-C84D23CE21AC}" type="parTrans" cxnId="{86E1C819-FEF0-4225-9F94-5EB8A10F03F1}">
      <dgm:prSet/>
      <dgm:spPr/>
      <dgm:t>
        <a:bodyPr/>
        <a:lstStyle/>
        <a:p>
          <a:endParaRPr lang="en-US"/>
        </a:p>
      </dgm:t>
    </dgm:pt>
    <dgm:pt modelId="{C0592820-0896-44C8-BF73-5DDE11F6ECD7}" type="sibTrans" cxnId="{86E1C819-FEF0-4225-9F94-5EB8A10F03F1}">
      <dgm:prSet/>
      <dgm:spPr/>
      <dgm:t>
        <a:bodyPr/>
        <a:lstStyle/>
        <a:p>
          <a:endParaRPr lang="en-US"/>
        </a:p>
      </dgm:t>
    </dgm:pt>
    <dgm:pt modelId="{8970A71D-B63E-45FB-9142-FDC6B0D4E069}">
      <dgm:prSet/>
      <dgm:spPr/>
      <dgm:t>
        <a:bodyPr/>
        <a:lstStyle/>
        <a:p>
          <a:r>
            <a:rPr lang="en-US"/>
            <a:t>Practice: Repeat and use in short example conversations.</a:t>
          </a:r>
        </a:p>
      </dgm:t>
    </dgm:pt>
    <dgm:pt modelId="{4E561093-FAA1-43A8-9D51-6F3D43BC8A23}" type="parTrans" cxnId="{97F79610-209C-4F3A-BEAD-9D3D1C2A9B1B}">
      <dgm:prSet/>
      <dgm:spPr/>
      <dgm:t>
        <a:bodyPr/>
        <a:lstStyle/>
        <a:p>
          <a:endParaRPr lang="en-US"/>
        </a:p>
      </dgm:t>
    </dgm:pt>
    <dgm:pt modelId="{6FB218B3-AF50-4330-BE00-E1F5DF2B86E3}" type="sibTrans" cxnId="{97F79610-209C-4F3A-BEAD-9D3D1C2A9B1B}">
      <dgm:prSet/>
      <dgm:spPr/>
      <dgm:t>
        <a:bodyPr/>
        <a:lstStyle/>
        <a:p>
          <a:endParaRPr lang="en-US"/>
        </a:p>
      </dgm:t>
    </dgm:pt>
    <dgm:pt modelId="{4120310D-F5E3-44A5-8AAF-1AAB1748989F}" type="pres">
      <dgm:prSet presAssocID="{6E42A1FE-E1E6-42A4-A351-003AC38F5A19}" presName="diagram" presStyleCnt="0">
        <dgm:presLayoutVars>
          <dgm:dir/>
          <dgm:resizeHandles val="exact"/>
        </dgm:presLayoutVars>
      </dgm:prSet>
      <dgm:spPr/>
    </dgm:pt>
    <dgm:pt modelId="{C69AD270-7E8F-4CC5-8BF0-4A743323F867}" type="pres">
      <dgm:prSet presAssocID="{59819FE6-137A-412A-A4DB-BB6F544AAB32}" presName="node" presStyleLbl="node1" presStyleIdx="0" presStyleCnt="6">
        <dgm:presLayoutVars>
          <dgm:bulletEnabled val="1"/>
        </dgm:presLayoutVars>
      </dgm:prSet>
      <dgm:spPr/>
    </dgm:pt>
    <dgm:pt modelId="{CDCBE969-DD54-4896-B63A-9BE351FBD6CE}" type="pres">
      <dgm:prSet presAssocID="{E81C8AE6-7D6F-4B7C-A439-69C92AAC7570}" presName="sibTrans" presStyleCnt="0"/>
      <dgm:spPr/>
    </dgm:pt>
    <dgm:pt modelId="{D5494BCA-160B-467B-A455-F9740AB16A27}" type="pres">
      <dgm:prSet presAssocID="{A15DCCBD-3C80-4771-8052-3B6601B63C73}" presName="node" presStyleLbl="node1" presStyleIdx="1" presStyleCnt="6">
        <dgm:presLayoutVars>
          <dgm:bulletEnabled val="1"/>
        </dgm:presLayoutVars>
      </dgm:prSet>
      <dgm:spPr/>
    </dgm:pt>
    <dgm:pt modelId="{0D76E117-0AA2-4CDD-A513-9530CDD4A814}" type="pres">
      <dgm:prSet presAssocID="{2FE9C447-44FB-4801-AF0C-94CA4E4DB3D5}" presName="sibTrans" presStyleCnt="0"/>
      <dgm:spPr/>
    </dgm:pt>
    <dgm:pt modelId="{35CF49EF-1B73-42CB-A815-AC56A66532E9}" type="pres">
      <dgm:prSet presAssocID="{89693703-F3D5-41AA-A164-73E5DA6AC5B4}" presName="node" presStyleLbl="node1" presStyleIdx="2" presStyleCnt="6">
        <dgm:presLayoutVars>
          <dgm:bulletEnabled val="1"/>
        </dgm:presLayoutVars>
      </dgm:prSet>
      <dgm:spPr/>
    </dgm:pt>
    <dgm:pt modelId="{8AC564A7-9EE6-4216-9261-6DA25D05FD1A}" type="pres">
      <dgm:prSet presAssocID="{6ACF811C-431B-4994-995A-E1ADEAE763BE}" presName="sibTrans" presStyleCnt="0"/>
      <dgm:spPr/>
    </dgm:pt>
    <dgm:pt modelId="{1FBFC631-F7D5-49BB-9D9F-418D6EABE62E}" type="pres">
      <dgm:prSet presAssocID="{6847A8E2-EC2D-4F94-B22E-B1210D7B74B7}" presName="node" presStyleLbl="node1" presStyleIdx="3" presStyleCnt="6">
        <dgm:presLayoutVars>
          <dgm:bulletEnabled val="1"/>
        </dgm:presLayoutVars>
      </dgm:prSet>
      <dgm:spPr/>
    </dgm:pt>
    <dgm:pt modelId="{FF21933B-0363-4447-B05F-6C7F37CDD310}" type="pres">
      <dgm:prSet presAssocID="{BF3BD829-BB43-46CB-B308-0222E17393A0}" presName="sibTrans" presStyleCnt="0"/>
      <dgm:spPr/>
    </dgm:pt>
    <dgm:pt modelId="{EF9CB703-25F0-4068-B7AD-11DF81F9C9E7}" type="pres">
      <dgm:prSet presAssocID="{F233AAB4-E38E-47F1-A943-D746FC192AD5}" presName="node" presStyleLbl="node1" presStyleIdx="4" presStyleCnt="6">
        <dgm:presLayoutVars>
          <dgm:bulletEnabled val="1"/>
        </dgm:presLayoutVars>
      </dgm:prSet>
      <dgm:spPr/>
    </dgm:pt>
    <dgm:pt modelId="{AF84C87F-9452-420A-A257-D12371AE6A23}" type="pres">
      <dgm:prSet presAssocID="{C0592820-0896-44C8-BF73-5DDE11F6ECD7}" presName="sibTrans" presStyleCnt="0"/>
      <dgm:spPr/>
    </dgm:pt>
    <dgm:pt modelId="{27362433-3961-4C50-8BD0-E1D70D44A477}" type="pres">
      <dgm:prSet presAssocID="{8970A71D-B63E-45FB-9142-FDC6B0D4E069}" presName="node" presStyleLbl="node1" presStyleIdx="5" presStyleCnt="6">
        <dgm:presLayoutVars>
          <dgm:bulletEnabled val="1"/>
        </dgm:presLayoutVars>
      </dgm:prSet>
      <dgm:spPr/>
    </dgm:pt>
  </dgm:ptLst>
  <dgm:cxnLst>
    <dgm:cxn modelId="{F5C42A10-EC92-4223-9930-5E1AEBFC87F2}" type="presOf" srcId="{F233AAB4-E38E-47F1-A943-D746FC192AD5}" destId="{EF9CB703-25F0-4068-B7AD-11DF81F9C9E7}" srcOrd="0" destOrd="0" presId="urn:microsoft.com/office/officeart/2005/8/layout/default"/>
    <dgm:cxn modelId="{97F79610-209C-4F3A-BEAD-9D3D1C2A9B1B}" srcId="{6E42A1FE-E1E6-42A4-A351-003AC38F5A19}" destId="{8970A71D-B63E-45FB-9142-FDC6B0D4E069}" srcOrd="5" destOrd="0" parTransId="{4E561093-FAA1-43A8-9D51-6F3D43BC8A23}" sibTransId="{6FB218B3-AF50-4330-BE00-E1F5DF2B86E3}"/>
    <dgm:cxn modelId="{86E1C819-FEF0-4225-9F94-5EB8A10F03F1}" srcId="{6E42A1FE-E1E6-42A4-A351-003AC38F5A19}" destId="{F233AAB4-E38E-47F1-A943-D746FC192AD5}" srcOrd="4" destOrd="0" parTransId="{A00B84E2-BB30-49F3-BC8B-C84D23CE21AC}" sibTransId="{C0592820-0896-44C8-BF73-5DDE11F6ECD7}"/>
    <dgm:cxn modelId="{CFE3FC19-3759-4FF9-917B-E391D2CED72F}" srcId="{6E42A1FE-E1E6-42A4-A351-003AC38F5A19}" destId="{A15DCCBD-3C80-4771-8052-3B6601B63C73}" srcOrd="1" destOrd="0" parTransId="{66E0FB16-BA2F-434C-8668-5FF71BA563B7}" sibTransId="{2FE9C447-44FB-4801-AF0C-94CA4E4DB3D5}"/>
    <dgm:cxn modelId="{18EB9E2E-FA05-413B-96A3-6906E55E91FE}" type="presOf" srcId="{6847A8E2-EC2D-4F94-B22E-B1210D7B74B7}" destId="{1FBFC631-F7D5-49BB-9D9F-418D6EABE62E}" srcOrd="0" destOrd="0" presId="urn:microsoft.com/office/officeart/2005/8/layout/default"/>
    <dgm:cxn modelId="{1C4B885C-5A65-41E6-A8FB-C09127EB0563}" srcId="{6E42A1FE-E1E6-42A4-A351-003AC38F5A19}" destId="{59819FE6-137A-412A-A4DB-BB6F544AAB32}" srcOrd="0" destOrd="0" parTransId="{57724207-F112-44E0-8F96-492B6B9A6FF9}" sibTransId="{E81C8AE6-7D6F-4B7C-A439-69C92AAC7570}"/>
    <dgm:cxn modelId="{C9CEFF54-E868-4EE0-A2A8-DDE6D8FBEEBF}" type="presOf" srcId="{89693703-F3D5-41AA-A164-73E5DA6AC5B4}" destId="{35CF49EF-1B73-42CB-A815-AC56A66532E9}" srcOrd="0" destOrd="0" presId="urn:microsoft.com/office/officeart/2005/8/layout/default"/>
    <dgm:cxn modelId="{088CD379-FE65-4A20-B1B4-581B70B66D2B}" srcId="{6E42A1FE-E1E6-42A4-A351-003AC38F5A19}" destId="{6847A8E2-EC2D-4F94-B22E-B1210D7B74B7}" srcOrd="3" destOrd="0" parTransId="{C4DEF217-DA27-4EB1-95BC-C9759CA6056E}" sibTransId="{BF3BD829-BB43-46CB-B308-0222E17393A0}"/>
    <dgm:cxn modelId="{D15BA287-00B6-4A70-86D0-E849A1BBE1ED}" type="presOf" srcId="{59819FE6-137A-412A-A4DB-BB6F544AAB32}" destId="{C69AD270-7E8F-4CC5-8BF0-4A743323F867}" srcOrd="0" destOrd="0" presId="urn:microsoft.com/office/officeart/2005/8/layout/default"/>
    <dgm:cxn modelId="{AE016DA3-7A02-4661-8B4B-AD8EA4B3D129}" srcId="{6E42A1FE-E1E6-42A4-A351-003AC38F5A19}" destId="{89693703-F3D5-41AA-A164-73E5DA6AC5B4}" srcOrd="2" destOrd="0" parTransId="{041137A5-F389-47A9-8550-B1ABCDD912B2}" sibTransId="{6ACF811C-431B-4994-995A-E1ADEAE763BE}"/>
    <dgm:cxn modelId="{9E132AA4-CE54-42E5-AA91-CF52C8631F0A}" type="presOf" srcId="{6E42A1FE-E1E6-42A4-A351-003AC38F5A19}" destId="{4120310D-F5E3-44A5-8AAF-1AAB1748989F}" srcOrd="0" destOrd="0" presId="urn:microsoft.com/office/officeart/2005/8/layout/default"/>
    <dgm:cxn modelId="{201BE3A6-C84F-4789-BF2D-9809FDC1D186}" type="presOf" srcId="{8970A71D-B63E-45FB-9142-FDC6B0D4E069}" destId="{27362433-3961-4C50-8BD0-E1D70D44A477}" srcOrd="0" destOrd="0" presId="urn:microsoft.com/office/officeart/2005/8/layout/default"/>
    <dgm:cxn modelId="{5C420DBF-664E-47AD-9CDB-39F4D536BCBC}" type="presOf" srcId="{A15DCCBD-3C80-4771-8052-3B6601B63C73}" destId="{D5494BCA-160B-467B-A455-F9740AB16A27}" srcOrd="0" destOrd="0" presId="urn:microsoft.com/office/officeart/2005/8/layout/default"/>
    <dgm:cxn modelId="{012AA31D-76CF-4E1B-A093-3AEEE43AE8C4}" type="presParOf" srcId="{4120310D-F5E3-44A5-8AAF-1AAB1748989F}" destId="{C69AD270-7E8F-4CC5-8BF0-4A743323F867}" srcOrd="0" destOrd="0" presId="urn:microsoft.com/office/officeart/2005/8/layout/default"/>
    <dgm:cxn modelId="{4E6DDC35-20F4-4354-9C6F-169AA131BD53}" type="presParOf" srcId="{4120310D-F5E3-44A5-8AAF-1AAB1748989F}" destId="{CDCBE969-DD54-4896-B63A-9BE351FBD6CE}" srcOrd="1" destOrd="0" presId="urn:microsoft.com/office/officeart/2005/8/layout/default"/>
    <dgm:cxn modelId="{5A2C94E8-5FB8-46D0-B664-2CBD842363C2}" type="presParOf" srcId="{4120310D-F5E3-44A5-8AAF-1AAB1748989F}" destId="{D5494BCA-160B-467B-A455-F9740AB16A27}" srcOrd="2" destOrd="0" presId="urn:microsoft.com/office/officeart/2005/8/layout/default"/>
    <dgm:cxn modelId="{C17E68B6-D6AD-4E94-9F48-978DB434DDB3}" type="presParOf" srcId="{4120310D-F5E3-44A5-8AAF-1AAB1748989F}" destId="{0D76E117-0AA2-4CDD-A513-9530CDD4A814}" srcOrd="3" destOrd="0" presId="urn:microsoft.com/office/officeart/2005/8/layout/default"/>
    <dgm:cxn modelId="{5438E382-84D5-43A9-B1A6-288C64CE675F}" type="presParOf" srcId="{4120310D-F5E3-44A5-8AAF-1AAB1748989F}" destId="{35CF49EF-1B73-42CB-A815-AC56A66532E9}" srcOrd="4" destOrd="0" presId="urn:microsoft.com/office/officeart/2005/8/layout/default"/>
    <dgm:cxn modelId="{BC09BB56-C4B4-43DB-993E-C77AD28C1DD9}" type="presParOf" srcId="{4120310D-F5E3-44A5-8AAF-1AAB1748989F}" destId="{8AC564A7-9EE6-4216-9261-6DA25D05FD1A}" srcOrd="5" destOrd="0" presId="urn:microsoft.com/office/officeart/2005/8/layout/default"/>
    <dgm:cxn modelId="{32DB5EEC-BCDC-4EEA-BFE5-6CB9545AAE6C}" type="presParOf" srcId="{4120310D-F5E3-44A5-8AAF-1AAB1748989F}" destId="{1FBFC631-F7D5-49BB-9D9F-418D6EABE62E}" srcOrd="6" destOrd="0" presId="urn:microsoft.com/office/officeart/2005/8/layout/default"/>
    <dgm:cxn modelId="{D2AFAB8B-151C-4999-81F7-9ACCFB442B59}" type="presParOf" srcId="{4120310D-F5E3-44A5-8AAF-1AAB1748989F}" destId="{FF21933B-0363-4447-B05F-6C7F37CDD310}" srcOrd="7" destOrd="0" presId="urn:microsoft.com/office/officeart/2005/8/layout/default"/>
    <dgm:cxn modelId="{BABA88AC-E24B-4EDE-9633-4760CCF8882F}" type="presParOf" srcId="{4120310D-F5E3-44A5-8AAF-1AAB1748989F}" destId="{EF9CB703-25F0-4068-B7AD-11DF81F9C9E7}" srcOrd="8" destOrd="0" presId="urn:microsoft.com/office/officeart/2005/8/layout/default"/>
    <dgm:cxn modelId="{0B96D096-0407-4604-9FAB-E3DD2C2B3579}" type="presParOf" srcId="{4120310D-F5E3-44A5-8AAF-1AAB1748989F}" destId="{AF84C87F-9452-420A-A257-D12371AE6A23}" srcOrd="9" destOrd="0" presId="urn:microsoft.com/office/officeart/2005/8/layout/default"/>
    <dgm:cxn modelId="{CEDF19FA-C910-4AD1-990B-C6573B214E96}" type="presParOf" srcId="{4120310D-F5E3-44A5-8AAF-1AAB1748989F}" destId="{27362433-3961-4C50-8BD0-E1D70D44A477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11ABC9-5B3C-4E95-A21D-9A1C5A0848BF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43126120-918A-4C2A-B687-23F06F63D92C}">
      <dgm:prSet/>
      <dgm:spPr/>
      <dgm:t>
        <a:bodyPr/>
        <a:lstStyle/>
        <a:p>
          <a:pPr>
            <a:defRPr cap="all"/>
          </a:pPr>
          <a:r>
            <a:rPr lang="en-US"/>
            <a:t>- Listen carefully and ask questions</a:t>
          </a:r>
        </a:p>
      </dgm:t>
    </dgm:pt>
    <dgm:pt modelId="{9DB716BC-ADDE-4660-ACFF-136927515DA9}" type="parTrans" cxnId="{4BF14D01-E40E-471B-84DE-6D97ABBEDCCF}">
      <dgm:prSet/>
      <dgm:spPr/>
      <dgm:t>
        <a:bodyPr/>
        <a:lstStyle/>
        <a:p>
          <a:endParaRPr lang="en-US"/>
        </a:p>
      </dgm:t>
    </dgm:pt>
    <dgm:pt modelId="{FC7F54C7-F5E5-4106-922B-45F1F03200DD}" type="sibTrans" cxnId="{4BF14D01-E40E-471B-84DE-6D97ABBEDCCF}">
      <dgm:prSet/>
      <dgm:spPr/>
      <dgm:t>
        <a:bodyPr/>
        <a:lstStyle/>
        <a:p>
          <a:endParaRPr lang="en-US"/>
        </a:p>
      </dgm:t>
    </dgm:pt>
    <dgm:pt modelId="{04059BA1-AB4C-4FC1-BF53-41F069E32564}">
      <dgm:prSet/>
      <dgm:spPr/>
      <dgm:t>
        <a:bodyPr/>
        <a:lstStyle/>
        <a:p>
          <a:pPr>
            <a:defRPr cap="all"/>
          </a:pPr>
          <a:r>
            <a:rPr lang="en-US"/>
            <a:t>- Don’t worry about mistakes – just keep going</a:t>
          </a:r>
        </a:p>
      </dgm:t>
    </dgm:pt>
    <dgm:pt modelId="{C56327AF-2D4D-43B9-B781-31BC4F9550B8}" type="parTrans" cxnId="{30C3C9A2-5BA1-4156-953C-C1931D4DF7FD}">
      <dgm:prSet/>
      <dgm:spPr/>
      <dgm:t>
        <a:bodyPr/>
        <a:lstStyle/>
        <a:p>
          <a:endParaRPr lang="en-US"/>
        </a:p>
      </dgm:t>
    </dgm:pt>
    <dgm:pt modelId="{CDDFFA0C-E0D4-4056-978C-48B5D8907B69}" type="sibTrans" cxnId="{30C3C9A2-5BA1-4156-953C-C1931D4DF7FD}">
      <dgm:prSet/>
      <dgm:spPr/>
      <dgm:t>
        <a:bodyPr/>
        <a:lstStyle/>
        <a:p>
          <a:endParaRPr lang="en-US"/>
        </a:p>
      </dgm:t>
    </dgm:pt>
    <dgm:pt modelId="{C51F543C-2A86-46CA-9354-10266DC755CC}">
      <dgm:prSet/>
      <dgm:spPr/>
      <dgm:t>
        <a:bodyPr/>
        <a:lstStyle/>
        <a:p>
          <a:pPr>
            <a:defRPr cap="all"/>
          </a:pPr>
          <a:r>
            <a:rPr lang="en-US"/>
            <a:t>- Use facial expressions and gestures</a:t>
          </a:r>
        </a:p>
      </dgm:t>
    </dgm:pt>
    <dgm:pt modelId="{25F35FF3-3145-43A8-8D3E-659E8B55A632}" type="parTrans" cxnId="{8181462E-4959-48D6-A0D6-76AD17133475}">
      <dgm:prSet/>
      <dgm:spPr/>
      <dgm:t>
        <a:bodyPr/>
        <a:lstStyle/>
        <a:p>
          <a:endParaRPr lang="en-US"/>
        </a:p>
      </dgm:t>
    </dgm:pt>
    <dgm:pt modelId="{62C1C7B3-9783-4C1F-BEB3-8E5702693471}" type="sibTrans" cxnId="{8181462E-4959-48D6-A0D6-76AD17133475}">
      <dgm:prSet/>
      <dgm:spPr/>
      <dgm:t>
        <a:bodyPr/>
        <a:lstStyle/>
        <a:p>
          <a:endParaRPr lang="en-US"/>
        </a:p>
      </dgm:t>
    </dgm:pt>
    <dgm:pt modelId="{CF794DD2-478E-4625-9F53-E3C3AA4E87A6}">
      <dgm:prSet/>
      <dgm:spPr/>
      <dgm:t>
        <a:bodyPr/>
        <a:lstStyle/>
        <a:p>
          <a:pPr>
            <a:defRPr cap="all"/>
          </a:pPr>
          <a:r>
            <a:rPr lang="en-US"/>
            <a:t>- Practice with a mirror or record your voice</a:t>
          </a:r>
        </a:p>
      </dgm:t>
    </dgm:pt>
    <dgm:pt modelId="{495240E4-2600-43C4-95AD-0966098A6D95}" type="parTrans" cxnId="{063F481B-ECEE-4D41-9EE3-3A7B6CF2D444}">
      <dgm:prSet/>
      <dgm:spPr/>
      <dgm:t>
        <a:bodyPr/>
        <a:lstStyle/>
        <a:p>
          <a:endParaRPr lang="en-US"/>
        </a:p>
      </dgm:t>
    </dgm:pt>
    <dgm:pt modelId="{37A25C02-68C1-4F51-83DC-4655EAD83D70}" type="sibTrans" cxnId="{063F481B-ECEE-4D41-9EE3-3A7B6CF2D444}">
      <dgm:prSet/>
      <dgm:spPr/>
      <dgm:t>
        <a:bodyPr/>
        <a:lstStyle/>
        <a:p>
          <a:endParaRPr lang="en-US"/>
        </a:p>
      </dgm:t>
    </dgm:pt>
    <dgm:pt modelId="{B38C7801-125B-4B3F-8AD8-EEAF9CA97C9D}">
      <dgm:prSet/>
      <dgm:spPr/>
      <dgm:t>
        <a:bodyPr/>
        <a:lstStyle/>
        <a:p>
          <a:pPr>
            <a:defRPr cap="all"/>
          </a:pPr>
          <a:r>
            <a:rPr lang="en-US"/>
            <a:t>- Learn phrases in chunks, not just word by word</a:t>
          </a:r>
        </a:p>
      </dgm:t>
    </dgm:pt>
    <dgm:pt modelId="{9349F2A1-6A17-42DC-A72C-D70F5A10A759}" type="parTrans" cxnId="{20C9EC03-19E5-44DD-9FC3-DFCB36204BE5}">
      <dgm:prSet/>
      <dgm:spPr/>
      <dgm:t>
        <a:bodyPr/>
        <a:lstStyle/>
        <a:p>
          <a:endParaRPr lang="en-US"/>
        </a:p>
      </dgm:t>
    </dgm:pt>
    <dgm:pt modelId="{57D10572-1558-4213-B372-C49E1836E39E}" type="sibTrans" cxnId="{20C9EC03-19E5-44DD-9FC3-DFCB36204BE5}">
      <dgm:prSet/>
      <dgm:spPr/>
      <dgm:t>
        <a:bodyPr/>
        <a:lstStyle/>
        <a:p>
          <a:endParaRPr lang="en-US"/>
        </a:p>
      </dgm:t>
    </dgm:pt>
    <dgm:pt modelId="{C0F5588F-6773-43D1-98DF-1167E18CBB4E}" type="pres">
      <dgm:prSet presAssocID="{1611ABC9-5B3C-4E95-A21D-9A1C5A0848BF}" presName="root" presStyleCnt="0">
        <dgm:presLayoutVars>
          <dgm:dir/>
          <dgm:resizeHandles val="exact"/>
        </dgm:presLayoutVars>
      </dgm:prSet>
      <dgm:spPr/>
    </dgm:pt>
    <dgm:pt modelId="{14997143-A68B-4B38-A677-7EE8708812B1}" type="pres">
      <dgm:prSet presAssocID="{43126120-918A-4C2A-B687-23F06F63D92C}" presName="compNode" presStyleCnt="0"/>
      <dgm:spPr/>
    </dgm:pt>
    <dgm:pt modelId="{3547FCBE-94A7-4BD7-86CF-EBEA96B48484}" type="pres">
      <dgm:prSet presAssocID="{43126120-918A-4C2A-B687-23F06F63D92C}" presName="iconBgRect" presStyleLbl="bgShp" presStyleIdx="0" presStyleCnt="5"/>
      <dgm:spPr/>
    </dgm:pt>
    <dgm:pt modelId="{33972C54-DDD0-45CB-AD99-6B6014EF6371}" type="pres">
      <dgm:prSet presAssocID="{43126120-918A-4C2A-B687-23F06F63D92C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af"/>
        </a:ext>
      </dgm:extLst>
    </dgm:pt>
    <dgm:pt modelId="{B0C52711-0B8A-4064-8BEB-76E7279AA740}" type="pres">
      <dgm:prSet presAssocID="{43126120-918A-4C2A-B687-23F06F63D92C}" presName="spaceRect" presStyleCnt="0"/>
      <dgm:spPr/>
    </dgm:pt>
    <dgm:pt modelId="{A73F2DDF-EA8D-49A6-9E0F-8FD5039D6C18}" type="pres">
      <dgm:prSet presAssocID="{43126120-918A-4C2A-B687-23F06F63D92C}" presName="textRect" presStyleLbl="revTx" presStyleIdx="0" presStyleCnt="5">
        <dgm:presLayoutVars>
          <dgm:chMax val="1"/>
          <dgm:chPref val="1"/>
        </dgm:presLayoutVars>
      </dgm:prSet>
      <dgm:spPr/>
    </dgm:pt>
    <dgm:pt modelId="{477B5002-7A01-49FB-8C02-C82D54A03C79}" type="pres">
      <dgm:prSet presAssocID="{FC7F54C7-F5E5-4106-922B-45F1F03200DD}" presName="sibTrans" presStyleCnt="0"/>
      <dgm:spPr/>
    </dgm:pt>
    <dgm:pt modelId="{19E26E2B-6FC2-4D61-9FCF-98D0C456186E}" type="pres">
      <dgm:prSet presAssocID="{04059BA1-AB4C-4FC1-BF53-41F069E32564}" presName="compNode" presStyleCnt="0"/>
      <dgm:spPr/>
    </dgm:pt>
    <dgm:pt modelId="{F8A9D6DF-94A7-4114-8696-8358D2C44803}" type="pres">
      <dgm:prSet presAssocID="{04059BA1-AB4C-4FC1-BF53-41F069E32564}" presName="iconBgRect" presStyleLbl="bgShp" presStyleIdx="1" presStyleCnt="5"/>
      <dgm:spPr/>
    </dgm:pt>
    <dgm:pt modelId="{5D34FBC2-415A-4C8C-9CFA-EAB2A917F475}" type="pres">
      <dgm:prSet presAssocID="{04059BA1-AB4C-4FC1-BF53-41F069E32564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fused Face with No Fill"/>
        </a:ext>
      </dgm:extLst>
    </dgm:pt>
    <dgm:pt modelId="{15DB8B3B-1385-4974-9C12-A928957F41D7}" type="pres">
      <dgm:prSet presAssocID="{04059BA1-AB4C-4FC1-BF53-41F069E32564}" presName="spaceRect" presStyleCnt="0"/>
      <dgm:spPr/>
    </dgm:pt>
    <dgm:pt modelId="{51E41F7A-75D5-4779-BD05-7CCBFAA5D48F}" type="pres">
      <dgm:prSet presAssocID="{04059BA1-AB4C-4FC1-BF53-41F069E32564}" presName="textRect" presStyleLbl="revTx" presStyleIdx="1" presStyleCnt="5">
        <dgm:presLayoutVars>
          <dgm:chMax val="1"/>
          <dgm:chPref val="1"/>
        </dgm:presLayoutVars>
      </dgm:prSet>
      <dgm:spPr/>
    </dgm:pt>
    <dgm:pt modelId="{0570E914-B15B-4CAC-8FA4-52F833847CFC}" type="pres">
      <dgm:prSet presAssocID="{CDDFFA0C-E0D4-4056-978C-48B5D8907B69}" presName="sibTrans" presStyleCnt="0"/>
      <dgm:spPr/>
    </dgm:pt>
    <dgm:pt modelId="{D0E74734-E431-4B41-9EC0-CD3FEE92489A}" type="pres">
      <dgm:prSet presAssocID="{C51F543C-2A86-46CA-9354-10266DC755CC}" presName="compNode" presStyleCnt="0"/>
      <dgm:spPr/>
    </dgm:pt>
    <dgm:pt modelId="{490CF1D3-1EFB-44C2-997B-789DD3A9E778}" type="pres">
      <dgm:prSet presAssocID="{C51F543C-2A86-46CA-9354-10266DC755CC}" presName="iconBgRect" presStyleLbl="bgShp" presStyleIdx="2" presStyleCnt="5"/>
      <dgm:spPr/>
    </dgm:pt>
    <dgm:pt modelId="{ED8DF04F-3576-44AC-8D9D-5086CD1315FF}" type="pres">
      <dgm:prSet presAssocID="{C51F543C-2A86-46CA-9354-10266DC755CC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ustache Face with Solid Fill"/>
        </a:ext>
      </dgm:extLst>
    </dgm:pt>
    <dgm:pt modelId="{57229155-1566-4921-9CA4-44BB8B36F84E}" type="pres">
      <dgm:prSet presAssocID="{C51F543C-2A86-46CA-9354-10266DC755CC}" presName="spaceRect" presStyleCnt="0"/>
      <dgm:spPr/>
    </dgm:pt>
    <dgm:pt modelId="{800AEA3A-A50C-4824-ACF2-9015736716B4}" type="pres">
      <dgm:prSet presAssocID="{C51F543C-2A86-46CA-9354-10266DC755CC}" presName="textRect" presStyleLbl="revTx" presStyleIdx="2" presStyleCnt="5">
        <dgm:presLayoutVars>
          <dgm:chMax val="1"/>
          <dgm:chPref val="1"/>
        </dgm:presLayoutVars>
      </dgm:prSet>
      <dgm:spPr/>
    </dgm:pt>
    <dgm:pt modelId="{BE44579D-1D16-45C2-9742-371A410471AA}" type="pres">
      <dgm:prSet presAssocID="{62C1C7B3-9783-4C1F-BEB3-8E5702693471}" presName="sibTrans" presStyleCnt="0"/>
      <dgm:spPr/>
    </dgm:pt>
    <dgm:pt modelId="{9212A346-DA60-4CB5-BD40-3F6D26AFDD0D}" type="pres">
      <dgm:prSet presAssocID="{CF794DD2-478E-4625-9F53-E3C3AA4E87A6}" presName="compNode" presStyleCnt="0"/>
      <dgm:spPr/>
    </dgm:pt>
    <dgm:pt modelId="{7440D494-4681-404C-8F7D-E5E631818B9B}" type="pres">
      <dgm:prSet presAssocID="{CF794DD2-478E-4625-9F53-E3C3AA4E87A6}" presName="iconBgRect" presStyleLbl="bgShp" presStyleIdx="3" presStyleCnt="5"/>
      <dgm:spPr/>
    </dgm:pt>
    <dgm:pt modelId="{0AF587F2-3DC7-4E40-B230-49CF1CE455AE}" type="pres">
      <dgm:prSet presAssocID="{CF794DD2-478E-4625-9F53-E3C3AA4E87A6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dcast"/>
        </a:ext>
      </dgm:extLst>
    </dgm:pt>
    <dgm:pt modelId="{FB49A55D-D6D0-433B-AE50-B351C0C2CB23}" type="pres">
      <dgm:prSet presAssocID="{CF794DD2-478E-4625-9F53-E3C3AA4E87A6}" presName="spaceRect" presStyleCnt="0"/>
      <dgm:spPr/>
    </dgm:pt>
    <dgm:pt modelId="{D7AD46D5-84C0-402C-AE80-02FEF83F52EE}" type="pres">
      <dgm:prSet presAssocID="{CF794DD2-478E-4625-9F53-E3C3AA4E87A6}" presName="textRect" presStyleLbl="revTx" presStyleIdx="3" presStyleCnt="5">
        <dgm:presLayoutVars>
          <dgm:chMax val="1"/>
          <dgm:chPref val="1"/>
        </dgm:presLayoutVars>
      </dgm:prSet>
      <dgm:spPr/>
    </dgm:pt>
    <dgm:pt modelId="{993CF330-C19A-49E4-9A7C-7BCABBCAD4B7}" type="pres">
      <dgm:prSet presAssocID="{37A25C02-68C1-4F51-83DC-4655EAD83D70}" presName="sibTrans" presStyleCnt="0"/>
      <dgm:spPr/>
    </dgm:pt>
    <dgm:pt modelId="{10C1940E-AB4D-403C-A09F-6FA2A3F7460D}" type="pres">
      <dgm:prSet presAssocID="{B38C7801-125B-4B3F-8AD8-EEAF9CA97C9D}" presName="compNode" presStyleCnt="0"/>
      <dgm:spPr/>
    </dgm:pt>
    <dgm:pt modelId="{20AE7E5F-7955-464C-979D-12C255461D1D}" type="pres">
      <dgm:prSet presAssocID="{B38C7801-125B-4B3F-8AD8-EEAF9CA97C9D}" presName="iconBgRect" presStyleLbl="bgShp" presStyleIdx="4" presStyleCnt="5"/>
      <dgm:spPr/>
    </dgm:pt>
    <dgm:pt modelId="{5747EDB5-99F3-4343-9775-4C14D56660E9}" type="pres">
      <dgm:prSet presAssocID="{B38C7801-125B-4B3F-8AD8-EEAF9CA97C9D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Book"/>
        </a:ext>
      </dgm:extLst>
    </dgm:pt>
    <dgm:pt modelId="{4731BE47-0DDA-419D-9161-F2B5D389E058}" type="pres">
      <dgm:prSet presAssocID="{B38C7801-125B-4B3F-8AD8-EEAF9CA97C9D}" presName="spaceRect" presStyleCnt="0"/>
      <dgm:spPr/>
    </dgm:pt>
    <dgm:pt modelId="{549DC8A3-0254-45A1-B4E0-3E78308797A9}" type="pres">
      <dgm:prSet presAssocID="{B38C7801-125B-4B3F-8AD8-EEAF9CA97C9D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4BF14D01-E40E-471B-84DE-6D97ABBEDCCF}" srcId="{1611ABC9-5B3C-4E95-A21D-9A1C5A0848BF}" destId="{43126120-918A-4C2A-B687-23F06F63D92C}" srcOrd="0" destOrd="0" parTransId="{9DB716BC-ADDE-4660-ACFF-136927515DA9}" sibTransId="{FC7F54C7-F5E5-4106-922B-45F1F03200DD}"/>
    <dgm:cxn modelId="{20C9EC03-19E5-44DD-9FC3-DFCB36204BE5}" srcId="{1611ABC9-5B3C-4E95-A21D-9A1C5A0848BF}" destId="{B38C7801-125B-4B3F-8AD8-EEAF9CA97C9D}" srcOrd="4" destOrd="0" parTransId="{9349F2A1-6A17-42DC-A72C-D70F5A10A759}" sibTransId="{57D10572-1558-4213-B372-C49E1836E39E}"/>
    <dgm:cxn modelId="{40707307-3A34-4440-B1C1-B8A4C4C920AD}" type="presOf" srcId="{C51F543C-2A86-46CA-9354-10266DC755CC}" destId="{800AEA3A-A50C-4824-ACF2-9015736716B4}" srcOrd="0" destOrd="0" presId="urn:microsoft.com/office/officeart/2018/5/layout/IconCircleLabelList"/>
    <dgm:cxn modelId="{063F481B-ECEE-4D41-9EE3-3A7B6CF2D444}" srcId="{1611ABC9-5B3C-4E95-A21D-9A1C5A0848BF}" destId="{CF794DD2-478E-4625-9F53-E3C3AA4E87A6}" srcOrd="3" destOrd="0" parTransId="{495240E4-2600-43C4-95AD-0966098A6D95}" sibTransId="{37A25C02-68C1-4F51-83DC-4655EAD83D70}"/>
    <dgm:cxn modelId="{F0697D2B-3887-4502-9FA3-42F24711CAA0}" type="presOf" srcId="{CF794DD2-478E-4625-9F53-E3C3AA4E87A6}" destId="{D7AD46D5-84C0-402C-AE80-02FEF83F52EE}" srcOrd="0" destOrd="0" presId="urn:microsoft.com/office/officeart/2018/5/layout/IconCircleLabelList"/>
    <dgm:cxn modelId="{8181462E-4959-48D6-A0D6-76AD17133475}" srcId="{1611ABC9-5B3C-4E95-A21D-9A1C5A0848BF}" destId="{C51F543C-2A86-46CA-9354-10266DC755CC}" srcOrd="2" destOrd="0" parTransId="{25F35FF3-3145-43A8-8D3E-659E8B55A632}" sibTransId="{62C1C7B3-9783-4C1F-BEB3-8E5702693471}"/>
    <dgm:cxn modelId="{7FE27F65-5ED0-440F-BED0-C7F576BDA052}" type="presOf" srcId="{04059BA1-AB4C-4FC1-BF53-41F069E32564}" destId="{51E41F7A-75D5-4779-BD05-7CCBFAA5D48F}" srcOrd="0" destOrd="0" presId="urn:microsoft.com/office/officeart/2018/5/layout/IconCircleLabelList"/>
    <dgm:cxn modelId="{5960BD53-DDA3-42AB-96C4-506659CAF21F}" type="presOf" srcId="{B38C7801-125B-4B3F-8AD8-EEAF9CA97C9D}" destId="{549DC8A3-0254-45A1-B4E0-3E78308797A9}" srcOrd="0" destOrd="0" presId="urn:microsoft.com/office/officeart/2018/5/layout/IconCircleLabelList"/>
    <dgm:cxn modelId="{7BE3129F-E109-4330-9925-90261F075B95}" type="presOf" srcId="{1611ABC9-5B3C-4E95-A21D-9A1C5A0848BF}" destId="{C0F5588F-6773-43D1-98DF-1167E18CBB4E}" srcOrd="0" destOrd="0" presId="urn:microsoft.com/office/officeart/2018/5/layout/IconCircleLabelList"/>
    <dgm:cxn modelId="{30C3C9A2-5BA1-4156-953C-C1931D4DF7FD}" srcId="{1611ABC9-5B3C-4E95-A21D-9A1C5A0848BF}" destId="{04059BA1-AB4C-4FC1-BF53-41F069E32564}" srcOrd="1" destOrd="0" parTransId="{C56327AF-2D4D-43B9-B781-31BC4F9550B8}" sibTransId="{CDDFFA0C-E0D4-4056-978C-48B5D8907B69}"/>
    <dgm:cxn modelId="{601D85C3-CCC4-4797-B613-A8C5FDAF67BA}" type="presOf" srcId="{43126120-918A-4C2A-B687-23F06F63D92C}" destId="{A73F2DDF-EA8D-49A6-9E0F-8FD5039D6C18}" srcOrd="0" destOrd="0" presId="urn:microsoft.com/office/officeart/2018/5/layout/IconCircleLabelList"/>
    <dgm:cxn modelId="{C286A443-D368-4864-8A51-8CFD831B8630}" type="presParOf" srcId="{C0F5588F-6773-43D1-98DF-1167E18CBB4E}" destId="{14997143-A68B-4B38-A677-7EE8708812B1}" srcOrd="0" destOrd="0" presId="urn:microsoft.com/office/officeart/2018/5/layout/IconCircleLabelList"/>
    <dgm:cxn modelId="{68987E7E-B421-4ABC-86EB-C71BC1CBD4FB}" type="presParOf" srcId="{14997143-A68B-4B38-A677-7EE8708812B1}" destId="{3547FCBE-94A7-4BD7-86CF-EBEA96B48484}" srcOrd="0" destOrd="0" presId="urn:microsoft.com/office/officeart/2018/5/layout/IconCircleLabelList"/>
    <dgm:cxn modelId="{70EAAD59-2838-437B-8648-EEFDC131EE0A}" type="presParOf" srcId="{14997143-A68B-4B38-A677-7EE8708812B1}" destId="{33972C54-DDD0-45CB-AD99-6B6014EF6371}" srcOrd="1" destOrd="0" presId="urn:microsoft.com/office/officeart/2018/5/layout/IconCircleLabelList"/>
    <dgm:cxn modelId="{07C6C13B-387A-475D-85A7-58F32A7DF191}" type="presParOf" srcId="{14997143-A68B-4B38-A677-7EE8708812B1}" destId="{B0C52711-0B8A-4064-8BEB-76E7279AA740}" srcOrd="2" destOrd="0" presId="urn:microsoft.com/office/officeart/2018/5/layout/IconCircleLabelList"/>
    <dgm:cxn modelId="{6298AC83-05F4-41EB-B8B2-CC5C2C48C661}" type="presParOf" srcId="{14997143-A68B-4B38-A677-7EE8708812B1}" destId="{A73F2DDF-EA8D-49A6-9E0F-8FD5039D6C18}" srcOrd="3" destOrd="0" presId="urn:microsoft.com/office/officeart/2018/5/layout/IconCircleLabelList"/>
    <dgm:cxn modelId="{5632FB5C-9941-4B75-B0DA-7DBD094A4AD6}" type="presParOf" srcId="{C0F5588F-6773-43D1-98DF-1167E18CBB4E}" destId="{477B5002-7A01-49FB-8C02-C82D54A03C79}" srcOrd="1" destOrd="0" presId="urn:microsoft.com/office/officeart/2018/5/layout/IconCircleLabelList"/>
    <dgm:cxn modelId="{23DCC8BE-1C03-4457-B3B5-CEEFBDC1056D}" type="presParOf" srcId="{C0F5588F-6773-43D1-98DF-1167E18CBB4E}" destId="{19E26E2B-6FC2-4D61-9FCF-98D0C456186E}" srcOrd="2" destOrd="0" presId="urn:microsoft.com/office/officeart/2018/5/layout/IconCircleLabelList"/>
    <dgm:cxn modelId="{A80C11BC-8281-4104-82D5-55DED46E0DEE}" type="presParOf" srcId="{19E26E2B-6FC2-4D61-9FCF-98D0C456186E}" destId="{F8A9D6DF-94A7-4114-8696-8358D2C44803}" srcOrd="0" destOrd="0" presId="urn:microsoft.com/office/officeart/2018/5/layout/IconCircleLabelList"/>
    <dgm:cxn modelId="{F3D1CAF1-98D1-419B-871F-466E1A358B55}" type="presParOf" srcId="{19E26E2B-6FC2-4D61-9FCF-98D0C456186E}" destId="{5D34FBC2-415A-4C8C-9CFA-EAB2A917F475}" srcOrd="1" destOrd="0" presId="urn:microsoft.com/office/officeart/2018/5/layout/IconCircleLabelList"/>
    <dgm:cxn modelId="{0855B860-1785-4070-81A9-E57A99A67383}" type="presParOf" srcId="{19E26E2B-6FC2-4D61-9FCF-98D0C456186E}" destId="{15DB8B3B-1385-4974-9C12-A928957F41D7}" srcOrd="2" destOrd="0" presId="urn:microsoft.com/office/officeart/2018/5/layout/IconCircleLabelList"/>
    <dgm:cxn modelId="{798562DB-6BC0-43F9-86F6-A728590C7097}" type="presParOf" srcId="{19E26E2B-6FC2-4D61-9FCF-98D0C456186E}" destId="{51E41F7A-75D5-4779-BD05-7CCBFAA5D48F}" srcOrd="3" destOrd="0" presId="urn:microsoft.com/office/officeart/2018/5/layout/IconCircleLabelList"/>
    <dgm:cxn modelId="{B6D8D241-9C1A-451E-A792-1CAFDE42820D}" type="presParOf" srcId="{C0F5588F-6773-43D1-98DF-1167E18CBB4E}" destId="{0570E914-B15B-4CAC-8FA4-52F833847CFC}" srcOrd="3" destOrd="0" presId="urn:microsoft.com/office/officeart/2018/5/layout/IconCircleLabelList"/>
    <dgm:cxn modelId="{80819482-E4BC-491E-A9A4-D5C434C122F2}" type="presParOf" srcId="{C0F5588F-6773-43D1-98DF-1167E18CBB4E}" destId="{D0E74734-E431-4B41-9EC0-CD3FEE92489A}" srcOrd="4" destOrd="0" presId="urn:microsoft.com/office/officeart/2018/5/layout/IconCircleLabelList"/>
    <dgm:cxn modelId="{A02B145E-3303-4D51-BDB9-9E6D8C26F364}" type="presParOf" srcId="{D0E74734-E431-4B41-9EC0-CD3FEE92489A}" destId="{490CF1D3-1EFB-44C2-997B-789DD3A9E778}" srcOrd="0" destOrd="0" presId="urn:microsoft.com/office/officeart/2018/5/layout/IconCircleLabelList"/>
    <dgm:cxn modelId="{AA5274F1-9431-48AF-AFAA-3C7264E588FC}" type="presParOf" srcId="{D0E74734-E431-4B41-9EC0-CD3FEE92489A}" destId="{ED8DF04F-3576-44AC-8D9D-5086CD1315FF}" srcOrd="1" destOrd="0" presId="urn:microsoft.com/office/officeart/2018/5/layout/IconCircleLabelList"/>
    <dgm:cxn modelId="{E4F8165C-2875-4811-A570-AB186E64F72D}" type="presParOf" srcId="{D0E74734-E431-4B41-9EC0-CD3FEE92489A}" destId="{57229155-1566-4921-9CA4-44BB8B36F84E}" srcOrd="2" destOrd="0" presId="urn:microsoft.com/office/officeart/2018/5/layout/IconCircleLabelList"/>
    <dgm:cxn modelId="{333D0B87-C512-4F05-A970-C015874EA529}" type="presParOf" srcId="{D0E74734-E431-4B41-9EC0-CD3FEE92489A}" destId="{800AEA3A-A50C-4824-ACF2-9015736716B4}" srcOrd="3" destOrd="0" presId="urn:microsoft.com/office/officeart/2018/5/layout/IconCircleLabelList"/>
    <dgm:cxn modelId="{91DD9B56-3677-45C4-A8B4-BB22654F620F}" type="presParOf" srcId="{C0F5588F-6773-43D1-98DF-1167E18CBB4E}" destId="{BE44579D-1D16-45C2-9742-371A410471AA}" srcOrd="5" destOrd="0" presId="urn:microsoft.com/office/officeart/2018/5/layout/IconCircleLabelList"/>
    <dgm:cxn modelId="{258998D3-36AE-4C8C-A248-6C6640C8663D}" type="presParOf" srcId="{C0F5588F-6773-43D1-98DF-1167E18CBB4E}" destId="{9212A346-DA60-4CB5-BD40-3F6D26AFDD0D}" srcOrd="6" destOrd="0" presId="urn:microsoft.com/office/officeart/2018/5/layout/IconCircleLabelList"/>
    <dgm:cxn modelId="{5ED1ADFB-29AD-446D-A1CD-DCADA109C3A9}" type="presParOf" srcId="{9212A346-DA60-4CB5-BD40-3F6D26AFDD0D}" destId="{7440D494-4681-404C-8F7D-E5E631818B9B}" srcOrd="0" destOrd="0" presId="urn:microsoft.com/office/officeart/2018/5/layout/IconCircleLabelList"/>
    <dgm:cxn modelId="{5E75C1DC-F3C1-4A69-A382-B500256D08DF}" type="presParOf" srcId="{9212A346-DA60-4CB5-BD40-3F6D26AFDD0D}" destId="{0AF587F2-3DC7-4E40-B230-49CF1CE455AE}" srcOrd="1" destOrd="0" presId="urn:microsoft.com/office/officeart/2018/5/layout/IconCircleLabelList"/>
    <dgm:cxn modelId="{733E2FB4-2785-456F-AA55-0BCD83638809}" type="presParOf" srcId="{9212A346-DA60-4CB5-BD40-3F6D26AFDD0D}" destId="{FB49A55D-D6D0-433B-AE50-B351C0C2CB23}" srcOrd="2" destOrd="0" presId="urn:microsoft.com/office/officeart/2018/5/layout/IconCircleLabelList"/>
    <dgm:cxn modelId="{E6A0A5A5-757A-4805-BFAB-84F3FE87FCC3}" type="presParOf" srcId="{9212A346-DA60-4CB5-BD40-3F6D26AFDD0D}" destId="{D7AD46D5-84C0-402C-AE80-02FEF83F52EE}" srcOrd="3" destOrd="0" presId="urn:microsoft.com/office/officeart/2018/5/layout/IconCircleLabelList"/>
    <dgm:cxn modelId="{A0A934C4-C768-48B7-81DD-76966B49769E}" type="presParOf" srcId="{C0F5588F-6773-43D1-98DF-1167E18CBB4E}" destId="{993CF330-C19A-49E4-9A7C-7BCABBCAD4B7}" srcOrd="7" destOrd="0" presId="urn:microsoft.com/office/officeart/2018/5/layout/IconCircleLabelList"/>
    <dgm:cxn modelId="{1E6AB750-4B93-4850-9F07-A011A1AA7572}" type="presParOf" srcId="{C0F5588F-6773-43D1-98DF-1167E18CBB4E}" destId="{10C1940E-AB4D-403C-A09F-6FA2A3F7460D}" srcOrd="8" destOrd="0" presId="urn:microsoft.com/office/officeart/2018/5/layout/IconCircleLabelList"/>
    <dgm:cxn modelId="{A6AAE699-D649-4AF3-81E8-77F3CEE8B06E}" type="presParOf" srcId="{10C1940E-AB4D-403C-A09F-6FA2A3F7460D}" destId="{20AE7E5F-7955-464C-979D-12C255461D1D}" srcOrd="0" destOrd="0" presId="urn:microsoft.com/office/officeart/2018/5/layout/IconCircleLabelList"/>
    <dgm:cxn modelId="{E95996EE-335E-4DEB-BF44-ED795037F931}" type="presParOf" srcId="{10C1940E-AB4D-403C-A09F-6FA2A3F7460D}" destId="{5747EDB5-99F3-4343-9775-4C14D56660E9}" srcOrd="1" destOrd="0" presId="urn:microsoft.com/office/officeart/2018/5/layout/IconCircleLabelList"/>
    <dgm:cxn modelId="{CC18E523-4840-461A-A1D8-C08E04939D6C}" type="presParOf" srcId="{10C1940E-AB4D-403C-A09F-6FA2A3F7460D}" destId="{4731BE47-0DDA-419D-9161-F2B5D389E058}" srcOrd="2" destOrd="0" presId="urn:microsoft.com/office/officeart/2018/5/layout/IconCircleLabelList"/>
    <dgm:cxn modelId="{D94452C8-CF42-41E6-A75F-77D566511CB6}" type="presParOf" srcId="{10C1940E-AB4D-403C-A09F-6FA2A3F7460D}" destId="{549DC8A3-0254-45A1-B4E0-3E78308797A9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543409B-ACBF-4896-8B10-31BBB2DD7C23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C57A3287-46F5-46ED-B293-3550D084CAB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Record a short conversation based on one role play</a:t>
          </a:r>
        </a:p>
      </dgm:t>
    </dgm:pt>
    <dgm:pt modelId="{B3C06DED-32EF-4330-A275-32FD4D1C21B8}" type="parTrans" cxnId="{3791EE6C-EE8B-44F4-AFC0-332EF8041C88}">
      <dgm:prSet/>
      <dgm:spPr/>
      <dgm:t>
        <a:bodyPr/>
        <a:lstStyle/>
        <a:p>
          <a:endParaRPr lang="en-US"/>
        </a:p>
      </dgm:t>
    </dgm:pt>
    <dgm:pt modelId="{47D3A56B-FBBF-4E57-8437-A3B3A6C41292}" type="sibTrans" cxnId="{3791EE6C-EE8B-44F4-AFC0-332EF8041C8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E59E308-C0F8-48C7-B64F-D133BAC2C2E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Write a dialogue using 5 new phrases</a:t>
          </a:r>
        </a:p>
      </dgm:t>
    </dgm:pt>
    <dgm:pt modelId="{C536685A-8C84-47EA-9406-4326F5F3B5EB}" type="parTrans" cxnId="{F7502214-7181-4942-8BB2-EB0C59EAA630}">
      <dgm:prSet/>
      <dgm:spPr/>
      <dgm:t>
        <a:bodyPr/>
        <a:lstStyle/>
        <a:p>
          <a:endParaRPr lang="en-US"/>
        </a:p>
      </dgm:t>
    </dgm:pt>
    <dgm:pt modelId="{903802DF-1D66-4D54-8CEC-BB24C125E7A8}" type="sibTrans" cxnId="{F7502214-7181-4942-8BB2-EB0C59EAA63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C6C49D5-102A-45D2-AA16-A5E9DCC260E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Practice with a family member or friend</a:t>
          </a:r>
        </a:p>
      </dgm:t>
    </dgm:pt>
    <dgm:pt modelId="{73CC6DDC-3336-4FEE-883F-D312939DBCF2}" type="parTrans" cxnId="{F038364E-6C49-4BDE-8103-9AEB42BAD137}">
      <dgm:prSet/>
      <dgm:spPr/>
      <dgm:t>
        <a:bodyPr/>
        <a:lstStyle/>
        <a:p>
          <a:endParaRPr lang="en-US"/>
        </a:p>
      </dgm:t>
    </dgm:pt>
    <dgm:pt modelId="{619CBAC5-41D8-4683-8B30-C92CF568747F}" type="sibTrans" cxnId="{F038364E-6C49-4BDE-8103-9AEB42BAD137}">
      <dgm:prSet/>
      <dgm:spPr/>
      <dgm:t>
        <a:bodyPr/>
        <a:lstStyle/>
        <a:p>
          <a:endParaRPr lang="en-US"/>
        </a:p>
      </dgm:t>
    </dgm:pt>
    <dgm:pt modelId="{BFB8F0D1-6BC2-48CE-83C2-B7D6F06A3B31}" type="pres">
      <dgm:prSet presAssocID="{7543409B-ACBF-4896-8B10-31BBB2DD7C23}" presName="root" presStyleCnt="0">
        <dgm:presLayoutVars>
          <dgm:dir/>
          <dgm:resizeHandles val="exact"/>
        </dgm:presLayoutVars>
      </dgm:prSet>
      <dgm:spPr/>
    </dgm:pt>
    <dgm:pt modelId="{BF0431F9-DCE7-443F-8C33-310489900716}" type="pres">
      <dgm:prSet presAssocID="{7543409B-ACBF-4896-8B10-31BBB2DD7C23}" presName="container" presStyleCnt="0">
        <dgm:presLayoutVars>
          <dgm:dir/>
          <dgm:resizeHandles val="exact"/>
        </dgm:presLayoutVars>
      </dgm:prSet>
      <dgm:spPr/>
    </dgm:pt>
    <dgm:pt modelId="{EC5A43D3-55AD-41E7-A535-3982D58C48C2}" type="pres">
      <dgm:prSet presAssocID="{C57A3287-46F5-46ED-B293-3550D084CAB2}" presName="compNode" presStyleCnt="0"/>
      <dgm:spPr/>
    </dgm:pt>
    <dgm:pt modelId="{3EF6F444-7B7B-442C-823D-B7DEAAB07398}" type="pres">
      <dgm:prSet presAssocID="{C57A3287-46F5-46ED-B293-3550D084CAB2}" presName="iconBgRect" presStyleLbl="bgShp" presStyleIdx="0" presStyleCnt="3"/>
      <dgm:spPr/>
    </dgm:pt>
    <dgm:pt modelId="{54C0C845-4630-4566-97F6-3F5F2DCCAB74}" type="pres">
      <dgm:prSet presAssocID="{C57A3287-46F5-46ED-B293-3550D084CAB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ideo camera"/>
        </a:ext>
      </dgm:extLst>
    </dgm:pt>
    <dgm:pt modelId="{492E695D-99D9-4CDE-8404-55C1C8D138B6}" type="pres">
      <dgm:prSet presAssocID="{C57A3287-46F5-46ED-B293-3550D084CAB2}" presName="spaceRect" presStyleCnt="0"/>
      <dgm:spPr/>
    </dgm:pt>
    <dgm:pt modelId="{1C8CF22E-0AFC-4B0E-8590-4328AB5E71ED}" type="pres">
      <dgm:prSet presAssocID="{C57A3287-46F5-46ED-B293-3550D084CAB2}" presName="textRect" presStyleLbl="revTx" presStyleIdx="0" presStyleCnt="3">
        <dgm:presLayoutVars>
          <dgm:chMax val="1"/>
          <dgm:chPref val="1"/>
        </dgm:presLayoutVars>
      </dgm:prSet>
      <dgm:spPr/>
    </dgm:pt>
    <dgm:pt modelId="{71323617-F2F2-4E9C-8F22-B6498A7248F3}" type="pres">
      <dgm:prSet presAssocID="{47D3A56B-FBBF-4E57-8437-A3B3A6C41292}" presName="sibTrans" presStyleLbl="sibTrans2D1" presStyleIdx="0" presStyleCnt="0"/>
      <dgm:spPr/>
    </dgm:pt>
    <dgm:pt modelId="{25C7F2CC-D607-4D36-9B78-A88C4DAABB12}" type="pres">
      <dgm:prSet presAssocID="{1E59E308-C0F8-48C7-B64F-D133BAC2C2EF}" presName="compNode" presStyleCnt="0"/>
      <dgm:spPr/>
    </dgm:pt>
    <dgm:pt modelId="{23D93575-1301-4711-94B9-B425111D313C}" type="pres">
      <dgm:prSet presAssocID="{1E59E308-C0F8-48C7-B64F-D133BAC2C2EF}" presName="iconBgRect" presStyleLbl="bgShp" presStyleIdx="1" presStyleCnt="3"/>
      <dgm:spPr/>
    </dgm:pt>
    <dgm:pt modelId="{F069B481-DD15-4163-ADB3-42069A8DCF9C}" type="pres">
      <dgm:prSet presAssocID="{1E59E308-C0F8-48C7-B64F-D133BAC2C2E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95A4A46C-A12C-4F04-A8ED-5B6D03FC4651}" type="pres">
      <dgm:prSet presAssocID="{1E59E308-C0F8-48C7-B64F-D133BAC2C2EF}" presName="spaceRect" presStyleCnt="0"/>
      <dgm:spPr/>
    </dgm:pt>
    <dgm:pt modelId="{AE238717-A4F3-4286-8DF8-0C74B8EE1226}" type="pres">
      <dgm:prSet presAssocID="{1E59E308-C0F8-48C7-B64F-D133BAC2C2EF}" presName="textRect" presStyleLbl="revTx" presStyleIdx="1" presStyleCnt="3">
        <dgm:presLayoutVars>
          <dgm:chMax val="1"/>
          <dgm:chPref val="1"/>
        </dgm:presLayoutVars>
      </dgm:prSet>
      <dgm:spPr/>
    </dgm:pt>
    <dgm:pt modelId="{FA521C07-5B7A-42DB-9704-7F0585122890}" type="pres">
      <dgm:prSet presAssocID="{903802DF-1D66-4D54-8CEC-BB24C125E7A8}" presName="sibTrans" presStyleLbl="sibTrans2D1" presStyleIdx="0" presStyleCnt="0"/>
      <dgm:spPr/>
    </dgm:pt>
    <dgm:pt modelId="{68152149-26E2-416A-8FF4-9D66EBF988B8}" type="pres">
      <dgm:prSet presAssocID="{CC6C49D5-102A-45D2-AA16-A5E9DCC260EF}" presName="compNode" presStyleCnt="0"/>
      <dgm:spPr/>
    </dgm:pt>
    <dgm:pt modelId="{30DD7EF6-B4A5-43CE-B05E-A02616075046}" type="pres">
      <dgm:prSet presAssocID="{CC6C49D5-102A-45D2-AA16-A5E9DCC260EF}" presName="iconBgRect" presStyleLbl="bgShp" presStyleIdx="2" presStyleCnt="3"/>
      <dgm:spPr/>
    </dgm:pt>
    <dgm:pt modelId="{6ED4DFE2-FF5F-41FE-9B1F-6A9E899B8F31}" type="pres">
      <dgm:prSet presAssocID="{CC6C49D5-102A-45D2-AA16-A5E9DCC260E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are With Person"/>
        </a:ext>
      </dgm:extLst>
    </dgm:pt>
    <dgm:pt modelId="{E26D8AC0-29AA-4558-94A2-B246F903C2A6}" type="pres">
      <dgm:prSet presAssocID="{CC6C49D5-102A-45D2-AA16-A5E9DCC260EF}" presName="spaceRect" presStyleCnt="0"/>
      <dgm:spPr/>
    </dgm:pt>
    <dgm:pt modelId="{5A083274-4D52-4CE6-B6D6-E3B8F7F54BBB}" type="pres">
      <dgm:prSet presAssocID="{CC6C49D5-102A-45D2-AA16-A5E9DCC260EF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F7502214-7181-4942-8BB2-EB0C59EAA630}" srcId="{7543409B-ACBF-4896-8B10-31BBB2DD7C23}" destId="{1E59E308-C0F8-48C7-B64F-D133BAC2C2EF}" srcOrd="1" destOrd="0" parTransId="{C536685A-8C84-47EA-9406-4326F5F3B5EB}" sibTransId="{903802DF-1D66-4D54-8CEC-BB24C125E7A8}"/>
    <dgm:cxn modelId="{8EFDDA36-F3A7-4490-9A2A-916109B44A34}" type="presOf" srcId="{1E59E308-C0F8-48C7-B64F-D133BAC2C2EF}" destId="{AE238717-A4F3-4286-8DF8-0C74B8EE1226}" srcOrd="0" destOrd="0" presId="urn:microsoft.com/office/officeart/2018/2/layout/IconCircleList"/>
    <dgm:cxn modelId="{43FAF140-D6CF-4DF6-949C-7036548A3FF3}" type="presOf" srcId="{CC6C49D5-102A-45D2-AA16-A5E9DCC260EF}" destId="{5A083274-4D52-4CE6-B6D6-E3B8F7F54BBB}" srcOrd="0" destOrd="0" presId="urn:microsoft.com/office/officeart/2018/2/layout/IconCircleList"/>
    <dgm:cxn modelId="{3791EE6C-EE8B-44F4-AFC0-332EF8041C88}" srcId="{7543409B-ACBF-4896-8B10-31BBB2DD7C23}" destId="{C57A3287-46F5-46ED-B293-3550D084CAB2}" srcOrd="0" destOrd="0" parTransId="{B3C06DED-32EF-4330-A275-32FD4D1C21B8}" sibTransId="{47D3A56B-FBBF-4E57-8437-A3B3A6C41292}"/>
    <dgm:cxn modelId="{F038364E-6C49-4BDE-8103-9AEB42BAD137}" srcId="{7543409B-ACBF-4896-8B10-31BBB2DD7C23}" destId="{CC6C49D5-102A-45D2-AA16-A5E9DCC260EF}" srcOrd="2" destOrd="0" parTransId="{73CC6DDC-3336-4FEE-883F-D312939DBCF2}" sibTransId="{619CBAC5-41D8-4683-8B30-C92CF568747F}"/>
    <dgm:cxn modelId="{B2534073-2E5D-4D45-812C-4CB0C281C368}" type="presOf" srcId="{C57A3287-46F5-46ED-B293-3550D084CAB2}" destId="{1C8CF22E-0AFC-4B0E-8590-4328AB5E71ED}" srcOrd="0" destOrd="0" presId="urn:microsoft.com/office/officeart/2018/2/layout/IconCircleList"/>
    <dgm:cxn modelId="{DF5B5C9F-BCA6-4867-9BC1-B21686758F28}" type="presOf" srcId="{47D3A56B-FBBF-4E57-8437-A3B3A6C41292}" destId="{71323617-F2F2-4E9C-8F22-B6498A7248F3}" srcOrd="0" destOrd="0" presId="urn:microsoft.com/office/officeart/2018/2/layout/IconCircleList"/>
    <dgm:cxn modelId="{C159C3C3-43F5-4401-98FB-CF294459618C}" type="presOf" srcId="{903802DF-1D66-4D54-8CEC-BB24C125E7A8}" destId="{FA521C07-5B7A-42DB-9704-7F0585122890}" srcOrd="0" destOrd="0" presId="urn:microsoft.com/office/officeart/2018/2/layout/IconCircleList"/>
    <dgm:cxn modelId="{7310D6DA-711F-4F3A-BBED-E9830DBF6090}" type="presOf" srcId="{7543409B-ACBF-4896-8B10-31BBB2DD7C23}" destId="{BFB8F0D1-6BC2-48CE-83C2-B7D6F06A3B31}" srcOrd="0" destOrd="0" presId="urn:microsoft.com/office/officeart/2018/2/layout/IconCircleList"/>
    <dgm:cxn modelId="{3BF2FB71-8471-45A2-BD1B-E609CCA120A1}" type="presParOf" srcId="{BFB8F0D1-6BC2-48CE-83C2-B7D6F06A3B31}" destId="{BF0431F9-DCE7-443F-8C33-310489900716}" srcOrd="0" destOrd="0" presId="urn:microsoft.com/office/officeart/2018/2/layout/IconCircleList"/>
    <dgm:cxn modelId="{BDDF5717-3F9C-4F1B-B9E6-520C40F9D2CC}" type="presParOf" srcId="{BF0431F9-DCE7-443F-8C33-310489900716}" destId="{EC5A43D3-55AD-41E7-A535-3982D58C48C2}" srcOrd="0" destOrd="0" presId="urn:microsoft.com/office/officeart/2018/2/layout/IconCircleList"/>
    <dgm:cxn modelId="{20283FC3-5542-4275-855F-1E7EC0492FB8}" type="presParOf" srcId="{EC5A43D3-55AD-41E7-A535-3982D58C48C2}" destId="{3EF6F444-7B7B-442C-823D-B7DEAAB07398}" srcOrd="0" destOrd="0" presId="urn:microsoft.com/office/officeart/2018/2/layout/IconCircleList"/>
    <dgm:cxn modelId="{2BDD7D67-E305-434F-AD7B-09CA975BDED6}" type="presParOf" srcId="{EC5A43D3-55AD-41E7-A535-3982D58C48C2}" destId="{54C0C845-4630-4566-97F6-3F5F2DCCAB74}" srcOrd="1" destOrd="0" presId="urn:microsoft.com/office/officeart/2018/2/layout/IconCircleList"/>
    <dgm:cxn modelId="{954959C0-F397-402F-87F0-7B2463CD09AC}" type="presParOf" srcId="{EC5A43D3-55AD-41E7-A535-3982D58C48C2}" destId="{492E695D-99D9-4CDE-8404-55C1C8D138B6}" srcOrd="2" destOrd="0" presId="urn:microsoft.com/office/officeart/2018/2/layout/IconCircleList"/>
    <dgm:cxn modelId="{1212B076-94D8-48E8-952A-CA6353F39440}" type="presParOf" srcId="{EC5A43D3-55AD-41E7-A535-3982D58C48C2}" destId="{1C8CF22E-0AFC-4B0E-8590-4328AB5E71ED}" srcOrd="3" destOrd="0" presId="urn:microsoft.com/office/officeart/2018/2/layout/IconCircleList"/>
    <dgm:cxn modelId="{D1D69922-13C3-4BAE-AE94-759DCAC5ED8F}" type="presParOf" srcId="{BF0431F9-DCE7-443F-8C33-310489900716}" destId="{71323617-F2F2-4E9C-8F22-B6498A7248F3}" srcOrd="1" destOrd="0" presId="urn:microsoft.com/office/officeart/2018/2/layout/IconCircleList"/>
    <dgm:cxn modelId="{4D64B85B-1D90-4D98-A8EC-F1F6E9ADF7F0}" type="presParOf" srcId="{BF0431F9-DCE7-443F-8C33-310489900716}" destId="{25C7F2CC-D607-4D36-9B78-A88C4DAABB12}" srcOrd="2" destOrd="0" presId="urn:microsoft.com/office/officeart/2018/2/layout/IconCircleList"/>
    <dgm:cxn modelId="{A98AFDF9-1954-4A6D-8EF3-663F551A5E5D}" type="presParOf" srcId="{25C7F2CC-D607-4D36-9B78-A88C4DAABB12}" destId="{23D93575-1301-4711-94B9-B425111D313C}" srcOrd="0" destOrd="0" presId="urn:microsoft.com/office/officeart/2018/2/layout/IconCircleList"/>
    <dgm:cxn modelId="{C5C52A2A-7885-497B-AA4E-61F98CF6BABB}" type="presParOf" srcId="{25C7F2CC-D607-4D36-9B78-A88C4DAABB12}" destId="{F069B481-DD15-4163-ADB3-42069A8DCF9C}" srcOrd="1" destOrd="0" presId="urn:microsoft.com/office/officeart/2018/2/layout/IconCircleList"/>
    <dgm:cxn modelId="{868A7F1F-D277-4567-94A0-43C2EEE3732E}" type="presParOf" srcId="{25C7F2CC-D607-4D36-9B78-A88C4DAABB12}" destId="{95A4A46C-A12C-4F04-A8ED-5B6D03FC4651}" srcOrd="2" destOrd="0" presId="urn:microsoft.com/office/officeart/2018/2/layout/IconCircleList"/>
    <dgm:cxn modelId="{1DC79214-2EF6-43F2-8C71-F3E89B767C1B}" type="presParOf" srcId="{25C7F2CC-D607-4D36-9B78-A88C4DAABB12}" destId="{AE238717-A4F3-4286-8DF8-0C74B8EE1226}" srcOrd="3" destOrd="0" presId="urn:microsoft.com/office/officeart/2018/2/layout/IconCircleList"/>
    <dgm:cxn modelId="{D0257C3D-19E8-4837-AAA0-84186A5EDA15}" type="presParOf" srcId="{BF0431F9-DCE7-443F-8C33-310489900716}" destId="{FA521C07-5B7A-42DB-9704-7F0585122890}" srcOrd="3" destOrd="0" presId="urn:microsoft.com/office/officeart/2018/2/layout/IconCircleList"/>
    <dgm:cxn modelId="{10D36AC8-C5DA-4E2C-904B-17A5159E63DD}" type="presParOf" srcId="{BF0431F9-DCE7-443F-8C33-310489900716}" destId="{68152149-26E2-416A-8FF4-9D66EBF988B8}" srcOrd="4" destOrd="0" presId="urn:microsoft.com/office/officeart/2018/2/layout/IconCircleList"/>
    <dgm:cxn modelId="{26B20B00-846F-4722-A08C-C14ED72EA1C8}" type="presParOf" srcId="{68152149-26E2-416A-8FF4-9D66EBF988B8}" destId="{30DD7EF6-B4A5-43CE-B05E-A02616075046}" srcOrd="0" destOrd="0" presId="urn:microsoft.com/office/officeart/2018/2/layout/IconCircleList"/>
    <dgm:cxn modelId="{5B2C7343-3956-47DA-B7A4-25F70813077E}" type="presParOf" srcId="{68152149-26E2-416A-8FF4-9D66EBF988B8}" destId="{6ED4DFE2-FF5F-41FE-9B1F-6A9E899B8F31}" srcOrd="1" destOrd="0" presId="urn:microsoft.com/office/officeart/2018/2/layout/IconCircleList"/>
    <dgm:cxn modelId="{C76839EB-C518-4037-BDEB-B94CE50DC285}" type="presParOf" srcId="{68152149-26E2-416A-8FF4-9D66EBF988B8}" destId="{E26D8AC0-29AA-4558-94A2-B246F903C2A6}" srcOrd="2" destOrd="0" presId="urn:microsoft.com/office/officeart/2018/2/layout/IconCircleList"/>
    <dgm:cxn modelId="{FF1D911A-5D09-4E86-ABAB-08A5852C8019}" type="presParOf" srcId="{68152149-26E2-416A-8FF4-9D66EBF988B8}" destId="{5A083274-4D52-4CE6-B6D6-E3B8F7F54BBB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DFF37F-87D9-4AAF-BB76-BD543BADD234}">
      <dsp:nvSpPr>
        <dsp:cNvPr id="0" name=""/>
        <dsp:cNvSpPr/>
      </dsp:nvSpPr>
      <dsp:spPr>
        <a:xfrm>
          <a:off x="341781" y="1130473"/>
          <a:ext cx="1062615" cy="106261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33F518-223A-427D-B236-09982D8D3D70}">
      <dsp:nvSpPr>
        <dsp:cNvPr id="0" name=""/>
        <dsp:cNvSpPr/>
      </dsp:nvSpPr>
      <dsp:spPr>
        <a:xfrm>
          <a:off x="568240" y="1356932"/>
          <a:ext cx="609697" cy="60969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1C46F8-ABCB-4A8D-9CBF-26EB4D690931}">
      <dsp:nvSpPr>
        <dsp:cNvPr id="0" name=""/>
        <dsp:cNvSpPr/>
      </dsp:nvSpPr>
      <dsp:spPr>
        <a:xfrm>
          <a:off x="2092" y="2524067"/>
          <a:ext cx="1741992" cy="696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- The weather: 'It’s really sunny today, isn’t it?'</a:t>
          </a:r>
        </a:p>
      </dsp:txBody>
      <dsp:txXfrm>
        <a:off x="2092" y="2524067"/>
        <a:ext cx="1741992" cy="696796"/>
      </dsp:txXfrm>
    </dsp:sp>
    <dsp:sp modelId="{552613EA-6C14-454C-98B4-40A4D7616D57}">
      <dsp:nvSpPr>
        <dsp:cNvPr id="0" name=""/>
        <dsp:cNvSpPr/>
      </dsp:nvSpPr>
      <dsp:spPr>
        <a:xfrm>
          <a:off x="2388621" y="1130473"/>
          <a:ext cx="1062615" cy="106261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63E76D-B0F1-42B5-A2B3-2ECF48332F98}">
      <dsp:nvSpPr>
        <dsp:cNvPr id="0" name=""/>
        <dsp:cNvSpPr/>
      </dsp:nvSpPr>
      <dsp:spPr>
        <a:xfrm>
          <a:off x="2615080" y="1356932"/>
          <a:ext cx="609697" cy="60969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C4BE56-C9EA-4035-962E-24521E02DF36}">
      <dsp:nvSpPr>
        <dsp:cNvPr id="0" name=""/>
        <dsp:cNvSpPr/>
      </dsp:nvSpPr>
      <dsp:spPr>
        <a:xfrm>
          <a:off x="2048933" y="2524067"/>
          <a:ext cx="1741992" cy="696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- School or work: 'How was your day at school?'</a:t>
          </a:r>
        </a:p>
      </dsp:txBody>
      <dsp:txXfrm>
        <a:off x="2048933" y="2524067"/>
        <a:ext cx="1741992" cy="696796"/>
      </dsp:txXfrm>
    </dsp:sp>
    <dsp:sp modelId="{6F41E2F5-8CB7-4963-9DA1-94DCB3AA9842}">
      <dsp:nvSpPr>
        <dsp:cNvPr id="0" name=""/>
        <dsp:cNvSpPr/>
      </dsp:nvSpPr>
      <dsp:spPr>
        <a:xfrm>
          <a:off x="4435462" y="1130473"/>
          <a:ext cx="1062615" cy="106261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D50CBA-D20B-417E-A8C6-CFF698453CC9}">
      <dsp:nvSpPr>
        <dsp:cNvPr id="0" name=""/>
        <dsp:cNvSpPr/>
      </dsp:nvSpPr>
      <dsp:spPr>
        <a:xfrm>
          <a:off x="4661921" y="1356932"/>
          <a:ext cx="609697" cy="60969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5EB6CE-E66D-41D9-B9B7-324A4710FBF3}">
      <dsp:nvSpPr>
        <dsp:cNvPr id="0" name=""/>
        <dsp:cNvSpPr/>
      </dsp:nvSpPr>
      <dsp:spPr>
        <a:xfrm>
          <a:off x="4095774" y="2524067"/>
          <a:ext cx="1741992" cy="696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- Hobbies: 'Do you like watching movies?'</a:t>
          </a:r>
        </a:p>
      </dsp:txBody>
      <dsp:txXfrm>
        <a:off x="4095774" y="2524067"/>
        <a:ext cx="1741992" cy="696796"/>
      </dsp:txXfrm>
    </dsp:sp>
    <dsp:sp modelId="{29481C76-6D4F-4704-A926-D54FB7DC36F1}">
      <dsp:nvSpPr>
        <dsp:cNvPr id="0" name=""/>
        <dsp:cNvSpPr/>
      </dsp:nvSpPr>
      <dsp:spPr>
        <a:xfrm>
          <a:off x="6482303" y="1130473"/>
          <a:ext cx="1062615" cy="106261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39723F-3977-4859-AA0A-C041C8F04D0C}">
      <dsp:nvSpPr>
        <dsp:cNvPr id="0" name=""/>
        <dsp:cNvSpPr/>
      </dsp:nvSpPr>
      <dsp:spPr>
        <a:xfrm>
          <a:off x="6708762" y="1356932"/>
          <a:ext cx="609697" cy="60969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110742-DE0E-422B-AB9A-09EE841A197B}">
      <dsp:nvSpPr>
        <dsp:cNvPr id="0" name=""/>
        <dsp:cNvSpPr/>
      </dsp:nvSpPr>
      <dsp:spPr>
        <a:xfrm>
          <a:off x="6142615" y="2524067"/>
          <a:ext cx="1741992" cy="696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- Plans: 'Are you doing anything fun this weekend?'</a:t>
          </a:r>
        </a:p>
      </dsp:txBody>
      <dsp:txXfrm>
        <a:off x="6142615" y="2524067"/>
        <a:ext cx="1741992" cy="6967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9AD270-7E8F-4CC5-8BF0-4A743323F867}">
      <dsp:nvSpPr>
        <dsp:cNvPr id="0" name=""/>
        <dsp:cNvSpPr/>
      </dsp:nvSpPr>
      <dsp:spPr>
        <a:xfrm>
          <a:off x="0" y="573683"/>
          <a:ext cx="2464593" cy="147875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'How’s it going?'</a:t>
          </a:r>
        </a:p>
      </dsp:txBody>
      <dsp:txXfrm>
        <a:off x="0" y="573683"/>
        <a:ext cx="2464593" cy="1478756"/>
      </dsp:txXfrm>
    </dsp:sp>
    <dsp:sp modelId="{D5494BCA-160B-467B-A455-F9740AB16A27}">
      <dsp:nvSpPr>
        <dsp:cNvPr id="0" name=""/>
        <dsp:cNvSpPr/>
      </dsp:nvSpPr>
      <dsp:spPr>
        <a:xfrm>
          <a:off x="2711053" y="573683"/>
          <a:ext cx="2464593" cy="14787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'Not bad, how about you?'</a:t>
          </a:r>
        </a:p>
      </dsp:txBody>
      <dsp:txXfrm>
        <a:off x="2711053" y="573683"/>
        <a:ext cx="2464593" cy="1478756"/>
      </dsp:txXfrm>
    </dsp:sp>
    <dsp:sp modelId="{35CF49EF-1B73-42CB-A815-AC56A66532E9}">
      <dsp:nvSpPr>
        <dsp:cNvPr id="0" name=""/>
        <dsp:cNvSpPr/>
      </dsp:nvSpPr>
      <dsp:spPr>
        <a:xfrm>
          <a:off x="5422106" y="573683"/>
          <a:ext cx="2464593" cy="147875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'I’m just chilling / hanging out.'</a:t>
          </a:r>
        </a:p>
      </dsp:txBody>
      <dsp:txXfrm>
        <a:off x="5422106" y="573683"/>
        <a:ext cx="2464593" cy="1478756"/>
      </dsp:txXfrm>
    </dsp:sp>
    <dsp:sp modelId="{1FBFC631-F7D5-49BB-9D9F-418D6EABE62E}">
      <dsp:nvSpPr>
        <dsp:cNvPr id="0" name=""/>
        <dsp:cNvSpPr/>
      </dsp:nvSpPr>
      <dsp:spPr>
        <a:xfrm>
          <a:off x="0" y="2298898"/>
          <a:ext cx="2464593" cy="147875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'Really? That’s cool!'</a:t>
          </a:r>
        </a:p>
      </dsp:txBody>
      <dsp:txXfrm>
        <a:off x="0" y="2298898"/>
        <a:ext cx="2464593" cy="1478756"/>
      </dsp:txXfrm>
    </dsp:sp>
    <dsp:sp modelId="{EF9CB703-25F0-4068-B7AD-11DF81F9C9E7}">
      <dsp:nvSpPr>
        <dsp:cNvPr id="0" name=""/>
        <dsp:cNvSpPr/>
      </dsp:nvSpPr>
      <dsp:spPr>
        <a:xfrm>
          <a:off x="2711053" y="2298898"/>
          <a:ext cx="2464593" cy="147875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'Sorry, I didn’t catch that – could you repeat it?'</a:t>
          </a:r>
        </a:p>
      </dsp:txBody>
      <dsp:txXfrm>
        <a:off x="2711053" y="2298898"/>
        <a:ext cx="2464593" cy="1478756"/>
      </dsp:txXfrm>
    </dsp:sp>
    <dsp:sp modelId="{27362433-3961-4C50-8BD0-E1D70D44A477}">
      <dsp:nvSpPr>
        <dsp:cNvPr id="0" name=""/>
        <dsp:cNvSpPr/>
      </dsp:nvSpPr>
      <dsp:spPr>
        <a:xfrm>
          <a:off x="5422106" y="2298898"/>
          <a:ext cx="2464593" cy="147875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Practice: Repeat and use in short example conversations.</a:t>
          </a:r>
        </a:p>
      </dsp:txBody>
      <dsp:txXfrm>
        <a:off x="5422106" y="2298898"/>
        <a:ext cx="2464593" cy="14787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47FCBE-94A7-4BD7-86CF-EBEA96B48484}">
      <dsp:nvSpPr>
        <dsp:cNvPr id="0" name=""/>
        <dsp:cNvSpPr/>
      </dsp:nvSpPr>
      <dsp:spPr>
        <a:xfrm>
          <a:off x="548934" y="288"/>
          <a:ext cx="1001496" cy="100149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972C54-DDD0-45CB-AD99-6B6014EF6371}">
      <dsp:nvSpPr>
        <dsp:cNvPr id="0" name=""/>
        <dsp:cNvSpPr/>
      </dsp:nvSpPr>
      <dsp:spPr>
        <a:xfrm>
          <a:off x="762368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3F2DDF-EA8D-49A6-9E0F-8FD5039D6C18}">
      <dsp:nvSpPr>
        <dsp:cNvPr id="0" name=""/>
        <dsp:cNvSpPr/>
      </dsp:nvSpPr>
      <dsp:spPr>
        <a:xfrm>
          <a:off x="228784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- Listen carefully and ask questions</a:t>
          </a:r>
        </a:p>
      </dsp:txBody>
      <dsp:txXfrm>
        <a:off x="228784" y="1313725"/>
        <a:ext cx="1641796" cy="656718"/>
      </dsp:txXfrm>
    </dsp:sp>
    <dsp:sp modelId="{F8A9D6DF-94A7-4114-8696-8358D2C44803}">
      <dsp:nvSpPr>
        <dsp:cNvPr id="0" name=""/>
        <dsp:cNvSpPr/>
      </dsp:nvSpPr>
      <dsp:spPr>
        <a:xfrm>
          <a:off x="2478046" y="288"/>
          <a:ext cx="1001496" cy="100149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34FBC2-415A-4C8C-9CFA-EAB2A917F475}">
      <dsp:nvSpPr>
        <dsp:cNvPr id="0" name=""/>
        <dsp:cNvSpPr/>
      </dsp:nvSpPr>
      <dsp:spPr>
        <a:xfrm>
          <a:off x="2691479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E41F7A-75D5-4779-BD05-7CCBFAA5D48F}">
      <dsp:nvSpPr>
        <dsp:cNvPr id="0" name=""/>
        <dsp:cNvSpPr/>
      </dsp:nvSpPr>
      <dsp:spPr>
        <a:xfrm>
          <a:off x="2157895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- Don’t worry about mistakes – just keep going</a:t>
          </a:r>
        </a:p>
      </dsp:txBody>
      <dsp:txXfrm>
        <a:off x="2157895" y="1313725"/>
        <a:ext cx="1641796" cy="656718"/>
      </dsp:txXfrm>
    </dsp:sp>
    <dsp:sp modelId="{490CF1D3-1EFB-44C2-997B-789DD3A9E778}">
      <dsp:nvSpPr>
        <dsp:cNvPr id="0" name=""/>
        <dsp:cNvSpPr/>
      </dsp:nvSpPr>
      <dsp:spPr>
        <a:xfrm>
          <a:off x="4407157" y="288"/>
          <a:ext cx="1001496" cy="100149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8DF04F-3576-44AC-8D9D-5086CD1315FF}">
      <dsp:nvSpPr>
        <dsp:cNvPr id="0" name=""/>
        <dsp:cNvSpPr/>
      </dsp:nvSpPr>
      <dsp:spPr>
        <a:xfrm>
          <a:off x="4620591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0AEA3A-A50C-4824-ACF2-9015736716B4}">
      <dsp:nvSpPr>
        <dsp:cNvPr id="0" name=""/>
        <dsp:cNvSpPr/>
      </dsp:nvSpPr>
      <dsp:spPr>
        <a:xfrm>
          <a:off x="4087007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- Use facial expressions and gestures</a:t>
          </a:r>
        </a:p>
      </dsp:txBody>
      <dsp:txXfrm>
        <a:off x="4087007" y="1313725"/>
        <a:ext cx="1641796" cy="656718"/>
      </dsp:txXfrm>
    </dsp:sp>
    <dsp:sp modelId="{7440D494-4681-404C-8F7D-E5E631818B9B}">
      <dsp:nvSpPr>
        <dsp:cNvPr id="0" name=""/>
        <dsp:cNvSpPr/>
      </dsp:nvSpPr>
      <dsp:spPr>
        <a:xfrm>
          <a:off x="6336268" y="288"/>
          <a:ext cx="1001496" cy="100149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F587F2-3DC7-4E40-B230-49CF1CE455AE}">
      <dsp:nvSpPr>
        <dsp:cNvPr id="0" name=""/>
        <dsp:cNvSpPr/>
      </dsp:nvSpPr>
      <dsp:spPr>
        <a:xfrm>
          <a:off x="6549702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AD46D5-84C0-402C-AE80-02FEF83F52EE}">
      <dsp:nvSpPr>
        <dsp:cNvPr id="0" name=""/>
        <dsp:cNvSpPr/>
      </dsp:nvSpPr>
      <dsp:spPr>
        <a:xfrm>
          <a:off x="6016118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- Practice with a mirror or record your voice</a:t>
          </a:r>
        </a:p>
      </dsp:txBody>
      <dsp:txXfrm>
        <a:off x="6016118" y="1313725"/>
        <a:ext cx="1641796" cy="656718"/>
      </dsp:txXfrm>
    </dsp:sp>
    <dsp:sp modelId="{20AE7E5F-7955-464C-979D-12C255461D1D}">
      <dsp:nvSpPr>
        <dsp:cNvPr id="0" name=""/>
        <dsp:cNvSpPr/>
      </dsp:nvSpPr>
      <dsp:spPr>
        <a:xfrm>
          <a:off x="3442601" y="2380893"/>
          <a:ext cx="1001496" cy="100149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47EDB5-99F3-4343-9775-4C14D56660E9}">
      <dsp:nvSpPr>
        <dsp:cNvPr id="0" name=""/>
        <dsp:cNvSpPr/>
      </dsp:nvSpPr>
      <dsp:spPr>
        <a:xfrm>
          <a:off x="3656035" y="2594327"/>
          <a:ext cx="574628" cy="57462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9DC8A3-0254-45A1-B4E0-3E78308797A9}">
      <dsp:nvSpPr>
        <dsp:cNvPr id="0" name=""/>
        <dsp:cNvSpPr/>
      </dsp:nvSpPr>
      <dsp:spPr>
        <a:xfrm>
          <a:off x="3122451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- Learn phrases in chunks, not just word by word</a:t>
          </a:r>
        </a:p>
      </dsp:txBody>
      <dsp:txXfrm>
        <a:off x="3122451" y="3694331"/>
        <a:ext cx="1641796" cy="6567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F6F444-7B7B-442C-823D-B7DEAAB07398}">
      <dsp:nvSpPr>
        <dsp:cNvPr id="0" name=""/>
        <dsp:cNvSpPr/>
      </dsp:nvSpPr>
      <dsp:spPr>
        <a:xfrm>
          <a:off x="86685" y="2201311"/>
          <a:ext cx="727636" cy="72763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C0C845-4630-4566-97F6-3F5F2DCCAB74}">
      <dsp:nvSpPr>
        <dsp:cNvPr id="0" name=""/>
        <dsp:cNvSpPr/>
      </dsp:nvSpPr>
      <dsp:spPr>
        <a:xfrm>
          <a:off x="239488" y="2354115"/>
          <a:ext cx="422029" cy="42202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8CF22E-0AFC-4B0E-8590-4328AB5E71ED}">
      <dsp:nvSpPr>
        <dsp:cNvPr id="0" name=""/>
        <dsp:cNvSpPr/>
      </dsp:nvSpPr>
      <dsp:spPr>
        <a:xfrm>
          <a:off x="970244" y="2201311"/>
          <a:ext cx="1715144" cy="7276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- Record a short conversation based on one role play</a:t>
          </a:r>
        </a:p>
      </dsp:txBody>
      <dsp:txXfrm>
        <a:off x="970244" y="2201311"/>
        <a:ext cx="1715144" cy="727636"/>
      </dsp:txXfrm>
    </dsp:sp>
    <dsp:sp modelId="{23D93575-1301-4711-94B9-B425111D313C}">
      <dsp:nvSpPr>
        <dsp:cNvPr id="0" name=""/>
        <dsp:cNvSpPr/>
      </dsp:nvSpPr>
      <dsp:spPr>
        <a:xfrm>
          <a:off x="2984239" y="2201311"/>
          <a:ext cx="727636" cy="72763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69B481-DD15-4163-ADB3-42069A8DCF9C}">
      <dsp:nvSpPr>
        <dsp:cNvPr id="0" name=""/>
        <dsp:cNvSpPr/>
      </dsp:nvSpPr>
      <dsp:spPr>
        <a:xfrm>
          <a:off x="3137043" y="2354115"/>
          <a:ext cx="422029" cy="42202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238717-A4F3-4286-8DF8-0C74B8EE1226}">
      <dsp:nvSpPr>
        <dsp:cNvPr id="0" name=""/>
        <dsp:cNvSpPr/>
      </dsp:nvSpPr>
      <dsp:spPr>
        <a:xfrm>
          <a:off x="3867798" y="2201311"/>
          <a:ext cx="1715144" cy="7276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- Write a dialogue using 5 new phrases</a:t>
          </a:r>
        </a:p>
      </dsp:txBody>
      <dsp:txXfrm>
        <a:off x="3867798" y="2201311"/>
        <a:ext cx="1715144" cy="727636"/>
      </dsp:txXfrm>
    </dsp:sp>
    <dsp:sp modelId="{30DD7EF6-B4A5-43CE-B05E-A02616075046}">
      <dsp:nvSpPr>
        <dsp:cNvPr id="0" name=""/>
        <dsp:cNvSpPr/>
      </dsp:nvSpPr>
      <dsp:spPr>
        <a:xfrm>
          <a:off x="86685" y="3356348"/>
          <a:ext cx="727636" cy="72763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D4DFE2-FF5F-41FE-9B1F-6A9E899B8F31}">
      <dsp:nvSpPr>
        <dsp:cNvPr id="0" name=""/>
        <dsp:cNvSpPr/>
      </dsp:nvSpPr>
      <dsp:spPr>
        <a:xfrm>
          <a:off x="239488" y="3509152"/>
          <a:ext cx="422029" cy="42202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083274-4D52-4CE6-B6D6-E3B8F7F54BBB}">
      <dsp:nvSpPr>
        <dsp:cNvPr id="0" name=""/>
        <dsp:cNvSpPr/>
      </dsp:nvSpPr>
      <dsp:spPr>
        <a:xfrm>
          <a:off x="970244" y="3356348"/>
          <a:ext cx="1715144" cy="7276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- Practice with a family member or friend</a:t>
          </a:r>
        </a:p>
      </dsp:txBody>
      <dsp:txXfrm>
        <a:off x="970244" y="3356348"/>
        <a:ext cx="1715144" cy="7276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3301E07F-4F79-4B58-8698-EF24DC1EC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Arc 31">
            <a:extLst>
              <a:ext uri="{FF2B5EF4-FFF2-40B4-BE49-F238E27FC236}">
                <a16:creationId xmlns:a16="http://schemas.microsoft.com/office/drawing/2014/main" id="{E58B2195-5055-402F-A3E7-53FF0E498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8687" y="775849"/>
            <a:ext cx="2240924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EE6F773-742A-491A-9A00-A2A150DF50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22064" y="366810"/>
            <a:ext cx="4593286" cy="612438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647593"/>
            <a:ext cx="3350844" cy="3060541"/>
          </a:xfrm>
        </p:spPr>
        <p:txBody>
          <a:bodyPr>
            <a:normAutofit/>
          </a:bodyPr>
          <a:lstStyle/>
          <a:p>
            <a:r>
              <a:rPr lang="en-GB" sz="4100">
                <a:solidFill>
                  <a:srgbClr val="FFFFFF"/>
                </a:solidFill>
              </a:rPr>
              <a:t>Everyday Conversational English</a:t>
            </a:r>
          </a:p>
        </p:txBody>
      </p:sp>
      <p:pic>
        <p:nvPicPr>
          <p:cNvPr id="9" name="Graphic 8" descr="Chat">
            <a:extLst>
              <a:ext uri="{FF2B5EF4-FFF2-40B4-BE49-F238E27FC236}">
                <a16:creationId xmlns:a16="http://schemas.microsoft.com/office/drawing/2014/main" id="{17188B78-08CA-280D-BE55-906C7E37DB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13848" y="1834479"/>
            <a:ext cx="3189041" cy="3189041"/>
          </a:xfrm>
          <a:custGeom>
            <a:avLst/>
            <a:gdLst/>
            <a:ahLst/>
            <a:cxnLst/>
            <a:rect l="l" t="t" r="r" b="b"/>
            <a:pathLst>
              <a:path w="4273177" h="4470400">
                <a:moveTo>
                  <a:pt x="75080" y="0"/>
                </a:moveTo>
                <a:lnTo>
                  <a:pt x="4198097" y="0"/>
                </a:lnTo>
                <a:cubicBezTo>
                  <a:pt x="4239563" y="0"/>
                  <a:pt x="4273177" y="33614"/>
                  <a:pt x="4273177" y="75080"/>
                </a:cubicBezTo>
                <a:lnTo>
                  <a:pt x="4273177" y="4395320"/>
                </a:lnTo>
                <a:cubicBezTo>
                  <a:pt x="4273177" y="4436786"/>
                  <a:pt x="4239563" y="4470400"/>
                  <a:pt x="4198097" y="4470400"/>
                </a:cubicBezTo>
                <a:lnTo>
                  <a:pt x="75080" y="4470400"/>
                </a:lnTo>
                <a:cubicBezTo>
                  <a:pt x="33614" y="4470400"/>
                  <a:pt x="0" y="4436786"/>
                  <a:pt x="0" y="4395320"/>
                </a:cubicBezTo>
                <a:lnTo>
                  <a:pt x="0" y="75080"/>
                </a:lnTo>
                <a:cubicBezTo>
                  <a:pt x="0" y="33614"/>
                  <a:pt x="33614" y="0"/>
                  <a:pt x="75080" y="0"/>
                </a:cubicBezTo>
                <a:close/>
              </a:path>
            </a:pathLst>
          </a:cu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59863"/>
            <a:ext cx="7886700" cy="1004594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Small Talk Topics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4622" y="1587970"/>
            <a:ext cx="8274756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030C0EA-EC62-C1BE-70C6-ECB136EA16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1888298"/>
              </p:ext>
            </p:extLst>
          </p:nvPr>
        </p:nvGraphicFramePr>
        <p:xfrm>
          <a:off x="628650" y="1800911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59863"/>
            <a:ext cx="7886700" cy="1004594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Useful Everyday Phrases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4622" y="1587970"/>
            <a:ext cx="8274756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D2DB14D-9B09-23D9-7B29-D2BC9E1D7A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6960575"/>
              </p:ext>
            </p:extLst>
          </p:nvPr>
        </p:nvGraphicFramePr>
        <p:xfrm>
          <a:off x="628650" y="1800911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Role Play Scenarios – Part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Ordering food at a café</a:t>
            </a:r>
          </a:p>
          <a:p>
            <a:r>
              <a:t>   – 'Hi, can I get a sandwich and a coffee, please?'</a:t>
            </a:r>
          </a:p>
          <a:p>
            <a:r>
              <a:t>2. Asking for directions</a:t>
            </a:r>
          </a:p>
          <a:p>
            <a:r>
              <a:t>   – 'Excuse me, how do I get to the train station?'</a:t>
            </a:r>
          </a:p>
          <a:p>
            <a:r>
              <a:t>3. Making a new friend at school</a:t>
            </a:r>
          </a:p>
          <a:p>
            <a:r>
              <a:t>   – 'Hi, I’m new here. What’s your name?'</a:t>
            </a:r>
          </a:p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Role Play Scenarios – Part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t>4. Talking about a movie</a:t>
            </a:r>
          </a:p>
          <a:p>
            <a:r>
              <a:t>   – 'Have you seen the new Spider-Man film? What did you think?'</a:t>
            </a:r>
          </a:p>
          <a:p>
            <a:r>
              <a:t>5. Shopping</a:t>
            </a:r>
          </a:p>
          <a:p>
            <a:r>
              <a:t>   – 'How much does this cost? Do you have it in another size?'</a:t>
            </a:r>
          </a:p>
          <a:p>
            <a:r>
              <a:t>6. Talking on the phone</a:t>
            </a:r>
          </a:p>
          <a:p>
            <a:r>
              <a:t>   – 'Hi, is this Sarah? It’s Jake. Just calling to say thanks for the help!'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59863"/>
            <a:ext cx="7886700" cy="1004594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Tips for Better Conversations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4622" y="1587970"/>
            <a:ext cx="8274756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6992008-3249-FC7C-9459-335AC12164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9335792"/>
              </p:ext>
            </p:extLst>
          </p:nvPr>
        </p:nvGraphicFramePr>
        <p:xfrm>
          <a:off x="628650" y="1800911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 fill">
            <a:extLst>
              <a:ext uri="{FF2B5EF4-FFF2-40B4-BE49-F238E27FC236}">
                <a16:creationId xmlns:a16="http://schemas.microsoft.com/office/drawing/2014/main" id="{CB49665F-0298-4449-8D2D-209989CB9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lor 2">
            <a:extLst>
              <a:ext uri="{FF2B5EF4-FFF2-40B4-BE49-F238E27FC236}">
                <a16:creationId xmlns:a16="http://schemas.microsoft.com/office/drawing/2014/main" id="{A71EEC14-174A-46FA-B046-474750457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1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EB6CB95-E653-4C6C-AE51-62FD848E8D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16" y="-2"/>
            <a:ext cx="2601176" cy="6858000"/>
            <a:chOff x="651279" y="598259"/>
            <a:chExt cx="10889442" cy="5680742"/>
          </a:xfrm>
        </p:grpSpPr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BDD3CB8E-ABA7-4F37-BB2C-64FFD19813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C2CA788A-B2FD-494C-BED0-83E31F6DF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3" y="0"/>
            <a:ext cx="9141717" cy="6858000"/>
            <a:chOff x="0" y="0"/>
            <a:chExt cx="12188952" cy="68580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-994410" y="1947672"/>
            <a:ext cx="4471416" cy="2788920"/>
          </a:xfrm>
        </p:spPr>
        <p:txBody>
          <a:bodyPr anchor="ctr">
            <a:normAutofit/>
          </a:bodyPr>
          <a:lstStyle/>
          <a:p>
            <a:pPr algn="l"/>
            <a:r>
              <a:rPr lang="en-GB" sz="4200">
                <a:solidFill>
                  <a:schemeClr val="bg1"/>
                </a:solidFill>
              </a:rPr>
              <a:t>Homework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1380076-BC25-6783-C0E4-F69D54CBC8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8369500"/>
              </p:ext>
            </p:extLst>
          </p:nvPr>
        </p:nvGraphicFramePr>
        <p:xfrm>
          <a:off x="2845722" y="288758"/>
          <a:ext cx="5669628" cy="6285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314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Everyday Conversational English</vt:lpstr>
      <vt:lpstr>Small Talk Topics</vt:lpstr>
      <vt:lpstr>Useful Everyday Phrases</vt:lpstr>
      <vt:lpstr>Role Play Scenarios – Part 1</vt:lpstr>
      <vt:lpstr>Role Play Scenarios – Part 2</vt:lpstr>
      <vt:lpstr>Tips for Better Conversations</vt:lpstr>
      <vt:lpstr>Homework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Hanna Niedl</cp:lastModifiedBy>
  <cp:revision>3</cp:revision>
  <dcterms:created xsi:type="dcterms:W3CDTF">2013-01-27T09:14:16Z</dcterms:created>
  <dcterms:modified xsi:type="dcterms:W3CDTF">2025-05-13T13:36:04Z</dcterms:modified>
  <cp:category/>
</cp:coreProperties>
</file>