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86" y="3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6570F-A548-4D7E-B904-9A7EC18254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1B44BB1-D0B5-4F71-AED2-729A480C92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69BF97-4E56-42C7-AA7C-D9EC1DFB4DAB}"/>
              </a:ext>
            </a:extLst>
          </p:cNvPr>
          <p:cNvSpPr>
            <a:spLocks noGrp="1"/>
          </p:cNvSpPr>
          <p:nvPr>
            <p:ph type="dt" sz="half" idx="10"/>
          </p:nvPr>
        </p:nvSpPr>
        <p:spPr/>
        <p:txBody>
          <a:bodyPr/>
          <a:lstStyle/>
          <a:p>
            <a:fld id="{C5974111-BF95-44AF-954C-A7B84E46F464}" type="datetimeFigureOut">
              <a:rPr lang="en-US" smtClean="0"/>
              <a:t>6/22/2019</a:t>
            </a:fld>
            <a:endParaRPr lang="en-US" dirty="0"/>
          </a:p>
        </p:txBody>
      </p:sp>
      <p:sp>
        <p:nvSpPr>
          <p:cNvPr id="5" name="Footer Placeholder 4">
            <a:extLst>
              <a:ext uri="{FF2B5EF4-FFF2-40B4-BE49-F238E27FC236}">
                <a16:creationId xmlns:a16="http://schemas.microsoft.com/office/drawing/2014/main" id="{CBF2FC06-5604-451B-B32F-6BF351ED4A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E51B988-FC78-415B-86F2-81FB39A6CC5F}"/>
              </a:ext>
            </a:extLst>
          </p:cNvPr>
          <p:cNvSpPr>
            <a:spLocks noGrp="1"/>
          </p:cNvSpPr>
          <p:nvPr>
            <p:ph type="sldNum" sz="quarter" idx="12"/>
          </p:nvPr>
        </p:nvSpPr>
        <p:spPr/>
        <p:txBody>
          <a:bodyPr/>
          <a:lstStyle/>
          <a:p>
            <a:fld id="{C1F82EC8-B36B-4725-9311-B32D85ABF33C}" type="slidenum">
              <a:rPr lang="en-US" smtClean="0"/>
              <a:t>‹#›</a:t>
            </a:fld>
            <a:endParaRPr lang="en-US" dirty="0"/>
          </a:p>
        </p:txBody>
      </p:sp>
    </p:spTree>
    <p:extLst>
      <p:ext uri="{BB962C8B-B14F-4D97-AF65-F5344CB8AC3E}">
        <p14:creationId xmlns:p14="http://schemas.microsoft.com/office/powerpoint/2010/main" val="562697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B62E8-3784-4966-A1CD-02ECAD8B6F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648568-AA02-430C-9295-FA63ADDA889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12FE49-09EA-4DA6-9AD4-07C690B84761}"/>
              </a:ext>
            </a:extLst>
          </p:cNvPr>
          <p:cNvSpPr>
            <a:spLocks noGrp="1"/>
          </p:cNvSpPr>
          <p:nvPr>
            <p:ph type="dt" sz="half" idx="10"/>
          </p:nvPr>
        </p:nvSpPr>
        <p:spPr/>
        <p:txBody>
          <a:bodyPr/>
          <a:lstStyle/>
          <a:p>
            <a:fld id="{C5974111-BF95-44AF-954C-A7B84E46F464}" type="datetimeFigureOut">
              <a:rPr lang="en-US" smtClean="0"/>
              <a:t>6/22/2019</a:t>
            </a:fld>
            <a:endParaRPr lang="en-US" dirty="0"/>
          </a:p>
        </p:txBody>
      </p:sp>
      <p:sp>
        <p:nvSpPr>
          <p:cNvPr id="5" name="Footer Placeholder 4">
            <a:extLst>
              <a:ext uri="{FF2B5EF4-FFF2-40B4-BE49-F238E27FC236}">
                <a16:creationId xmlns:a16="http://schemas.microsoft.com/office/drawing/2014/main" id="{2DFE40E9-F13C-477C-88C3-3F40EA631E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90D60FC-EF20-4ACA-AF52-84F3337D15CE}"/>
              </a:ext>
            </a:extLst>
          </p:cNvPr>
          <p:cNvSpPr>
            <a:spLocks noGrp="1"/>
          </p:cNvSpPr>
          <p:nvPr>
            <p:ph type="sldNum" sz="quarter" idx="12"/>
          </p:nvPr>
        </p:nvSpPr>
        <p:spPr/>
        <p:txBody>
          <a:bodyPr/>
          <a:lstStyle/>
          <a:p>
            <a:fld id="{C1F82EC8-B36B-4725-9311-B32D85ABF33C}" type="slidenum">
              <a:rPr lang="en-US" smtClean="0"/>
              <a:t>‹#›</a:t>
            </a:fld>
            <a:endParaRPr lang="en-US" dirty="0"/>
          </a:p>
        </p:txBody>
      </p:sp>
    </p:spTree>
    <p:extLst>
      <p:ext uri="{BB962C8B-B14F-4D97-AF65-F5344CB8AC3E}">
        <p14:creationId xmlns:p14="http://schemas.microsoft.com/office/powerpoint/2010/main" val="3962795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E9BF61-0317-4B0E-A061-7319AD35C47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54F707-E04A-4364-B207-4EDA63B0393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E839C4-9877-4B4E-B0AF-2F57A0489BA9}"/>
              </a:ext>
            </a:extLst>
          </p:cNvPr>
          <p:cNvSpPr>
            <a:spLocks noGrp="1"/>
          </p:cNvSpPr>
          <p:nvPr>
            <p:ph type="dt" sz="half" idx="10"/>
          </p:nvPr>
        </p:nvSpPr>
        <p:spPr/>
        <p:txBody>
          <a:bodyPr/>
          <a:lstStyle/>
          <a:p>
            <a:fld id="{C5974111-BF95-44AF-954C-A7B84E46F464}" type="datetimeFigureOut">
              <a:rPr lang="en-US" smtClean="0"/>
              <a:t>6/22/2019</a:t>
            </a:fld>
            <a:endParaRPr lang="en-US" dirty="0"/>
          </a:p>
        </p:txBody>
      </p:sp>
      <p:sp>
        <p:nvSpPr>
          <p:cNvPr id="5" name="Footer Placeholder 4">
            <a:extLst>
              <a:ext uri="{FF2B5EF4-FFF2-40B4-BE49-F238E27FC236}">
                <a16:creationId xmlns:a16="http://schemas.microsoft.com/office/drawing/2014/main" id="{29D9B396-E7E7-4CC8-97B9-9181CD8567F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D4BD87-43C2-4306-B7F9-BC2124559B96}"/>
              </a:ext>
            </a:extLst>
          </p:cNvPr>
          <p:cNvSpPr>
            <a:spLocks noGrp="1"/>
          </p:cNvSpPr>
          <p:nvPr>
            <p:ph type="sldNum" sz="quarter" idx="12"/>
          </p:nvPr>
        </p:nvSpPr>
        <p:spPr/>
        <p:txBody>
          <a:bodyPr/>
          <a:lstStyle/>
          <a:p>
            <a:fld id="{C1F82EC8-B36B-4725-9311-B32D85ABF33C}" type="slidenum">
              <a:rPr lang="en-US" smtClean="0"/>
              <a:t>‹#›</a:t>
            </a:fld>
            <a:endParaRPr lang="en-US" dirty="0"/>
          </a:p>
        </p:txBody>
      </p:sp>
    </p:spTree>
    <p:extLst>
      <p:ext uri="{BB962C8B-B14F-4D97-AF65-F5344CB8AC3E}">
        <p14:creationId xmlns:p14="http://schemas.microsoft.com/office/powerpoint/2010/main" val="1007195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7E218-B907-45D3-935B-7805BE3F8C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9844A5-D6BE-4EEE-8CAA-F0F171A751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334D0E-6C00-4391-B309-88D92A3120C0}"/>
              </a:ext>
            </a:extLst>
          </p:cNvPr>
          <p:cNvSpPr>
            <a:spLocks noGrp="1"/>
          </p:cNvSpPr>
          <p:nvPr>
            <p:ph type="dt" sz="half" idx="10"/>
          </p:nvPr>
        </p:nvSpPr>
        <p:spPr/>
        <p:txBody>
          <a:bodyPr/>
          <a:lstStyle/>
          <a:p>
            <a:fld id="{C5974111-BF95-44AF-954C-A7B84E46F464}" type="datetimeFigureOut">
              <a:rPr lang="en-US" smtClean="0"/>
              <a:t>6/22/2019</a:t>
            </a:fld>
            <a:endParaRPr lang="en-US" dirty="0"/>
          </a:p>
        </p:txBody>
      </p:sp>
      <p:sp>
        <p:nvSpPr>
          <p:cNvPr id="5" name="Footer Placeholder 4">
            <a:extLst>
              <a:ext uri="{FF2B5EF4-FFF2-40B4-BE49-F238E27FC236}">
                <a16:creationId xmlns:a16="http://schemas.microsoft.com/office/drawing/2014/main" id="{C7DFB5D7-BCAF-497C-B724-3DAA3049A4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25C43E8-C76A-4CAB-800C-669FD9F5C66A}"/>
              </a:ext>
            </a:extLst>
          </p:cNvPr>
          <p:cNvSpPr>
            <a:spLocks noGrp="1"/>
          </p:cNvSpPr>
          <p:nvPr>
            <p:ph type="sldNum" sz="quarter" idx="12"/>
          </p:nvPr>
        </p:nvSpPr>
        <p:spPr/>
        <p:txBody>
          <a:bodyPr/>
          <a:lstStyle/>
          <a:p>
            <a:fld id="{C1F82EC8-B36B-4725-9311-B32D85ABF33C}" type="slidenum">
              <a:rPr lang="en-US" smtClean="0"/>
              <a:t>‹#›</a:t>
            </a:fld>
            <a:endParaRPr lang="en-US" dirty="0"/>
          </a:p>
        </p:txBody>
      </p:sp>
    </p:spTree>
    <p:extLst>
      <p:ext uri="{BB962C8B-B14F-4D97-AF65-F5344CB8AC3E}">
        <p14:creationId xmlns:p14="http://schemas.microsoft.com/office/powerpoint/2010/main" val="3067395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705B1-A355-45DB-ACCF-E3256909BE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4BE21B9-3ECE-4D8A-BA5C-055205870E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851BCF3-CD75-4D7A-9B57-352A66D6F05F}"/>
              </a:ext>
            </a:extLst>
          </p:cNvPr>
          <p:cNvSpPr>
            <a:spLocks noGrp="1"/>
          </p:cNvSpPr>
          <p:nvPr>
            <p:ph type="dt" sz="half" idx="10"/>
          </p:nvPr>
        </p:nvSpPr>
        <p:spPr/>
        <p:txBody>
          <a:bodyPr/>
          <a:lstStyle/>
          <a:p>
            <a:fld id="{C5974111-BF95-44AF-954C-A7B84E46F464}" type="datetimeFigureOut">
              <a:rPr lang="en-US" smtClean="0"/>
              <a:t>6/22/2019</a:t>
            </a:fld>
            <a:endParaRPr lang="en-US" dirty="0"/>
          </a:p>
        </p:txBody>
      </p:sp>
      <p:sp>
        <p:nvSpPr>
          <p:cNvPr id="5" name="Footer Placeholder 4">
            <a:extLst>
              <a:ext uri="{FF2B5EF4-FFF2-40B4-BE49-F238E27FC236}">
                <a16:creationId xmlns:a16="http://schemas.microsoft.com/office/drawing/2014/main" id="{F1475C37-407E-4A27-A934-6C7136A723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B2CDC6-8111-496D-8D48-192B33E86FA9}"/>
              </a:ext>
            </a:extLst>
          </p:cNvPr>
          <p:cNvSpPr>
            <a:spLocks noGrp="1"/>
          </p:cNvSpPr>
          <p:nvPr>
            <p:ph type="sldNum" sz="quarter" idx="12"/>
          </p:nvPr>
        </p:nvSpPr>
        <p:spPr/>
        <p:txBody>
          <a:bodyPr/>
          <a:lstStyle/>
          <a:p>
            <a:fld id="{C1F82EC8-B36B-4725-9311-B32D85ABF33C}" type="slidenum">
              <a:rPr lang="en-US" smtClean="0"/>
              <a:t>‹#›</a:t>
            </a:fld>
            <a:endParaRPr lang="en-US" dirty="0"/>
          </a:p>
        </p:txBody>
      </p:sp>
    </p:spTree>
    <p:extLst>
      <p:ext uri="{BB962C8B-B14F-4D97-AF65-F5344CB8AC3E}">
        <p14:creationId xmlns:p14="http://schemas.microsoft.com/office/powerpoint/2010/main" val="3115735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0FC05-7F1F-48AE-9C13-6D1A6C9E3D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ACFD4B-253C-43A8-832E-075CF29E2A7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A7DE1B2-76FA-4FD1-ADAF-AA0AF9325F0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0706F2-E413-4026-BF5E-B66D89BC5B49}"/>
              </a:ext>
            </a:extLst>
          </p:cNvPr>
          <p:cNvSpPr>
            <a:spLocks noGrp="1"/>
          </p:cNvSpPr>
          <p:nvPr>
            <p:ph type="dt" sz="half" idx="10"/>
          </p:nvPr>
        </p:nvSpPr>
        <p:spPr/>
        <p:txBody>
          <a:bodyPr/>
          <a:lstStyle/>
          <a:p>
            <a:fld id="{C5974111-BF95-44AF-954C-A7B84E46F464}" type="datetimeFigureOut">
              <a:rPr lang="en-US" smtClean="0"/>
              <a:t>6/22/2019</a:t>
            </a:fld>
            <a:endParaRPr lang="en-US" dirty="0"/>
          </a:p>
        </p:txBody>
      </p:sp>
      <p:sp>
        <p:nvSpPr>
          <p:cNvPr id="6" name="Footer Placeholder 5">
            <a:extLst>
              <a:ext uri="{FF2B5EF4-FFF2-40B4-BE49-F238E27FC236}">
                <a16:creationId xmlns:a16="http://schemas.microsoft.com/office/drawing/2014/main" id="{C855D11D-58AC-41E5-8465-0A26E752EE5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DEBDFC-368F-4E90-9F9A-9EECBE47E5BA}"/>
              </a:ext>
            </a:extLst>
          </p:cNvPr>
          <p:cNvSpPr>
            <a:spLocks noGrp="1"/>
          </p:cNvSpPr>
          <p:nvPr>
            <p:ph type="sldNum" sz="quarter" idx="12"/>
          </p:nvPr>
        </p:nvSpPr>
        <p:spPr/>
        <p:txBody>
          <a:bodyPr/>
          <a:lstStyle/>
          <a:p>
            <a:fld id="{C1F82EC8-B36B-4725-9311-B32D85ABF33C}" type="slidenum">
              <a:rPr lang="en-US" smtClean="0"/>
              <a:t>‹#›</a:t>
            </a:fld>
            <a:endParaRPr lang="en-US" dirty="0"/>
          </a:p>
        </p:txBody>
      </p:sp>
    </p:spTree>
    <p:extLst>
      <p:ext uri="{BB962C8B-B14F-4D97-AF65-F5344CB8AC3E}">
        <p14:creationId xmlns:p14="http://schemas.microsoft.com/office/powerpoint/2010/main" val="105703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F817E-FCB2-4E3A-AF44-B216D640AE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A7691-F806-4435-A293-5E86E00EDA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D37A90C-3415-492E-A076-308A372213E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07D0545-C8AD-4172-8387-18436057F7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714FF7C-85CE-4F8A-BBC7-7A2CA8C4D4F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0F559F-65A9-4BA3-B7DB-EC35DEAF2FDA}"/>
              </a:ext>
            </a:extLst>
          </p:cNvPr>
          <p:cNvSpPr>
            <a:spLocks noGrp="1"/>
          </p:cNvSpPr>
          <p:nvPr>
            <p:ph type="dt" sz="half" idx="10"/>
          </p:nvPr>
        </p:nvSpPr>
        <p:spPr/>
        <p:txBody>
          <a:bodyPr/>
          <a:lstStyle/>
          <a:p>
            <a:fld id="{C5974111-BF95-44AF-954C-A7B84E46F464}" type="datetimeFigureOut">
              <a:rPr lang="en-US" smtClean="0"/>
              <a:t>6/22/2019</a:t>
            </a:fld>
            <a:endParaRPr lang="en-US" dirty="0"/>
          </a:p>
        </p:txBody>
      </p:sp>
      <p:sp>
        <p:nvSpPr>
          <p:cNvPr id="8" name="Footer Placeholder 7">
            <a:extLst>
              <a:ext uri="{FF2B5EF4-FFF2-40B4-BE49-F238E27FC236}">
                <a16:creationId xmlns:a16="http://schemas.microsoft.com/office/drawing/2014/main" id="{72D7E87A-AB26-4849-9A5D-5309347B1ED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04BEC57-19AC-44D9-8018-24A0CB2B97ED}"/>
              </a:ext>
            </a:extLst>
          </p:cNvPr>
          <p:cNvSpPr>
            <a:spLocks noGrp="1"/>
          </p:cNvSpPr>
          <p:nvPr>
            <p:ph type="sldNum" sz="quarter" idx="12"/>
          </p:nvPr>
        </p:nvSpPr>
        <p:spPr/>
        <p:txBody>
          <a:bodyPr/>
          <a:lstStyle/>
          <a:p>
            <a:fld id="{C1F82EC8-B36B-4725-9311-B32D85ABF33C}" type="slidenum">
              <a:rPr lang="en-US" smtClean="0"/>
              <a:t>‹#›</a:t>
            </a:fld>
            <a:endParaRPr lang="en-US" dirty="0"/>
          </a:p>
        </p:txBody>
      </p:sp>
    </p:spTree>
    <p:extLst>
      <p:ext uri="{BB962C8B-B14F-4D97-AF65-F5344CB8AC3E}">
        <p14:creationId xmlns:p14="http://schemas.microsoft.com/office/powerpoint/2010/main" val="1667067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80BD3-E1E6-4C2A-A053-61005D699F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15073A-0A53-4179-A37B-DB1ADF47EFE7}"/>
              </a:ext>
            </a:extLst>
          </p:cNvPr>
          <p:cNvSpPr>
            <a:spLocks noGrp="1"/>
          </p:cNvSpPr>
          <p:nvPr>
            <p:ph type="dt" sz="half" idx="10"/>
          </p:nvPr>
        </p:nvSpPr>
        <p:spPr/>
        <p:txBody>
          <a:bodyPr/>
          <a:lstStyle/>
          <a:p>
            <a:fld id="{C5974111-BF95-44AF-954C-A7B84E46F464}" type="datetimeFigureOut">
              <a:rPr lang="en-US" smtClean="0"/>
              <a:t>6/22/2019</a:t>
            </a:fld>
            <a:endParaRPr lang="en-US" dirty="0"/>
          </a:p>
        </p:txBody>
      </p:sp>
      <p:sp>
        <p:nvSpPr>
          <p:cNvPr id="4" name="Footer Placeholder 3">
            <a:extLst>
              <a:ext uri="{FF2B5EF4-FFF2-40B4-BE49-F238E27FC236}">
                <a16:creationId xmlns:a16="http://schemas.microsoft.com/office/drawing/2014/main" id="{F43FC793-5A09-48E4-80A8-314C6634E430}"/>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ABB8158-5CCC-4220-9E3D-53B594E07F51}"/>
              </a:ext>
            </a:extLst>
          </p:cNvPr>
          <p:cNvSpPr>
            <a:spLocks noGrp="1"/>
          </p:cNvSpPr>
          <p:nvPr>
            <p:ph type="sldNum" sz="quarter" idx="12"/>
          </p:nvPr>
        </p:nvSpPr>
        <p:spPr/>
        <p:txBody>
          <a:bodyPr/>
          <a:lstStyle/>
          <a:p>
            <a:fld id="{C1F82EC8-B36B-4725-9311-B32D85ABF33C}" type="slidenum">
              <a:rPr lang="en-US" smtClean="0"/>
              <a:t>‹#›</a:t>
            </a:fld>
            <a:endParaRPr lang="en-US" dirty="0"/>
          </a:p>
        </p:txBody>
      </p:sp>
    </p:spTree>
    <p:extLst>
      <p:ext uri="{BB962C8B-B14F-4D97-AF65-F5344CB8AC3E}">
        <p14:creationId xmlns:p14="http://schemas.microsoft.com/office/powerpoint/2010/main" val="3433687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BBF733-D5E1-4F80-9AC3-BE4AD82DEB53}"/>
              </a:ext>
            </a:extLst>
          </p:cNvPr>
          <p:cNvSpPr>
            <a:spLocks noGrp="1"/>
          </p:cNvSpPr>
          <p:nvPr>
            <p:ph type="dt" sz="half" idx="10"/>
          </p:nvPr>
        </p:nvSpPr>
        <p:spPr/>
        <p:txBody>
          <a:bodyPr/>
          <a:lstStyle/>
          <a:p>
            <a:fld id="{C5974111-BF95-44AF-954C-A7B84E46F464}" type="datetimeFigureOut">
              <a:rPr lang="en-US" smtClean="0"/>
              <a:t>6/22/2019</a:t>
            </a:fld>
            <a:endParaRPr lang="en-US" dirty="0"/>
          </a:p>
        </p:txBody>
      </p:sp>
      <p:sp>
        <p:nvSpPr>
          <p:cNvPr id="3" name="Footer Placeholder 2">
            <a:extLst>
              <a:ext uri="{FF2B5EF4-FFF2-40B4-BE49-F238E27FC236}">
                <a16:creationId xmlns:a16="http://schemas.microsoft.com/office/drawing/2014/main" id="{C31163E5-21DA-454B-A648-BAF518A4BE2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8DB7054-9754-4750-A826-C63B638A544E}"/>
              </a:ext>
            </a:extLst>
          </p:cNvPr>
          <p:cNvSpPr>
            <a:spLocks noGrp="1"/>
          </p:cNvSpPr>
          <p:nvPr>
            <p:ph type="sldNum" sz="quarter" idx="12"/>
          </p:nvPr>
        </p:nvSpPr>
        <p:spPr/>
        <p:txBody>
          <a:bodyPr/>
          <a:lstStyle/>
          <a:p>
            <a:fld id="{C1F82EC8-B36B-4725-9311-B32D85ABF33C}" type="slidenum">
              <a:rPr lang="en-US" smtClean="0"/>
              <a:t>‹#›</a:t>
            </a:fld>
            <a:endParaRPr lang="en-US" dirty="0"/>
          </a:p>
        </p:txBody>
      </p:sp>
    </p:spTree>
    <p:extLst>
      <p:ext uri="{BB962C8B-B14F-4D97-AF65-F5344CB8AC3E}">
        <p14:creationId xmlns:p14="http://schemas.microsoft.com/office/powerpoint/2010/main" val="2582825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CA440-51D7-4464-8929-98ABBEB4C4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437367-21A3-4EA9-8E62-FB311843D6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FE48E02-C21F-4F20-884B-6B791847AA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5E66B0-DB00-4FC5-AB1A-171070AEB30C}"/>
              </a:ext>
            </a:extLst>
          </p:cNvPr>
          <p:cNvSpPr>
            <a:spLocks noGrp="1"/>
          </p:cNvSpPr>
          <p:nvPr>
            <p:ph type="dt" sz="half" idx="10"/>
          </p:nvPr>
        </p:nvSpPr>
        <p:spPr/>
        <p:txBody>
          <a:bodyPr/>
          <a:lstStyle/>
          <a:p>
            <a:fld id="{C5974111-BF95-44AF-954C-A7B84E46F464}" type="datetimeFigureOut">
              <a:rPr lang="en-US" smtClean="0"/>
              <a:t>6/22/2019</a:t>
            </a:fld>
            <a:endParaRPr lang="en-US" dirty="0"/>
          </a:p>
        </p:txBody>
      </p:sp>
      <p:sp>
        <p:nvSpPr>
          <p:cNvPr id="6" name="Footer Placeholder 5">
            <a:extLst>
              <a:ext uri="{FF2B5EF4-FFF2-40B4-BE49-F238E27FC236}">
                <a16:creationId xmlns:a16="http://schemas.microsoft.com/office/drawing/2014/main" id="{2AEA70F2-9A1F-4B86-AB80-E8A21CF0208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8510903-F3CD-4F74-8627-3014AAE8F048}"/>
              </a:ext>
            </a:extLst>
          </p:cNvPr>
          <p:cNvSpPr>
            <a:spLocks noGrp="1"/>
          </p:cNvSpPr>
          <p:nvPr>
            <p:ph type="sldNum" sz="quarter" idx="12"/>
          </p:nvPr>
        </p:nvSpPr>
        <p:spPr/>
        <p:txBody>
          <a:bodyPr/>
          <a:lstStyle/>
          <a:p>
            <a:fld id="{C1F82EC8-B36B-4725-9311-B32D85ABF33C}" type="slidenum">
              <a:rPr lang="en-US" smtClean="0"/>
              <a:t>‹#›</a:t>
            </a:fld>
            <a:endParaRPr lang="en-US" dirty="0"/>
          </a:p>
        </p:txBody>
      </p:sp>
    </p:spTree>
    <p:extLst>
      <p:ext uri="{BB962C8B-B14F-4D97-AF65-F5344CB8AC3E}">
        <p14:creationId xmlns:p14="http://schemas.microsoft.com/office/powerpoint/2010/main" val="889439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D68E7-6EC9-40D2-A33B-881F198555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A02057-AB51-4D4E-BAAA-15B71BAF8F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94D99A9-2B84-4578-B4FF-47195C833F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E81A26-CE54-4F9C-B1CD-075F1F79B3EC}"/>
              </a:ext>
            </a:extLst>
          </p:cNvPr>
          <p:cNvSpPr>
            <a:spLocks noGrp="1"/>
          </p:cNvSpPr>
          <p:nvPr>
            <p:ph type="dt" sz="half" idx="10"/>
          </p:nvPr>
        </p:nvSpPr>
        <p:spPr/>
        <p:txBody>
          <a:bodyPr/>
          <a:lstStyle/>
          <a:p>
            <a:fld id="{C5974111-BF95-44AF-954C-A7B84E46F464}" type="datetimeFigureOut">
              <a:rPr lang="en-US" smtClean="0"/>
              <a:t>6/22/2019</a:t>
            </a:fld>
            <a:endParaRPr lang="en-US" dirty="0"/>
          </a:p>
        </p:txBody>
      </p:sp>
      <p:sp>
        <p:nvSpPr>
          <p:cNvPr id="6" name="Footer Placeholder 5">
            <a:extLst>
              <a:ext uri="{FF2B5EF4-FFF2-40B4-BE49-F238E27FC236}">
                <a16:creationId xmlns:a16="http://schemas.microsoft.com/office/drawing/2014/main" id="{8BFB56A6-13B8-4D0F-A3DE-8FD22B46077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E150038-F690-4D74-B303-A823E61D0A04}"/>
              </a:ext>
            </a:extLst>
          </p:cNvPr>
          <p:cNvSpPr>
            <a:spLocks noGrp="1"/>
          </p:cNvSpPr>
          <p:nvPr>
            <p:ph type="sldNum" sz="quarter" idx="12"/>
          </p:nvPr>
        </p:nvSpPr>
        <p:spPr/>
        <p:txBody>
          <a:bodyPr/>
          <a:lstStyle/>
          <a:p>
            <a:fld id="{C1F82EC8-B36B-4725-9311-B32D85ABF33C}" type="slidenum">
              <a:rPr lang="en-US" smtClean="0"/>
              <a:t>‹#›</a:t>
            </a:fld>
            <a:endParaRPr lang="en-US" dirty="0"/>
          </a:p>
        </p:txBody>
      </p:sp>
    </p:spTree>
    <p:extLst>
      <p:ext uri="{BB962C8B-B14F-4D97-AF65-F5344CB8AC3E}">
        <p14:creationId xmlns:p14="http://schemas.microsoft.com/office/powerpoint/2010/main" val="780287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5B90F9-8A61-4527-BB3F-3AF689BBF2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932262D-847B-442B-AB99-5592356788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5E1434-6CD4-432D-8085-D042D9D3BA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974111-BF95-44AF-954C-A7B84E46F464}" type="datetimeFigureOut">
              <a:rPr lang="en-US" smtClean="0"/>
              <a:t>6/22/2019</a:t>
            </a:fld>
            <a:endParaRPr lang="en-US" dirty="0"/>
          </a:p>
        </p:txBody>
      </p:sp>
      <p:sp>
        <p:nvSpPr>
          <p:cNvPr id="5" name="Footer Placeholder 4">
            <a:extLst>
              <a:ext uri="{FF2B5EF4-FFF2-40B4-BE49-F238E27FC236}">
                <a16:creationId xmlns:a16="http://schemas.microsoft.com/office/drawing/2014/main" id="{21F180E3-8700-4C25-8DBB-3B06C65D57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D0BE1AA-3DE1-4FB8-85B2-56932C01D0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82EC8-B36B-4725-9311-B32D85ABF33C}" type="slidenum">
              <a:rPr lang="en-US" smtClean="0"/>
              <a:t>‹#›</a:t>
            </a:fld>
            <a:endParaRPr lang="en-US" dirty="0"/>
          </a:p>
        </p:txBody>
      </p:sp>
    </p:spTree>
    <p:extLst>
      <p:ext uri="{BB962C8B-B14F-4D97-AF65-F5344CB8AC3E}">
        <p14:creationId xmlns:p14="http://schemas.microsoft.com/office/powerpoint/2010/main" val="1454257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video" Target="https://www.youtube.com/embed/3YvIRQyp1Oc"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xamples.yourdictionary.com/essay-examples.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3BFC6-F641-4223-838D-E85CB6A0C61E}"/>
              </a:ext>
            </a:extLst>
          </p:cNvPr>
          <p:cNvSpPr>
            <a:spLocks noGrp="1"/>
          </p:cNvSpPr>
          <p:nvPr>
            <p:ph type="ctrTitle"/>
          </p:nvPr>
        </p:nvSpPr>
        <p:spPr>
          <a:xfrm>
            <a:off x="1689370" y="982250"/>
            <a:ext cx="9144000" cy="1472637"/>
          </a:xfrm>
          <a:solidFill>
            <a:schemeClr val="bg1"/>
          </a:solidFill>
        </p:spPr>
        <p:txBody>
          <a:bodyPr>
            <a:normAutofit/>
          </a:bodyPr>
          <a:lstStyle/>
          <a:p>
            <a:r>
              <a:rPr lang="en-US" sz="8800" dirty="0"/>
              <a:t>TYPES of ESSAYS</a:t>
            </a:r>
          </a:p>
        </p:txBody>
      </p:sp>
      <p:sp>
        <p:nvSpPr>
          <p:cNvPr id="3" name="Subtitle 2">
            <a:extLst>
              <a:ext uri="{FF2B5EF4-FFF2-40B4-BE49-F238E27FC236}">
                <a16:creationId xmlns:a16="http://schemas.microsoft.com/office/drawing/2014/main" id="{939BC7D8-3DE1-4B84-B34E-8086063E365D}"/>
              </a:ext>
            </a:extLst>
          </p:cNvPr>
          <p:cNvSpPr>
            <a:spLocks noGrp="1"/>
          </p:cNvSpPr>
          <p:nvPr>
            <p:ph type="subTitle" idx="1"/>
          </p:nvPr>
        </p:nvSpPr>
        <p:spPr>
          <a:xfrm>
            <a:off x="8579795" y="4838006"/>
            <a:ext cx="2755699" cy="1359131"/>
          </a:xfrm>
          <a:solidFill>
            <a:schemeClr val="bg1"/>
          </a:solidFill>
        </p:spPr>
        <p:txBody>
          <a:bodyPr/>
          <a:lstStyle/>
          <a:p>
            <a:r>
              <a:rPr lang="en-US" dirty="0"/>
              <a:t>By</a:t>
            </a:r>
          </a:p>
          <a:p>
            <a:r>
              <a:rPr lang="en-US" dirty="0"/>
              <a:t>Cassandra Mobley</a:t>
            </a:r>
          </a:p>
          <a:p>
            <a:r>
              <a:rPr lang="en-US" dirty="0"/>
              <a:t>TLHouse</a:t>
            </a:r>
          </a:p>
        </p:txBody>
      </p:sp>
    </p:spTree>
    <p:extLst>
      <p:ext uri="{BB962C8B-B14F-4D97-AF65-F5344CB8AC3E}">
        <p14:creationId xmlns:p14="http://schemas.microsoft.com/office/powerpoint/2010/main" val="3590263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Online Media 7" title="Types of Essays">
            <a:hlinkClick r:id="" action="ppaction://media"/>
            <a:extLst>
              <a:ext uri="{FF2B5EF4-FFF2-40B4-BE49-F238E27FC236}">
                <a16:creationId xmlns:a16="http://schemas.microsoft.com/office/drawing/2014/main" id="{E2DEA5E5-9B14-4DBA-B94F-DCA9D6A7CFC8}"/>
              </a:ext>
            </a:extLst>
          </p:cNvPr>
          <p:cNvPicPr>
            <a:picLocks noRot="1" noChangeAspect="1"/>
          </p:cNvPicPr>
          <p:nvPr>
            <a:videoFile r:link="rId1"/>
          </p:nvPr>
        </p:nvPicPr>
        <p:blipFill rotWithShape="1">
          <a:blip r:embed="rId3"/>
          <a:srcRect t="11403" b="12635"/>
          <a:stretch/>
        </p:blipFill>
        <p:spPr>
          <a:xfrm>
            <a:off x="301557" y="398834"/>
            <a:ext cx="11595371" cy="6011694"/>
          </a:xfrm>
          <a:prstGeom prst="rect">
            <a:avLst/>
          </a:prstGeom>
          <a:solidFill>
            <a:srgbClr val="FFFFFF">
              <a:shade val="85000"/>
            </a:srgbClr>
          </a:solidFill>
          <a:ln w="88900" cap="sq">
            <a:solidFill>
              <a:srgbClr val="FFFFFF"/>
            </a:solidFill>
            <a:prstDash val="solid"/>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prst="cross"/>
            <a:contourClr>
              <a:srgbClr val="FFFFFF"/>
            </a:contourClr>
          </a:sp3d>
        </p:spPr>
      </p:pic>
    </p:spTree>
    <p:extLst>
      <p:ext uri="{BB962C8B-B14F-4D97-AF65-F5344CB8AC3E}">
        <p14:creationId xmlns:p14="http://schemas.microsoft.com/office/powerpoint/2010/main" val="520924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7B33248-863C-4FC9-8A88-743E8D665D84}"/>
              </a:ext>
            </a:extLst>
          </p:cNvPr>
          <p:cNvSpPr/>
          <p:nvPr/>
        </p:nvSpPr>
        <p:spPr>
          <a:xfrm>
            <a:off x="1215959" y="1488332"/>
            <a:ext cx="10097310" cy="4154984"/>
          </a:xfrm>
          <a:prstGeom prst="rect">
            <a:avLst/>
          </a:prstGeom>
          <a:solidFill>
            <a:schemeClr val="bg1"/>
          </a:solidFill>
        </p:spPr>
        <p:txBody>
          <a:bodyPr wrap="square">
            <a:spAutoFit/>
          </a:bodyPr>
          <a:lstStyle/>
          <a:p>
            <a:r>
              <a:rPr lang="en-US" sz="2400" b="0" i="0" dirty="0">
                <a:solidFill>
                  <a:srgbClr val="6F6F6F"/>
                </a:solidFill>
                <a:effectLst/>
                <a:latin typeface="Comic Sans MS" panose="030F0702030302020204" pitchFamily="66" charset="0"/>
              </a:rPr>
              <a:t>	"When entering the door at Lou's, two things are immediately noticeable: the place is rarely empty and seems to consist of a maze of rooms. The first room, through the door, is the main part of the restaurant. There is another, rarely used, dining room off to the right. It was added during the oil well boom of the seventies. Through the main dining room is yet another room; it guards the door leading into the kitchen. This room contains the most coveted table in the place. The highest tribute Lou can bestow on anyone is to allow them access to seats at this table. This table is the family table; it is reserved for Lou's, and her daughter Karen's, immediate family and treasured friends."</a:t>
            </a:r>
            <a:endParaRPr lang="en-US" sz="2400" dirty="0">
              <a:latin typeface="Comic Sans MS" panose="030F0702030302020204" pitchFamily="66" charset="0"/>
            </a:endParaRPr>
          </a:p>
        </p:txBody>
      </p:sp>
      <p:sp>
        <p:nvSpPr>
          <p:cNvPr id="5" name="TextBox 4">
            <a:extLst>
              <a:ext uri="{FF2B5EF4-FFF2-40B4-BE49-F238E27FC236}">
                <a16:creationId xmlns:a16="http://schemas.microsoft.com/office/drawing/2014/main" id="{48159C2D-4168-4265-B183-F67EB3A59CFC}"/>
              </a:ext>
            </a:extLst>
          </p:cNvPr>
          <p:cNvSpPr txBox="1"/>
          <p:nvPr/>
        </p:nvSpPr>
        <p:spPr>
          <a:xfrm>
            <a:off x="87549" y="210741"/>
            <a:ext cx="8152616" cy="1015663"/>
          </a:xfrm>
          <a:prstGeom prst="rect">
            <a:avLst/>
          </a:prstGeom>
          <a:solidFill>
            <a:schemeClr val="bg1"/>
          </a:solidFill>
        </p:spPr>
        <p:txBody>
          <a:bodyPr wrap="none" rtlCol="0">
            <a:spAutoFit/>
          </a:bodyPr>
          <a:lstStyle/>
          <a:p>
            <a:r>
              <a:rPr lang="en-US" sz="6000" dirty="0"/>
              <a:t>What kind of essay is this</a:t>
            </a:r>
            <a:r>
              <a:rPr lang="en-US" dirty="0"/>
              <a:t>?</a:t>
            </a:r>
          </a:p>
        </p:txBody>
      </p:sp>
      <p:sp>
        <p:nvSpPr>
          <p:cNvPr id="6" name="TextBox 5">
            <a:extLst>
              <a:ext uri="{FF2B5EF4-FFF2-40B4-BE49-F238E27FC236}">
                <a16:creationId xmlns:a16="http://schemas.microsoft.com/office/drawing/2014/main" id="{C90D4270-0B3B-4D0F-A0A3-21297C059CDB}"/>
              </a:ext>
            </a:extLst>
          </p:cNvPr>
          <p:cNvSpPr txBox="1"/>
          <p:nvPr/>
        </p:nvSpPr>
        <p:spPr>
          <a:xfrm>
            <a:off x="1692612" y="6000928"/>
            <a:ext cx="2432076" cy="646331"/>
          </a:xfrm>
          <a:prstGeom prst="rect">
            <a:avLst/>
          </a:prstGeom>
          <a:solidFill>
            <a:schemeClr val="bg1"/>
          </a:solidFill>
        </p:spPr>
        <p:txBody>
          <a:bodyPr wrap="none" rtlCol="0">
            <a:spAutoFit/>
          </a:bodyPr>
          <a:lstStyle/>
          <a:p>
            <a:r>
              <a:rPr lang="en-US" sz="3600" dirty="0">
                <a:latin typeface="Comic Sans MS" panose="030F0702030302020204" pitchFamily="66" charset="0"/>
              </a:rPr>
              <a:t>Persuasive</a:t>
            </a:r>
          </a:p>
        </p:txBody>
      </p:sp>
      <p:sp>
        <p:nvSpPr>
          <p:cNvPr id="7" name="TextBox 6">
            <a:extLst>
              <a:ext uri="{FF2B5EF4-FFF2-40B4-BE49-F238E27FC236}">
                <a16:creationId xmlns:a16="http://schemas.microsoft.com/office/drawing/2014/main" id="{5A26122A-31A8-4287-82B1-94B60EA76A05}"/>
              </a:ext>
            </a:extLst>
          </p:cNvPr>
          <p:cNvSpPr txBox="1"/>
          <p:nvPr/>
        </p:nvSpPr>
        <p:spPr>
          <a:xfrm>
            <a:off x="8240165" y="6000927"/>
            <a:ext cx="2683748" cy="646331"/>
          </a:xfrm>
          <a:prstGeom prst="rect">
            <a:avLst/>
          </a:prstGeom>
          <a:solidFill>
            <a:schemeClr val="bg1"/>
          </a:solidFill>
        </p:spPr>
        <p:txBody>
          <a:bodyPr wrap="none" rtlCol="0">
            <a:spAutoFit/>
          </a:bodyPr>
          <a:lstStyle/>
          <a:p>
            <a:r>
              <a:rPr lang="en-US" sz="3600" dirty="0">
                <a:latin typeface="Comic Sans MS" panose="030F0702030302020204" pitchFamily="66" charset="0"/>
              </a:rPr>
              <a:t>Descriptive</a:t>
            </a:r>
          </a:p>
        </p:txBody>
      </p:sp>
      <p:sp>
        <p:nvSpPr>
          <p:cNvPr id="8" name="Action Button: Blank 7">
            <a:hlinkClick r:id="" action="ppaction://noaction" highlightClick="1"/>
            <a:extLst>
              <a:ext uri="{FF2B5EF4-FFF2-40B4-BE49-F238E27FC236}">
                <a16:creationId xmlns:a16="http://schemas.microsoft.com/office/drawing/2014/main" id="{CEF9A281-565F-4CD7-9EB1-A52055329C1F}"/>
              </a:ext>
            </a:extLst>
          </p:cNvPr>
          <p:cNvSpPr/>
          <p:nvPr/>
        </p:nvSpPr>
        <p:spPr>
          <a:xfrm>
            <a:off x="7443187" y="6075036"/>
            <a:ext cx="624127" cy="572222"/>
          </a:xfrm>
          <a:prstGeom prst="actionButtonBlank">
            <a:avLst/>
          </a:prstGeom>
          <a:scene3d>
            <a:camera prst="orthographicFront"/>
            <a:lightRig rig="threePt" dir="t"/>
          </a:scene3d>
          <a:sp3d>
            <a:bevelT prst="relaxedInset"/>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9" name="Action Button: Blank 8">
            <a:hlinkClick r:id="" action="ppaction://hlinkshowjump?jump=lastslide" highlightClick="1"/>
            <a:extLst>
              <a:ext uri="{FF2B5EF4-FFF2-40B4-BE49-F238E27FC236}">
                <a16:creationId xmlns:a16="http://schemas.microsoft.com/office/drawing/2014/main" id="{A01705D0-C556-426D-BF78-098B52DFDE6F}"/>
              </a:ext>
            </a:extLst>
          </p:cNvPr>
          <p:cNvSpPr/>
          <p:nvPr/>
        </p:nvSpPr>
        <p:spPr>
          <a:xfrm>
            <a:off x="884019" y="6037981"/>
            <a:ext cx="624127" cy="572222"/>
          </a:xfrm>
          <a:prstGeom prst="actionButtonBlank">
            <a:avLst/>
          </a:prstGeom>
          <a:scene3d>
            <a:camera prst="orthographicFront"/>
            <a:lightRig rig="threePt" dir="t"/>
          </a:scene3d>
          <a:sp3d>
            <a:bevelT prst="relaxedInset"/>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40454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7B33248-863C-4FC9-8A88-743E8D665D84}"/>
              </a:ext>
            </a:extLst>
          </p:cNvPr>
          <p:cNvSpPr/>
          <p:nvPr/>
        </p:nvSpPr>
        <p:spPr>
          <a:xfrm>
            <a:off x="1215959" y="1488332"/>
            <a:ext cx="10097310" cy="3416320"/>
          </a:xfrm>
          <a:prstGeom prst="rect">
            <a:avLst/>
          </a:prstGeom>
          <a:solidFill>
            <a:schemeClr val="bg1"/>
          </a:solidFill>
        </p:spPr>
        <p:txBody>
          <a:bodyPr wrap="square">
            <a:spAutoFit/>
          </a:bodyPr>
          <a:lstStyle/>
          <a:p>
            <a:r>
              <a:rPr lang="en-US" sz="2400" b="0" i="0" dirty="0">
                <a:solidFill>
                  <a:srgbClr val="6F6F6F"/>
                </a:solidFill>
                <a:effectLst/>
                <a:latin typeface="Comic Sans MS" panose="030F0702030302020204" pitchFamily="66" charset="0"/>
              </a:rPr>
              <a:t>	</a:t>
            </a:r>
            <a:r>
              <a:rPr lang="en-US" sz="2400" dirty="0">
                <a:latin typeface="Comic Sans MS" panose="030F0702030302020204" pitchFamily="66" charset="0"/>
              </a:rPr>
              <a:t>This family was a victim of a problem they could have avoided-a problem that, according to Florida park rangers, hundreds of visitors suffer each year. "Several times a month," Ranger Rod Torres of </a:t>
            </a:r>
            <a:r>
              <a:rPr lang="en-US" sz="2400" dirty="0" err="1">
                <a:latin typeface="Comic Sans MS" panose="030F0702030302020204" pitchFamily="66" charset="0"/>
              </a:rPr>
              <a:t>O'Leno</a:t>
            </a:r>
            <a:r>
              <a:rPr lang="en-US" sz="2400" dirty="0">
                <a:latin typeface="Comic Sans MS" panose="030F0702030302020204" pitchFamily="66" charset="0"/>
              </a:rPr>
              <a:t> State Park said, "people get scared and leave the park in the middle of the night." Those people picked the wrong kind of park to visit. Not that there was anything wrong with the park: The hikers camped next to them loved the wild isolation of it. But it just wasn't the kind of place the couple from New Jersey had in mind when they decided to camp out on this trip through Florida."</a:t>
            </a:r>
          </a:p>
        </p:txBody>
      </p:sp>
      <p:sp>
        <p:nvSpPr>
          <p:cNvPr id="5" name="TextBox 4">
            <a:extLst>
              <a:ext uri="{FF2B5EF4-FFF2-40B4-BE49-F238E27FC236}">
                <a16:creationId xmlns:a16="http://schemas.microsoft.com/office/drawing/2014/main" id="{48159C2D-4168-4265-B183-F67EB3A59CFC}"/>
              </a:ext>
            </a:extLst>
          </p:cNvPr>
          <p:cNvSpPr txBox="1"/>
          <p:nvPr/>
        </p:nvSpPr>
        <p:spPr>
          <a:xfrm>
            <a:off x="87549" y="210741"/>
            <a:ext cx="8152616" cy="1015663"/>
          </a:xfrm>
          <a:prstGeom prst="rect">
            <a:avLst/>
          </a:prstGeom>
          <a:solidFill>
            <a:schemeClr val="bg1"/>
          </a:solidFill>
        </p:spPr>
        <p:txBody>
          <a:bodyPr wrap="none" rtlCol="0">
            <a:spAutoFit/>
          </a:bodyPr>
          <a:lstStyle/>
          <a:p>
            <a:r>
              <a:rPr lang="en-US" sz="6000" dirty="0"/>
              <a:t>What kind of essay is this</a:t>
            </a:r>
            <a:r>
              <a:rPr lang="en-US" dirty="0"/>
              <a:t>?</a:t>
            </a:r>
          </a:p>
        </p:txBody>
      </p:sp>
      <p:sp>
        <p:nvSpPr>
          <p:cNvPr id="6" name="TextBox 5">
            <a:extLst>
              <a:ext uri="{FF2B5EF4-FFF2-40B4-BE49-F238E27FC236}">
                <a16:creationId xmlns:a16="http://schemas.microsoft.com/office/drawing/2014/main" id="{C90D4270-0B3B-4D0F-A0A3-21297C059CDB}"/>
              </a:ext>
            </a:extLst>
          </p:cNvPr>
          <p:cNvSpPr txBox="1"/>
          <p:nvPr/>
        </p:nvSpPr>
        <p:spPr>
          <a:xfrm>
            <a:off x="1692612" y="6000928"/>
            <a:ext cx="2292615" cy="646331"/>
          </a:xfrm>
          <a:prstGeom prst="rect">
            <a:avLst/>
          </a:prstGeom>
          <a:solidFill>
            <a:schemeClr val="bg1"/>
          </a:solidFill>
        </p:spPr>
        <p:txBody>
          <a:bodyPr wrap="none" rtlCol="0">
            <a:spAutoFit/>
          </a:bodyPr>
          <a:lstStyle/>
          <a:p>
            <a:r>
              <a:rPr lang="en-US" sz="3600" dirty="0">
                <a:latin typeface="Comic Sans MS" panose="030F0702030302020204" pitchFamily="66" charset="0"/>
              </a:rPr>
              <a:t>Narrative</a:t>
            </a:r>
          </a:p>
        </p:txBody>
      </p:sp>
      <p:sp>
        <p:nvSpPr>
          <p:cNvPr id="7" name="TextBox 6">
            <a:extLst>
              <a:ext uri="{FF2B5EF4-FFF2-40B4-BE49-F238E27FC236}">
                <a16:creationId xmlns:a16="http://schemas.microsoft.com/office/drawing/2014/main" id="{5A26122A-31A8-4287-82B1-94B60EA76A05}"/>
              </a:ext>
            </a:extLst>
          </p:cNvPr>
          <p:cNvSpPr txBox="1"/>
          <p:nvPr/>
        </p:nvSpPr>
        <p:spPr>
          <a:xfrm>
            <a:off x="8240165" y="6000927"/>
            <a:ext cx="2507418" cy="646331"/>
          </a:xfrm>
          <a:prstGeom prst="rect">
            <a:avLst/>
          </a:prstGeom>
          <a:solidFill>
            <a:schemeClr val="bg1"/>
          </a:solidFill>
        </p:spPr>
        <p:txBody>
          <a:bodyPr wrap="none" rtlCol="0">
            <a:spAutoFit/>
          </a:bodyPr>
          <a:lstStyle/>
          <a:p>
            <a:r>
              <a:rPr lang="en-US" sz="3600" dirty="0">
                <a:latin typeface="Comic Sans MS" panose="030F0702030302020204" pitchFamily="66" charset="0"/>
              </a:rPr>
              <a:t>Expository</a:t>
            </a:r>
          </a:p>
        </p:txBody>
      </p:sp>
      <p:sp>
        <p:nvSpPr>
          <p:cNvPr id="8" name="Action Button: Blank 7">
            <a:hlinkClick r:id="" action="ppaction://noaction" highlightClick="1"/>
            <a:extLst>
              <a:ext uri="{FF2B5EF4-FFF2-40B4-BE49-F238E27FC236}">
                <a16:creationId xmlns:a16="http://schemas.microsoft.com/office/drawing/2014/main" id="{CEF9A281-565F-4CD7-9EB1-A52055329C1F}"/>
              </a:ext>
            </a:extLst>
          </p:cNvPr>
          <p:cNvSpPr/>
          <p:nvPr/>
        </p:nvSpPr>
        <p:spPr>
          <a:xfrm>
            <a:off x="7443187" y="6075036"/>
            <a:ext cx="624127" cy="572222"/>
          </a:xfrm>
          <a:prstGeom prst="actionButtonBlank">
            <a:avLst/>
          </a:prstGeom>
          <a:scene3d>
            <a:camera prst="orthographicFront"/>
            <a:lightRig rig="threePt" dir="t"/>
          </a:scene3d>
          <a:sp3d>
            <a:bevelT prst="relaxedInset"/>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9" name="Action Button: Blank 8">
            <a:hlinkClick r:id="" action="ppaction://noaction" highlightClick="1"/>
            <a:extLst>
              <a:ext uri="{FF2B5EF4-FFF2-40B4-BE49-F238E27FC236}">
                <a16:creationId xmlns:a16="http://schemas.microsoft.com/office/drawing/2014/main" id="{A01705D0-C556-426D-BF78-098B52DFDE6F}"/>
              </a:ext>
            </a:extLst>
          </p:cNvPr>
          <p:cNvSpPr/>
          <p:nvPr/>
        </p:nvSpPr>
        <p:spPr>
          <a:xfrm>
            <a:off x="884019" y="6037981"/>
            <a:ext cx="624127" cy="572222"/>
          </a:xfrm>
          <a:prstGeom prst="actionButtonBlank">
            <a:avLst/>
          </a:prstGeom>
          <a:scene3d>
            <a:camera prst="orthographicFront"/>
            <a:lightRig rig="threePt" dir="t"/>
          </a:scene3d>
          <a:sp3d>
            <a:bevelT prst="relaxedInset"/>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83672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2944D-0984-4468-9E84-243F39C014EE}"/>
              </a:ext>
            </a:extLst>
          </p:cNvPr>
          <p:cNvSpPr>
            <a:spLocks noGrp="1"/>
          </p:cNvSpPr>
          <p:nvPr>
            <p:ph type="title"/>
          </p:nvPr>
        </p:nvSpPr>
        <p:spPr>
          <a:xfrm>
            <a:off x="406940" y="374854"/>
            <a:ext cx="5689060" cy="1025930"/>
          </a:xfrm>
          <a:solidFill>
            <a:schemeClr val="bg1"/>
          </a:solidFill>
        </p:spPr>
        <p:txBody>
          <a:bodyPr/>
          <a:lstStyle/>
          <a:p>
            <a:r>
              <a:rPr lang="en-US" dirty="0"/>
              <a:t>Check your answers at</a:t>
            </a:r>
          </a:p>
        </p:txBody>
      </p:sp>
      <p:sp>
        <p:nvSpPr>
          <p:cNvPr id="3" name="Content Placeholder 2">
            <a:extLst>
              <a:ext uri="{FF2B5EF4-FFF2-40B4-BE49-F238E27FC236}">
                <a16:creationId xmlns:a16="http://schemas.microsoft.com/office/drawing/2014/main" id="{874AA46C-9568-4182-92D2-C15EC6FE115E}"/>
              </a:ext>
            </a:extLst>
          </p:cNvPr>
          <p:cNvSpPr>
            <a:spLocks noGrp="1"/>
          </p:cNvSpPr>
          <p:nvPr>
            <p:ph idx="1"/>
          </p:nvPr>
        </p:nvSpPr>
        <p:spPr>
          <a:xfrm>
            <a:off x="1052209" y="3333413"/>
            <a:ext cx="10515600" cy="1433141"/>
          </a:xfrm>
          <a:solidFill>
            <a:schemeClr val="bg1"/>
          </a:solidFill>
        </p:spPr>
        <p:txBody>
          <a:bodyPr>
            <a:normAutofit/>
          </a:bodyPr>
          <a:lstStyle/>
          <a:p>
            <a:r>
              <a:rPr lang="en-US" sz="7200" dirty="0">
                <a:latin typeface="Comic Sans MS" panose="030F0702030302020204" pitchFamily="66" charset="0"/>
                <a:hlinkClick r:id="rId2"/>
              </a:rPr>
              <a:t>EXAMPLE of ESSAYS</a:t>
            </a:r>
            <a:endParaRPr lang="en-US" sz="7200" dirty="0">
              <a:latin typeface="Comic Sans MS" panose="030F0702030302020204" pitchFamily="66" charset="0"/>
            </a:endParaRPr>
          </a:p>
        </p:txBody>
      </p:sp>
    </p:spTree>
    <p:extLst>
      <p:ext uri="{BB962C8B-B14F-4D97-AF65-F5344CB8AC3E}">
        <p14:creationId xmlns:p14="http://schemas.microsoft.com/office/powerpoint/2010/main" val="40413345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32</Words>
  <Application>Microsoft Office PowerPoint</Application>
  <PresentationFormat>Widescreen</PresentationFormat>
  <Paragraphs>14</Paragraphs>
  <Slides>5</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Comic Sans MS</vt:lpstr>
      <vt:lpstr>Office Theme</vt:lpstr>
      <vt:lpstr>TYPES of ESSAYS</vt:lpstr>
      <vt:lpstr>PowerPoint Presentation</vt:lpstr>
      <vt:lpstr>PowerPoint Presentation</vt:lpstr>
      <vt:lpstr>PowerPoint Presentation</vt:lpstr>
      <vt:lpstr>Check your answers 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ESSAYS</dc:title>
  <dc:creator>KC Mobley</dc:creator>
  <cp:lastModifiedBy>KC Mobley</cp:lastModifiedBy>
  <cp:revision>1</cp:revision>
  <dcterms:created xsi:type="dcterms:W3CDTF">2019-06-23T06:23:27Z</dcterms:created>
  <dcterms:modified xsi:type="dcterms:W3CDTF">2019-06-23T07:14:31Z</dcterms:modified>
</cp:coreProperties>
</file>