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7" r:id="rId2"/>
    <p:sldId id="257" r:id="rId3"/>
    <p:sldId id="258" r:id="rId4"/>
    <p:sldId id="259" r:id="rId5"/>
    <p:sldId id="278" r:id="rId6"/>
    <p:sldId id="279" r:id="rId7"/>
    <p:sldId id="260" r:id="rId8"/>
    <p:sldId id="264" r:id="rId9"/>
    <p:sldId id="280" r:id="rId10"/>
    <p:sldId id="281" r:id="rId11"/>
    <p:sldId id="282" r:id="rId12"/>
    <p:sldId id="283" r:id="rId13"/>
    <p:sldId id="269" r:id="rId14"/>
    <p:sldId id="270" r:id="rId15"/>
    <p:sldId id="271" r:id="rId16"/>
    <p:sldId id="284" r:id="rId17"/>
    <p:sldId id="272" r:id="rId18"/>
    <p:sldId id="285" r:id="rId19"/>
    <p:sldId id="273" r:id="rId20"/>
    <p:sldId id="289" r:id="rId21"/>
    <p:sldId id="274" r:id="rId22"/>
    <p:sldId id="275" r:id="rId23"/>
    <p:sldId id="276" r:id="rId24"/>
    <p:sldId id="287" r:id="rId25"/>
    <p:sldId id="288" r:id="rId2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93AB764-DDCF-4B4A-97E0-2B10DF47978E}" type="datetimeFigureOut">
              <a:rPr lang="ar-EG" smtClean="0"/>
              <a:t>19/08/1437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E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63AFB8-4615-47F5-91A3-6BB678670C1A}" type="slidenum">
              <a:rPr lang="ar-EG" smtClean="0"/>
              <a:t>‹#›</a:t>
            </a:fld>
            <a:endParaRPr lang="ar-EG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Lady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010" y="1668299"/>
            <a:ext cx="7082421" cy="4713029"/>
          </a:xfrm>
        </p:spPr>
      </p:pic>
    </p:spTree>
    <p:extLst>
      <p:ext uri="{BB962C8B-B14F-4D97-AF65-F5344CB8AC3E}">
        <p14:creationId xmlns:p14="http://schemas.microsoft.com/office/powerpoint/2010/main" val="1284451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Supermarket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430" y="1988840"/>
            <a:ext cx="7776864" cy="4464496"/>
          </a:xfrm>
        </p:spPr>
      </p:pic>
    </p:spTree>
    <p:extLst>
      <p:ext uri="{BB962C8B-B14F-4D97-AF65-F5344CB8AC3E}">
        <p14:creationId xmlns:p14="http://schemas.microsoft.com/office/powerpoint/2010/main" val="2347165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 (n)(v)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638" y="1556792"/>
            <a:ext cx="5988185" cy="4752528"/>
          </a:xfrm>
        </p:spPr>
      </p:pic>
    </p:spTree>
    <p:extLst>
      <p:ext uri="{BB962C8B-B14F-4D97-AF65-F5344CB8AC3E}">
        <p14:creationId xmlns:p14="http://schemas.microsoft.com/office/powerpoint/2010/main" val="2191483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Café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Tea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Milk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Supermarket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fish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08619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(n) 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56792"/>
            <a:ext cx="6455593" cy="4097699"/>
          </a:xfrm>
        </p:spPr>
      </p:pic>
    </p:spTree>
    <p:extLst>
      <p:ext uri="{BB962C8B-B14F-4D97-AF65-F5344CB8AC3E}">
        <p14:creationId xmlns:p14="http://schemas.microsoft.com/office/powerpoint/2010/main" val="1647280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Guy (n)</a:t>
            </a:r>
            <a:endParaRPr lang="ar-EG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583815"/>
            <a:ext cx="540060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794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Knife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772816"/>
            <a:ext cx="3513072" cy="3943920"/>
          </a:xfrm>
        </p:spPr>
      </p:pic>
    </p:spTree>
    <p:extLst>
      <p:ext uri="{BB962C8B-B14F-4D97-AF65-F5344CB8AC3E}">
        <p14:creationId xmlns:p14="http://schemas.microsoft.com/office/powerpoint/2010/main" val="3974365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 (v)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700808"/>
            <a:ext cx="5760640" cy="4608512"/>
          </a:xfrm>
        </p:spPr>
      </p:pic>
    </p:spTree>
    <p:extLst>
      <p:ext uri="{BB962C8B-B14F-4D97-AF65-F5344CB8AC3E}">
        <p14:creationId xmlns:p14="http://schemas.microsoft.com/office/powerpoint/2010/main" val="749227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(n)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700808"/>
            <a:ext cx="3291061" cy="4824536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00808"/>
            <a:ext cx="345638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492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Bus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guy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Knife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press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radio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19630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56792"/>
            <a:ext cx="6278240" cy="4177883"/>
          </a:xfrm>
        </p:spPr>
      </p:pic>
    </p:spTree>
    <p:extLst>
      <p:ext uri="{BB962C8B-B14F-4D97-AF65-F5344CB8AC3E}">
        <p14:creationId xmlns:p14="http://schemas.microsoft.com/office/powerpoint/2010/main" val="3902283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Sleep (v-n)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384" y="1556792"/>
            <a:ext cx="7560840" cy="5040560"/>
          </a:xfrm>
        </p:spPr>
      </p:pic>
    </p:spTree>
    <p:extLst>
      <p:ext uri="{BB962C8B-B14F-4D97-AF65-F5344CB8AC3E}">
        <p14:creationId xmlns:p14="http://schemas.microsoft.com/office/powerpoint/2010/main" val="3330834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Kill (v)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772816"/>
            <a:ext cx="3399806" cy="4536504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88840"/>
            <a:ext cx="338437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443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Dollar (n)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004" y="2276872"/>
            <a:ext cx="7465965" cy="3240360"/>
          </a:xfrm>
        </p:spPr>
      </p:pic>
    </p:spTree>
    <p:extLst>
      <p:ext uri="{BB962C8B-B14F-4D97-AF65-F5344CB8AC3E}">
        <p14:creationId xmlns:p14="http://schemas.microsoft.com/office/powerpoint/2010/main" val="2004219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Gun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12776"/>
            <a:ext cx="6263952" cy="4283438"/>
          </a:xfrm>
        </p:spPr>
      </p:pic>
    </p:spTree>
    <p:extLst>
      <p:ext uri="{BB962C8B-B14F-4D97-AF65-F5344CB8AC3E}">
        <p14:creationId xmlns:p14="http://schemas.microsoft.com/office/powerpoint/2010/main" val="4974450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988840"/>
            <a:ext cx="4311923" cy="4311923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077232"/>
            <a:ext cx="3324225" cy="444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965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 smtClean="0"/>
              <a:t>Driver</a:t>
            </a:r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K</a:t>
            </a:r>
            <a:r>
              <a:rPr lang="en-US" b="1" dirty="0" smtClean="0"/>
              <a:t>ill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 smtClean="0"/>
              <a:t>Dollar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gun 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Bag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06112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</a:t>
            </a:r>
            <a:endParaRPr lang="ar-EG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Lady 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Sleep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Clock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Wake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Lazy  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Café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Tea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Milk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Supermarket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fish</a:t>
            </a:r>
            <a:endParaRPr lang="en-US" dirty="0"/>
          </a:p>
          <a:p>
            <a:endParaRPr lang="ar-E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Bus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guy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Knife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press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radio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 smtClean="0"/>
              <a:t>Driver</a:t>
            </a:r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 smtClean="0"/>
              <a:t>Kill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 smtClean="0"/>
              <a:t>Dollar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gun 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Bag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1867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84784"/>
            <a:ext cx="4455938" cy="4455938"/>
          </a:xfrm>
        </p:spPr>
      </p:pic>
    </p:spTree>
    <p:extLst>
      <p:ext uri="{BB962C8B-B14F-4D97-AF65-F5344CB8AC3E}">
        <p14:creationId xmlns:p14="http://schemas.microsoft.com/office/powerpoint/2010/main" val="2374700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Wake (v)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412776"/>
            <a:ext cx="4464496" cy="5272232"/>
          </a:xfrm>
        </p:spPr>
      </p:pic>
    </p:spTree>
    <p:extLst>
      <p:ext uri="{BB962C8B-B14F-4D97-AF65-F5344CB8AC3E}">
        <p14:creationId xmlns:p14="http://schemas.microsoft.com/office/powerpoint/2010/main" val="3103714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(adj.)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91916"/>
            <a:ext cx="3244974" cy="497744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91916"/>
            <a:ext cx="4320480" cy="497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6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Lady 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Sleep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Clock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Wake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Lazy  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601386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Café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12776"/>
            <a:ext cx="6704573" cy="5112568"/>
          </a:xfrm>
        </p:spPr>
      </p:pic>
    </p:spTree>
    <p:extLst>
      <p:ext uri="{BB962C8B-B14F-4D97-AF65-F5344CB8AC3E}">
        <p14:creationId xmlns:p14="http://schemas.microsoft.com/office/powerpoint/2010/main" val="3958178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060848"/>
            <a:ext cx="5881688" cy="3913996"/>
          </a:xfrm>
        </p:spPr>
      </p:pic>
    </p:spTree>
    <p:extLst>
      <p:ext uri="{BB962C8B-B14F-4D97-AF65-F5344CB8AC3E}">
        <p14:creationId xmlns:p14="http://schemas.microsoft.com/office/powerpoint/2010/main" val="3971281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Milk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928" y="1398712"/>
            <a:ext cx="7205528" cy="5054624"/>
          </a:xfrm>
        </p:spPr>
      </p:pic>
    </p:spTree>
    <p:extLst>
      <p:ext uri="{BB962C8B-B14F-4D97-AF65-F5344CB8AC3E}">
        <p14:creationId xmlns:p14="http://schemas.microsoft.com/office/powerpoint/2010/main" val="2213619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</TotalTime>
  <Words>127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Lady (n)</vt:lpstr>
      <vt:lpstr>Sleep (v-n)</vt:lpstr>
      <vt:lpstr>Clock (n)</vt:lpstr>
      <vt:lpstr>Wake (v)</vt:lpstr>
      <vt:lpstr>Lazy (adj.)</vt:lpstr>
      <vt:lpstr> </vt:lpstr>
      <vt:lpstr>Café (n)</vt:lpstr>
      <vt:lpstr>Tea (n)</vt:lpstr>
      <vt:lpstr>Milk (n)</vt:lpstr>
      <vt:lpstr>Supermarket (n)</vt:lpstr>
      <vt:lpstr>Fish (n)(v)</vt:lpstr>
      <vt:lpstr> </vt:lpstr>
      <vt:lpstr>Bus (n) </vt:lpstr>
      <vt:lpstr>Guy (n)</vt:lpstr>
      <vt:lpstr>Knife (n)</vt:lpstr>
      <vt:lpstr>Press (v)</vt:lpstr>
      <vt:lpstr>Radio (n)</vt:lpstr>
      <vt:lpstr> </vt:lpstr>
      <vt:lpstr>Driver (n)</vt:lpstr>
      <vt:lpstr>Kill (v)</vt:lpstr>
      <vt:lpstr>Dollar (n)</vt:lpstr>
      <vt:lpstr>Gun (n)</vt:lpstr>
      <vt:lpstr>Bag (n)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9</dc:title>
  <dc:creator>magic</dc:creator>
  <cp:lastModifiedBy>T_Notcourses</cp:lastModifiedBy>
  <cp:revision>7</cp:revision>
  <dcterms:created xsi:type="dcterms:W3CDTF">2015-11-05T13:53:13Z</dcterms:created>
  <dcterms:modified xsi:type="dcterms:W3CDTF">2016-05-26T14:43:55Z</dcterms:modified>
</cp:coreProperties>
</file>