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8" r:id="rId3"/>
    <p:sldId id="262" r:id="rId4"/>
    <p:sldId id="269" r:id="rId5"/>
    <p:sldId id="294" r:id="rId6"/>
    <p:sldId id="296" r:id="rId7"/>
    <p:sldId id="301" r:id="rId8"/>
    <p:sldId id="295" r:id="rId9"/>
    <p:sldId id="29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-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 x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x 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36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01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7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6" r:id="rId4"/>
    <p:sldLayoutId id="214748366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hyperlink" Target="https://www.slidescarnival.com/extra-free-resources-icons-and-maps/?utm_source=template" TargetMode="External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 | Little smiling boy holding empty paper sheet flat  illustration. cute schoolkid with blank poster and pencil in hands isolated  on white background. asian child with notepad page mock up">
            <a:extLst>
              <a:ext uri="{FF2B5EF4-FFF2-40B4-BE49-F238E27FC236}">
                <a16:creationId xmlns:a16="http://schemas.microsoft.com/office/drawing/2014/main" id="{9533BDB6-E2B4-5AA8-91B7-A35EBB41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" y="588475"/>
            <a:ext cx="4167846" cy="41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B3974-F0FD-2EC4-AC37-9FA20EB0F18C}"/>
              </a:ext>
            </a:extLst>
          </p:cNvPr>
          <p:cNvSpPr txBox="1"/>
          <p:nvPr/>
        </p:nvSpPr>
        <p:spPr>
          <a:xfrm rot="1536734">
            <a:off x="3252128" y="1559852"/>
            <a:ext cx="105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a</a:t>
            </a:r>
            <a:endParaRPr lang="en-PH" sz="88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Kids holding paper Vectors &amp; Illustrations for Free Download | Freepik">
            <a:extLst>
              <a:ext uri="{FF2B5EF4-FFF2-40B4-BE49-F238E27FC236}">
                <a16:creationId xmlns:a16="http://schemas.microsoft.com/office/drawing/2014/main" id="{3F932F93-18E2-1199-253D-B7B00150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53" y="588475"/>
            <a:ext cx="3476531" cy="41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B3DDC-4962-DAED-A382-A32BF18BECB4}"/>
              </a:ext>
            </a:extLst>
          </p:cNvPr>
          <p:cNvSpPr txBox="1"/>
          <p:nvPr/>
        </p:nvSpPr>
        <p:spPr>
          <a:xfrm rot="20328912">
            <a:off x="5111436" y="1841387"/>
            <a:ext cx="93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an</a:t>
            </a:r>
            <a:endParaRPr lang="en-PH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52" name="Picture 4" descr="Album Archive | Janelas desenho, Ilustrações, Cores">
            <a:extLst>
              <a:ext uri="{FF2B5EF4-FFF2-40B4-BE49-F238E27FC236}">
                <a16:creationId xmlns:a16="http://schemas.microsoft.com/office/drawing/2014/main" id="{66B45E93-4E7A-52F1-A5AD-8B0DB49A9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7" b="95669" l="9596" r="89899">
                        <a14:foregroundMark x1="27273" y1="7480" x2="47980" y2="7087"/>
                        <a14:foregroundMark x1="43434" y1="88583" x2="45455" y2="95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93" y="-66289"/>
            <a:ext cx="223762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425DB-22FA-FE2D-2E3B-E726E0A037EB}"/>
              </a:ext>
            </a:extLst>
          </p:cNvPr>
          <p:cNvSpPr txBox="1"/>
          <p:nvPr/>
        </p:nvSpPr>
        <p:spPr>
          <a:xfrm>
            <a:off x="1903538" y="1034804"/>
            <a:ext cx="362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chair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Lion Clipart Images – Browse 14,979 Stock Photos, Vectors ...">
            <a:extLst>
              <a:ext uri="{FF2B5EF4-FFF2-40B4-BE49-F238E27FC236}">
                <a16:creationId xmlns:a16="http://schemas.microsoft.com/office/drawing/2014/main" id="{2B002709-ACAD-D90B-CEEB-0CB82EA2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92778" l="10000" r="90000">
                        <a14:foregroundMark x1="39643" y1="9167" x2="39643" y2="9167"/>
                        <a14:foregroundMark x1="65714" y1="8333" x2="65714" y2="8333"/>
                        <a14:foregroundMark x1="37143" y1="92222" x2="37143" y2="92222"/>
                        <a14:foregroundMark x1="60714" y1="92778" x2="60714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" y="2338443"/>
            <a:ext cx="2084938" cy="26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37BBB-D5B7-A148-5988-ADB1DDD4C820}"/>
              </a:ext>
            </a:extLst>
          </p:cNvPr>
          <p:cNvSpPr txBox="1"/>
          <p:nvPr/>
        </p:nvSpPr>
        <p:spPr>
          <a:xfrm>
            <a:off x="2267432" y="3753406"/>
            <a:ext cx="362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lion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C89F3-51D4-4E6C-08C5-BFC9C887AD2F}"/>
              </a:ext>
            </a:extLst>
          </p:cNvPr>
          <p:cNvSpPr txBox="1"/>
          <p:nvPr/>
        </p:nvSpPr>
        <p:spPr>
          <a:xfrm>
            <a:off x="2130061" y="821310"/>
            <a:ext cx="76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FAB2D-E1E5-7098-98F9-594F3D9C5B68}"/>
              </a:ext>
            </a:extLst>
          </p:cNvPr>
          <p:cNvSpPr txBox="1"/>
          <p:nvPr/>
        </p:nvSpPr>
        <p:spPr>
          <a:xfrm>
            <a:off x="2514221" y="3477305"/>
            <a:ext cx="76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6" name="Picture 8" descr="Image result for octopus clipart">
            <a:extLst>
              <a:ext uri="{FF2B5EF4-FFF2-40B4-BE49-F238E27FC236}">
                <a16:creationId xmlns:a16="http://schemas.microsoft.com/office/drawing/2014/main" id="{E0CD6603-51A8-BA56-1F2F-1878E8AD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59" y="-293649"/>
            <a:ext cx="2403601" cy="24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5E030-5CEC-B232-7D21-D63123515A2E}"/>
              </a:ext>
            </a:extLst>
          </p:cNvPr>
          <p:cNvSpPr txBox="1"/>
          <p:nvPr/>
        </p:nvSpPr>
        <p:spPr>
          <a:xfrm>
            <a:off x="6089500" y="1034804"/>
            <a:ext cx="319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octopus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3400D-964A-8812-557D-40950E9CFE21}"/>
              </a:ext>
            </a:extLst>
          </p:cNvPr>
          <p:cNvSpPr txBox="1"/>
          <p:nvPr/>
        </p:nvSpPr>
        <p:spPr>
          <a:xfrm>
            <a:off x="6333247" y="908152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8" name="Picture 10" descr="0 images about clipart robot on robots robot - Cliparting.com">
            <a:extLst>
              <a:ext uri="{FF2B5EF4-FFF2-40B4-BE49-F238E27FC236}">
                <a16:creationId xmlns:a16="http://schemas.microsoft.com/office/drawing/2014/main" id="{2C013554-2842-85F9-327A-9EE1443B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97917" l="4000" r="97143">
                        <a14:foregroundMark x1="41714" y1="8681" x2="60000" y2="8681"/>
                        <a14:foregroundMark x1="42857" y1="3125" x2="44571" y2="3125"/>
                        <a14:foregroundMark x1="58857" y1="2778" x2="60000" y2="6944"/>
                        <a14:foregroundMark x1="6286" y1="43750" x2="6286" y2="46875"/>
                        <a14:foregroundMark x1="4000" y1="56250" x2="6857" y2="62153"/>
                        <a14:foregroundMark x1="94286" y1="46181" x2="97143" y2="50694"/>
                        <a14:foregroundMark x1="34286" y1="93403" x2="37714" y2="97917"/>
                        <a14:foregroundMark x1="93714" y1="54861" x2="95429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72" y="2203451"/>
            <a:ext cx="1666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E1E7B-262D-D96D-2268-807838D1E6A1}"/>
              </a:ext>
            </a:extLst>
          </p:cNvPr>
          <p:cNvSpPr txBox="1"/>
          <p:nvPr/>
        </p:nvSpPr>
        <p:spPr>
          <a:xfrm>
            <a:off x="6449839" y="3678760"/>
            <a:ext cx="290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robot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E29D9-A353-810F-CA44-078824669B41}"/>
              </a:ext>
            </a:extLst>
          </p:cNvPr>
          <p:cNvSpPr txBox="1"/>
          <p:nvPr/>
        </p:nvSpPr>
        <p:spPr>
          <a:xfrm>
            <a:off x="6888490" y="3477305"/>
            <a:ext cx="76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7447066" y="151192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287295" y="2015956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074" name="Picture 2" descr="Image result for eye clipart">
            <a:extLst>
              <a:ext uri="{FF2B5EF4-FFF2-40B4-BE49-F238E27FC236}">
                <a16:creationId xmlns:a16="http://schemas.microsoft.com/office/drawing/2014/main" id="{B5673CD8-B48B-896C-7A46-CFFE5CCE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77" l="7330" r="95812">
                        <a14:foregroundMark x1="34555" y1="14615" x2="57592" y2="11538"/>
                        <a14:foregroundMark x1="61780" y1="11538" x2="76963" y2="33846"/>
                        <a14:foregroundMark x1="23037" y1="39231" x2="17277" y2="46154"/>
                        <a14:foregroundMark x1="82199" y1="31538" x2="95288" y2="50000"/>
                        <a14:foregroundMark x1="78534" y1="60000" x2="32984" y2="69231"/>
                        <a14:foregroundMark x1="32984" y1="69231" x2="26178" y2="55385"/>
                        <a14:foregroundMark x1="54450" y1="55385" x2="63351" y2="76154"/>
                        <a14:foregroundMark x1="22513" y1="43846" x2="25654" y2="74615"/>
                        <a14:foregroundMark x1="73298" y1="66923" x2="84293" y2="72308"/>
                        <a14:foregroundMark x1="82199" y1="60769" x2="90052" y2="73846"/>
                        <a14:foregroundMark x1="14136" y1="56923" x2="20942" y2="63846"/>
                        <a14:foregroundMark x1="88482" y1="71538" x2="94241" y2="72308"/>
                        <a14:foregroundMark x1="91099" y1="49231" x2="96335" y2="58462"/>
                        <a14:foregroundMark x1="84817" y1="29231" x2="89529" y2="46154"/>
                        <a14:foregroundMark x1="53403" y1="16154" x2="17801" y2="33077"/>
                        <a14:foregroundMark x1="17801" y1="33077" x2="18848" y2="70000"/>
                        <a14:foregroundMark x1="18848" y1="70000" x2="31937" y2="86923"/>
                        <a14:foregroundMark x1="7853" y1="65385" x2="7853" y2="65385"/>
                        <a14:foregroundMark x1="16230" y1="68462" x2="16230" y2="68462"/>
                        <a14:foregroundMark x1="17277" y1="74615" x2="17277" y2="74615"/>
                        <a14:foregroundMark x1="24084" y1="78462" x2="24084" y2="78462"/>
                        <a14:foregroundMark x1="27225" y1="79231" x2="27225" y2="79231"/>
                        <a14:foregroundMark x1="30366" y1="83077" x2="30366" y2="83077"/>
                        <a14:foregroundMark x1="38743" y1="88462" x2="38743" y2="88462"/>
                        <a14:foregroundMark x1="31937" y1="87692" x2="31937" y2="87692"/>
                        <a14:foregroundMark x1="40314" y1="89231" x2="40314" y2="89231"/>
                        <a14:foregroundMark x1="8377" y1="53077" x2="8377" y2="53077"/>
                        <a14:foregroundMark x1="16230" y1="43077" x2="16230" y2="43077"/>
                        <a14:foregroundMark x1="24084" y1="33077" x2="24084" y2="33077"/>
                        <a14:foregroundMark x1="31414" y1="25385" x2="31414" y2="25385"/>
                        <a14:foregroundMark x1="32984" y1="18462" x2="32984" y2="18462"/>
                        <a14:foregroundMark x1="46073" y1="14615" x2="46073" y2="14615"/>
                        <a14:foregroundMark x1="58639" y1="93077" x2="61257" y2="9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34"/>
            <a:ext cx="2268181" cy="15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78CC61-F43D-5729-4F3D-4080D2379128}"/>
              </a:ext>
            </a:extLst>
          </p:cNvPr>
          <p:cNvSpPr txBox="1"/>
          <p:nvPr/>
        </p:nvSpPr>
        <p:spPr>
          <a:xfrm>
            <a:off x="2325248" y="946831"/>
            <a:ext cx="362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eye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7DB84-139D-7C17-8DE7-3F2D54CC2AA1}"/>
              </a:ext>
            </a:extLst>
          </p:cNvPr>
          <p:cNvSpPr txBox="1"/>
          <p:nvPr/>
        </p:nvSpPr>
        <p:spPr>
          <a:xfrm>
            <a:off x="2485525" y="818512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strawberry clipart">
            <a:extLst>
              <a:ext uri="{FF2B5EF4-FFF2-40B4-BE49-F238E27FC236}">
                <a16:creationId xmlns:a16="http://schemas.microsoft.com/office/drawing/2014/main" id="{DFE6EBEC-37D6-89CF-213A-9568B8E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0303" y1="10606" x2="80303" y2="1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1" y="2993166"/>
            <a:ext cx="2117647" cy="21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6CA75-2CB3-9842-6C87-F5441F97CC05}"/>
              </a:ext>
            </a:extLst>
          </p:cNvPr>
          <p:cNvSpPr txBox="1"/>
          <p:nvPr/>
        </p:nvSpPr>
        <p:spPr>
          <a:xfrm>
            <a:off x="1624903" y="3615915"/>
            <a:ext cx="402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strawberry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3748A-404D-9674-1718-5E766ABA8BB0}"/>
              </a:ext>
            </a:extLst>
          </p:cNvPr>
          <p:cNvSpPr txBox="1"/>
          <p:nvPr/>
        </p:nvSpPr>
        <p:spPr>
          <a:xfrm>
            <a:off x="1948316" y="3365672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Aeroplane Clipart Vector, Aeroplane Clipart, Airplane Clipart Png, Clipart,  Airplane Vector PNG Image For Free Download | Aviao desenho, Desenhar  caricaturas de rostos, Festa infantil carrinhos">
            <a:extLst>
              <a:ext uri="{FF2B5EF4-FFF2-40B4-BE49-F238E27FC236}">
                <a16:creationId xmlns:a16="http://schemas.microsoft.com/office/drawing/2014/main" id="{2FAA7AFD-E744-1A74-68C5-261A2B0A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6667" r="96889">
                        <a14:foregroundMark x1="7111" y1="51111" x2="15556" y2="56444"/>
                        <a14:foregroundMark x1="43556" y1="48000" x2="75556" y2="52889"/>
                        <a14:foregroundMark x1="79111" y1="40444" x2="92000" y2="61778"/>
                        <a14:foregroundMark x1="92000" y1="61778" x2="92444" y2="61778"/>
                        <a14:foregroundMark x1="94222" y1="44444" x2="96889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1" y="307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69FAD-0972-EFA1-4104-11B29D5A72D6}"/>
              </a:ext>
            </a:extLst>
          </p:cNvPr>
          <p:cNvSpPr txBox="1"/>
          <p:nvPr/>
        </p:nvSpPr>
        <p:spPr>
          <a:xfrm>
            <a:off x="5910298" y="2489560"/>
            <a:ext cx="362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airplane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EA54E-47A7-9A61-8D7B-58323CF838C2}"/>
              </a:ext>
            </a:extLst>
          </p:cNvPr>
          <p:cNvSpPr txBox="1"/>
          <p:nvPr/>
        </p:nvSpPr>
        <p:spPr>
          <a:xfrm>
            <a:off x="6134570" y="2277581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F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4294967295"/>
          </p:nvPr>
        </p:nvSpPr>
        <p:spPr>
          <a:xfrm>
            <a:off x="1283550" y="467570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9574" y="188737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6510" y="3013789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07428" y="5343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87999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632977" y="337575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51524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7,828 Owl Clipart Illustrations &amp; Clip Art - iStock">
            <a:extLst>
              <a:ext uri="{FF2B5EF4-FFF2-40B4-BE49-F238E27FC236}">
                <a16:creationId xmlns:a16="http://schemas.microsoft.com/office/drawing/2014/main" id="{AAD42C26-FF8E-17AB-BBB6-61B6E89A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" b="98889" l="5348" r="95722">
                        <a14:foregroundMark x1="10160" y1="5926" x2="53476" y2="20000"/>
                        <a14:foregroundMark x1="86096" y1="5926" x2="83422" y2="77407"/>
                        <a14:foregroundMark x1="83422" y1="77407" x2="65241" y2="97407"/>
                        <a14:foregroundMark x1="65241" y1="97407" x2="35829" y2="93333"/>
                        <a14:foregroundMark x1="35829" y1="93333" x2="18182" y2="67037"/>
                        <a14:foregroundMark x1="18182" y1="67037" x2="27807" y2="38889"/>
                        <a14:foregroundMark x1="27807" y1="38889" x2="60428" y2="34074"/>
                        <a14:foregroundMark x1="60428" y1="34074" x2="64706" y2="44815"/>
                        <a14:foregroundMark x1="20321" y1="23333" x2="40107" y2="34074"/>
                        <a14:foregroundMark x1="45455" y1="17778" x2="70588" y2="14444"/>
                        <a14:foregroundMark x1="48663" y1="8148" x2="59358" y2="8148"/>
                        <a14:foregroundMark x1="5882" y1="741" x2="9626" y2="2963"/>
                        <a14:foregroundMark x1="85027" y1="51111" x2="93583" y2="71111"/>
                        <a14:foregroundMark x1="93583" y1="71111" x2="93583" y2="71852"/>
                        <a14:foregroundMark x1="13369" y1="71111" x2="39572" y2="87778"/>
                        <a14:foregroundMark x1="39572" y1="87778" x2="44920" y2="87778"/>
                        <a14:foregroundMark x1="35294" y1="99259" x2="47594" y2="97037"/>
                        <a14:foregroundMark x1="93048" y1="63704" x2="95722" y2="71481"/>
                        <a14:foregroundMark x1="9626" y1="55185" x2="9626" y2="7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" y="268363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9AA2-1E5F-39EF-4F6A-02F650C61761}"/>
              </a:ext>
            </a:extLst>
          </p:cNvPr>
          <p:cNvSpPr txBox="1"/>
          <p:nvPr/>
        </p:nvSpPr>
        <p:spPr>
          <a:xfrm>
            <a:off x="2150004" y="1179486"/>
            <a:ext cx="20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owl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843D1-19BB-73D8-55C6-B8DEB951F57F}"/>
              </a:ext>
            </a:extLst>
          </p:cNvPr>
          <p:cNvSpPr txBox="1"/>
          <p:nvPr/>
        </p:nvSpPr>
        <p:spPr>
          <a:xfrm>
            <a:off x="2295402" y="1018635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Bee clipart Vector Art Stock Images | Depositphotos">
            <a:extLst>
              <a:ext uri="{FF2B5EF4-FFF2-40B4-BE49-F238E27FC236}">
                <a16:creationId xmlns:a16="http://schemas.microsoft.com/office/drawing/2014/main" id="{4BA950C7-A99E-EC22-4357-CDF68023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79" b="98298" l="3721" r="94884">
                        <a14:foregroundMark x1="16279" y1="5957" x2="27907" y2="5106"/>
                        <a14:foregroundMark x1="62791" y1="3404" x2="71628" y2="3830"/>
                        <a14:foregroundMark x1="34419" y1="24255" x2="55349" y2="21702"/>
                        <a14:foregroundMark x1="6977" y1="41702" x2="36744" y2="48936"/>
                        <a14:foregroundMark x1="73488" y1="42979" x2="90698" y2="38298"/>
                        <a14:foregroundMark x1="80930" y1="32340" x2="86047" y2="30638"/>
                        <a14:foregroundMark x1="80930" y1="30213" x2="94884" y2="39149"/>
                        <a14:foregroundMark x1="86512" y1="41702" x2="90698" y2="46809"/>
                        <a14:foregroundMark x1="73023" y1="48936" x2="84651" y2="52766"/>
                        <a14:foregroundMark x1="19070" y1="40000" x2="33023" y2="53617"/>
                        <a14:foregroundMark x1="4651" y1="33617" x2="25116" y2="38298"/>
                        <a14:foregroundMark x1="18605" y1="91064" x2="33953" y2="89362"/>
                        <a14:foregroundMark x1="69302" y1="94043" x2="78605" y2="98298"/>
                        <a14:foregroundMark x1="31628" y1="21277" x2="60465" y2="20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" y="2881833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B6781-198C-B4EB-0CA4-C81731D52FB9}"/>
              </a:ext>
            </a:extLst>
          </p:cNvPr>
          <p:cNvSpPr txBox="1"/>
          <p:nvPr/>
        </p:nvSpPr>
        <p:spPr>
          <a:xfrm>
            <a:off x="2150003" y="3953705"/>
            <a:ext cx="226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bee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4F98C-6363-A026-B82A-7BA10C572B58}"/>
              </a:ext>
            </a:extLst>
          </p:cNvPr>
          <p:cNvSpPr txBox="1"/>
          <p:nvPr/>
        </p:nvSpPr>
        <p:spPr>
          <a:xfrm>
            <a:off x="2406173" y="3720843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13 Great Websites for Free Clipart Downloads - Clipart Kind | Girl clipart,  Cute dolls, Cute clipart">
            <a:extLst>
              <a:ext uri="{FF2B5EF4-FFF2-40B4-BE49-F238E27FC236}">
                <a16:creationId xmlns:a16="http://schemas.microsoft.com/office/drawing/2014/main" id="{E1E4845C-6FB6-5D12-307A-C2F0AF1B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7" b="99026" l="6098" r="95732">
                        <a14:foregroundMark x1="23780" y1="14935" x2="73171" y2="13312"/>
                        <a14:foregroundMark x1="73171" y1="13312" x2="49390" y2="33117"/>
                        <a14:foregroundMark x1="49390" y1="33117" x2="42683" y2="32143"/>
                        <a14:foregroundMark x1="26220" y1="44156" x2="6707" y2="53571"/>
                        <a14:foregroundMark x1="25000" y1="13312" x2="29268" y2="29870"/>
                        <a14:foregroundMark x1="18293" y1="17208" x2="23171" y2="24026"/>
                        <a14:foregroundMark x1="20122" y1="11364" x2="63415" y2="4545"/>
                        <a14:foregroundMark x1="63415" y1="4545" x2="95732" y2="20779"/>
                        <a14:foregroundMark x1="95732" y1="20779" x2="95732" y2="21429"/>
                        <a14:foregroundMark x1="43293" y1="4221" x2="60366" y2="3571"/>
                        <a14:foregroundMark x1="75000" y1="28896" x2="79268" y2="29545"/>
                        <a14:foregroundMark x1="42683" y1="50649" x2="52439" y2="66883"/>
                        <a14:foregroundMark x1="48171" y1="49351" x2="70122" y2="49351"/>
                        <a14:foregroundMark x1="67073" y1="47727" x2="66463" y2="57792"/>
                        <a14:foregroundMark x1="38415" y1="46753" x2="60976" y2="58442"/>
                        <a14:foregroundMark x1="42683" y1="66883" x2="66463" y2="76299"/>
                        <a14:foregroundMark x1="45732" y1="93506" x2="48171" y2="95779"/>
                        <a14:foregroundMark x1="67683" y1="94805" x2="67073" y2="98052"/>
                        <a14:foregroundMark x1="46341" y1="99026" x2="50610" y2="9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86" y="160900"/>
            <a:ext cx="1362729" cy="25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09323D-944A-3B6F-0134-4E1C962F1CC5}"/>
              </a:ext>
            </a:extLst>
          </p:cNvPr>
          <p:cNvSpPr txBox="1"/>
          <p:nvPr/>
        </p:nvSpPr>
        <p:spPr>
          <a:xfrm>
            <a:off x="6177288" y="1200295"/>
            <a:ext cx="233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girl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EB43B-70CB-B697-440F-42BF4572C73C}"/>
              </a:ext>
            </a:extLst>
          </p:cNvPr>
          <p:cNvSpPr txBox="1"/>
          <p:nvPr/>
        </p:nvSpPr>
        <p:spPr>
          <a:xfrm>
            <a:off x="6479141" y="961174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4" name="Picture 8" descr="Free Fruit Orange Cliparts, Download Free Fruit Orange Cliparts png images,  Free ClipArts on Clipart Library">
            <a:extLst>
              <a:ext uri="{FF2B5EF4-FFF2-40B4-BE49-F238E27FC236}">
                <a16:creationId xmlns:a16="http://schemas.microsoft.com/office/drawing/2014/main" id="{8CCE29AC-7072-331A-972B-2F4E540D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47" b="95853" l="1288" r="96567">
                        <a14:foregroundMark x1="7725" y1="45622" x2="18455" y2="70507"/>
                        <a14:foregroundMark x1="36910" y1="91705" x2="46352" y2="90783"/>
                        <a14:foregroundMark x1="1288" y1="52535" x2="18026" y2="75115"/>
                        <a14:foregroundMark x1="42918" y1="96774" x2="49356" y2="88018"/>
                        <a14:foregroundMark x1="55365" y1="29493" x2="59227" y2="39631"/>
                        <a14:foregroundMark x1="54506" y1="27189" x2="53219" y2="39171"/>
                        <a14:foregroundMark x1="68670" y1="9217" x2="66524" y2="16590"/>
                        <a14:foregroundMark x1="69099" y1="5069" x2="69528" y2="11982"/>
                        <a14:foregroundMark x1="81974" y1="31797" x2="90129" y2="38710"/>
                        <a14:foregroundMark x1="92275" y1="45161" x2="96567" y2="52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99" y="2963466"/>
            <a:ext cx="2132271" cy="19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B9ADE-831E-B6C9-DB03-49EC04A5B90A}"/>
              </a:ext>
            </a:extLst>
          </p:cNvPr>
          <p:cNvSpPr txBox="1"/>
          <p:nvPr/>
        </p:nvSpPr>
        <p:spPr>
          <a:xfrm>
            <a:off x="6276877" y="3953705"/>
            <a:ext cx="2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orange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6D8E6-4423-10D4-0599-E51FF43BC9B1}"/>
              </a:ext>
            </a:extLst>
          </p:cNvPr>
          <p:cNvSpPr txBox="1"/>
          <p:nvPr/>
        </p:nvSpPr>
        <p:spPr>
          <a:xfrm>
            <a:off x="6470852" y="3816097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t Clip Art Stock Illustrations – 2,118 Ant Clip Art Stock Illustrations,  Vectors &amp; Clipart - Dreamstime">
            <a:extLst>
              <a:ext uri="{FF2B5EF4-FFF2-40B4-BE49-F238E27FC236}">
                <a16:creationId xmlns:a16="http://schemas.microsoft.com/office/drawing/2014/main" id="{A28872EC-C06B-CC5C-EBB6-F28372DA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1" y="46809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2A1BE-3F50-44C3-8342-DD1A327D7561}"/>
              </a:ext>
            </a:extLst>
          </p:cNvPr>
          <p:cNvSpPr txBox="1"/>
          <p:nvPr/>
        </p:nvSpPr>
        <p:spPr>
          <a:xfrm>
            <a:off x="978195" y="1821976"/>
            <a:ext cx="209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ant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F0F39-34F5-9DB3-6753-905498A91591}"/>
              </a:ext>
            </a:extLst>
          </p:cNvPr>
          <p:cNvSpPr txBox="1"/>
          <p:nvPr/>
        </p:nvSpPr>
        <p:spPr>
          <a:xfrm>
            <a:off x="1139553" y="1666261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B033864-B9E9-C561-BCBF-6FF69B08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8" y="2812651"/>
            <a:ext cx="2647950" cy="15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D2645-9A1A-375E-9380-631A97D32FD0}"/>
              </a:ext>
            </a:extLst>
          </p:cNvPr>
          <p:cNvSpPr txBox="1"/>
          <p:nvPr/>
        </p:nvSpPr>
        <p:spPr>
          <a:xfrm>
            <a:off x="987458" y="4388805"/>
            <a:ext cx="362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car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8EBA7-CA17-11AF-03CE-FC6E787D42D6}"/>
              </a:ext>
            </a:extLst>
          </p:cNvPr>
          <p:cNvSpPr txBox="1"/>
          <p:nvPr/>
        </p:nvSpPr>
        <p:spPr>
          <a:xfrm>
            <a:off x="1294011" y="4209411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9603309F-5C71-5348-D92A-3961D2AC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03" y="68472"/>
            <a:ext cx="258120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 Snowman Animations - Animated Snowmen - Clipart">
            <a:extLst>
              <a:ext uri="{FF2B5EF4-FFF2-40B4-BE49-F238E27FC236}">
                <a16:creationId xmlns:a16="http://schemas.microsoft.com/office/drawing/2014/main" id="{253A066F-E613-44D4-D827-485EC96F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03" y="2654037"/>
            <a:ext cx="221699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06FD0-2534-71CF-C5F6-FEAA3650330D}"/>
              </a:ext>
            </a:extLst>
          </p:cNvPr>
          <p:cNvSpPr txBox="1"/>
          <p:nvPr/>
        </p:nvSpPr>
        <p:spPr>
          <a:xfrm>
            <a:off x="5377760" y="1905958"/>
            <a:ext cx="30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spider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1EE6D-1185-A72E-853B-DCFEB2916188}"/>
              </a:ext>
            </a:extLst>
          </p:cNvPr>
          <p:cNvSpPr txBox="1"/>
          <p:nvPr/>
        </p:nvSpPr>
        <p:spPr>
          <a:xfrm>
            <a:off x="5666163" y="1719104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A22E9-D62B-1D15-27DB-8D19B55C95CC}"/>
              </a:ext>
            </a:extLst>
          </p:cNvPr>
          <p:cNvSpPr txBox="1"/>
          <p:nvPr/>
        </p:nvSpPr>
        <p:spPr>
          <a:xfrm>
            <a:off x="5206846" y="4378688"/>
            <a:ext cx="393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___ snowman</a:t>
            </a:r>
            <a:endParaRPr lang="en-PH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99DBD-3BAC-3D86-1113-BFCD4E701069}"/>
              </a:ext>
            </a:extLst>
          </p:cNvPr>
          <p:cNvSpPr txBox="1"/>
          <p:nvPr/>
        </p:nvSpPr>
        <p:spPr>
          <a:xfrm>
            <a:off x="5591005" y="4214517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7447066" y="151192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287295" y="2015956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148" name="Picture 4" descr="UP: From Steam to Green: The Evolution of the Locomotive">
            <a:extLst>
              <a:ext uri="{FF2B5EF4-FFF2-40B4-BE49-F238E27FC236}">
                <a16:creationId xmlns:a16="http://schemas.microsoft.com/office/drawing/2014/main" id="{406366DC-1577-C6E7-4E8A-7C78AB4F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" y="151192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DD3C8-C690-CC4B-BAF0-4DE98B507D1D}"/>
              </a:ext>
            </a:extLst>
          </p:cNvPr>
          <p:cNvSpPr txBox="1"/>
          <p:nvPr/>
        </p:nvSpPr>
        <p:spPr>
          <a:xfrm>
            <a:off x="2906161" y="832919"/>
            <a:ext cx="517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is _____ old train.</a:t>
            </a:r>
            <a:endParaRPr lang="en-PH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DA1A7-7662-99CA-4F44-6ABFCCD4BC93}"/>
              </a:ext>
            </a:extLst>
          </p:cNvPr>
          <p:cNvSpPr txBox="1"/>
          <p:nvPr/>
        </p:nvSpPr>
        <p:spPr>
          <a:xfrm>
            <a:off x="4572000" y="586697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0" name="Picture 6" descr="Freepik | Graphic Resources for everyone | Clip art, Mushroom clipart,  Planting for kids">
            <a:extLst>
              <a:ext uri="{FF2B5EF4-FFF2-40B4-BE49-F238E27FC236}">
                <a16:creationId xmlns:a16="http://schemas.microsoft.com/office/drawing/2014/main" id="{3FD697CF-BF02-B26D-D18E-E4DE9648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" y="2566197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ADBB4F-EEAB-7A7F-42BC-15FC478312FA}"/>
              </a:ext>
            </a:extLst>
          </p:cNvPr>
          <p:cNvSpPr txBox="1"/>
          <p:nvPr/>
        </p:nvSpPr>
        <p:spPr>
          <a:xfrm>
            <a:off x="2906161" y="3558046"/>
            <a:ext cx="517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It is ____ mushroom.</a:t>
            </a:r>
            <a:endParaRPr lang="en-PH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1E743-48BA-B4A5-5255-9C0883DD45F5}"/>
              </a:ext>
            </a:extLst>
          </p:cNvPr>
          <p:cNvSpPr txBox="1"/>
          <p:nvPr/>
        </p:nvSpPr>
        <p:spPr>
          <a:xfrm>
            <a:off x="4171599" y="3241310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F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4294967295"/>
          </p:nvPr>
        </p:nvSpPr>
        <p:spPr>
          <a:xfrm>
            <a:off x="1283550" y="467570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9574" y="188737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96510" y="3013789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07428" y="5343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87999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632977" y="337575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51524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Ugly Monster Stock Illustrations – 10,620 Ugly Monster Stock Illustrations,  Vectors &amp; Clipart - Dreamstime">
            <a:extLst>
              <a:ext uri="{FF2B5EF4-FFF2-40B4-BE49-F238E27FC236}">
                <a16:creationId xmlns:a16="http://schemas.microsoft.com/office/drawing/2014/main" id="{9E86C74D-4022-701E-8C0A-7E5AA05C6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 bwMode="auto">
          <a:xfrm>
            <a:off x="91186" y="153855"/>
            <a:ext cx="2190750" cy="19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61C8E-285C-E8B7-AB8B-4A821FBD1DD9}"/>
              </a:ext>
            </a:extLst>
          </p:cNvPr>
          <p:cNvSpPr txBox="1"/>
          <p:nvPr/>
        </p:nvSpPr>
        <p:spPr>
          <a:xfrm>
            <a:off x="2426327" y="1128076"/>
            <a:ext cx="572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is _____ ugly monster.</a:t>
            </a:r>
            <a:endParaRPr lang="en-PH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00981-F788-728B-566E-28CEF2F5A2E5}"/>
              </a:ext>
            </a:extLst>
          </p:cNvPr>
          <p:cNvSpPr txBox="1"/>
          <p:nvPr/>
        </p:nvSpPr>
        <p:spPr>
          <a:xfrm>
            <a:off x="4057697" y="881854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4" descr="Red Bicycle Clip Art - Red Bicycle Image | Bicycle, Green bicycle, Blue  bicycles">
            <a:extLst>
              <a:ext uri="{FF2B5EF4-FFF2-40B4-BE49-F238E27FC236}">
                <a16:creationId xmlns:a16="http://schemas.microsoft.com/office/drawing/2014/main" id="{D52BAEFA-3790-A225-5D23-F3929694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0" y="308637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F4BE0-F800-3E32-C720-35AF8119C1F9}"/>
              </a:ext>
            </a:extLst>
          </p:cNvPr>
          <p:cNvSpPr txBox="1"/>
          <p:nvPr/>
        </p:nvSpPr>
        <p:spPr>
          <a:xfrm>
            <a:off x="3003148" y="3569409"/>
            <a:ext cx="572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is _____ red bike.</a:t>
            </a:r>
            <a:endParaRPr lang="en-PH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2BE1-C142-C01C-9846-3CAD12E5C3C1}"/>
              </a:ext>
            </a:extLst>
          </p:cNvPr>
          <p:cNvSpPr txBox="1"/>
          <p:nvPr/>
        </p:nvSpPr>
        <p:spPr>
          <a:xfrm>
            <a:off x="4859904" y="3271647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194" name="Picture 2" descr="Pink T-Shirt Clip Art Free PNG Image｜Illustoon">
            <a:extLst>
              <a:ext uri="{FF2B5EF4-FFF2-40B4-BE49-F238E27FC236}">
                <a16:creationId xmlns:a16="http://schemas.microsoft.com/office/drawing/2014/main" id="{D744A497-86A7-F83A-CEFE-38A14D7F0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8"/>
          <a:stretch/>
        </p:blipFill>
        <p:spPr bwMode="auto">
          <a:xfrm>
            <a:off x="549009" y="754739"/>
            <a:ext cx="2143125" cy="19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E9D13-313F-6D16-9A21-87F82837BB69}"/>
              </a:ext>
            </a:extLst>
          </p:cNvPr>
          <p:cNvSpPr txBox="1"/>
          <p:nvPr/>
        </p:nvSpPr>
        <p:spPr>
          <a:xfrm>
            <a:off x="2945631" y="1882189"/>
            <a:ext cx="572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This is _____ pink shirt.</a:t>
            </a:r>
            <a:endParaRPr lang="en-PH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5BE2C-E1A5-874F-ED43-3ACCF8B716B2}"/>
              </a:ext>
            </a:extLst>
          </p:cNvPr>
          <p:cNvSpPr txBox="1"/>
          <p:nvPr/>
        </p:nvSpPr>
        <p:spPr>
          <a:xfrm>
            <a:off x="4638120" y="1635967"/>
            <a:ext cx="102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PH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3061D-0ED8-3BF0-E930-4DA74AAC233C}"/>
              </a:ext>
            </a:extLst>
          </p:cNvPr>
          <p:cNvSpPr txBox="1"/>
          <p:nvPr/>
        </p:nvSpPr>
        <p:spPr>
          <a:xfrm>
            <a:off x="2302834" y="1845974"/>
            <a:ext cx="4776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Thank you!</a:t>
            </a:r>
            <a:endParaRPr lang="en-PH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114</Words>
  <Application>Microsoft Office PowerPoint</Application>
  <PresentationFormat>On-screen Show (16:9)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Bellota Text</vt:lpstr>
      <vt:lpstr>Catamaran</vt:lpstr>
      <vt:lpstr>Comic Sans MS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Jay</dc:creator>
  <cp:lastModifiedBy>Rich Jay E. Sarmiento</cp:lastModifiedBy>
  <cp:revision>3</cp:revision>
  <dcterms:modified xsi:type="dcterms:W3CDTF">2022-10-18T18:03:55Z</dcterms:modified>
</cp:coreProperties>
</file>